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8" r:id="rId1"/>
  </p:sldMasterIdLst>
  <p:notesMasterIdLst>
    <p:notesMasterId r:id="rId36"/>
  </p:notesMasterIdLst>
  <p:sldIdLst>
    <p:sldId id="256" r:id="rId2"/>
    <p:sldId id="303" r:id="rId3"/>
    <p:sldId id="301" r:id="rId4"/>
    <p:sldId id="302" r:id="rId5"/>
    <p:sldId id="257" r:id="rId6"/>
    <p:sldId id="297" r:id="rId7"/>
    <p:sldId id="298" r:id="rId8"/>
    <p:sldId id="299" r:id="rId9"/>
    <p:sldId id="300" r:id="rId10"/>
    <p:sldId id="258" r:id="rId11"/>
    <p:sldId id="260" r:id="rId12"/>
    <p:sldId id="261" r:id="rId13"/>
    <p:sldId id="262" r:id="rId14"/>
    <p:sldId id="290" r:id="rId15"/>
    <p:sldId id="264" r:id="rId16"/>
    <p:sldId id="265" r:id="rId17"/>
    <p:sldId id="266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8" r:id="rId30"/>
    <p:sldId id="292" r:id="rId31"/>
    <p:sldId id="293" r:id="rId32"/>
    <p:sldId id="294" r:id="rId33"/>
    <p:sldId id="295" r:id="rId34"/>
    <p:sldId id="296" r:id="rId35"/>
  </p:sldIdLst>
  <p:sldSz cx="11518900" cy="6477000"/>
  <p:notesSz cx="11518900" cy="6477000"/>
  <p:embeddedFontLst>
    <p:embeddedFont>
      <p:font typeface="Arial Black" panose="020B0A04020102020204" pitchFamily="34" charset="0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onstantia" panose="02030602050306030303" pitchFamily="18" charset="0"/>
      <p:regular r:id="rId42"/>
      <p:bold r:id="rId43"/>
      <p:italic r:id="rId44"/>
      <p:boldItalic r:id="rId45"/>
    </p:embeddedFont>
    <p:embeddedFont>
      <p:font typeface="Garamond" panose="02020404030301010803" pitchFamily="18" charset="0"/>
      <p:regular r:id="rId46"/>
      <p:bold r:id="rId47"/>
      <p:italic r:id="rId48"/>
    </p:embeddedFont>
    <p:embeddedFont>
      <p:font typeface="LJQQAM+ITC Zapf Chancery Medium Italic" panose="020B0604020202020204"/>
      <p:regular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303"/>
            <p14:sldId id="301"/>
            <p14:sldId id="302"/>
          </p14:sldIdLst>
        </p14:section>
        <p14:section name="Naamloze sectie" id="{8755B586-2486-49CE-8420-C76D66869903}">
          <p14:sldIdLst>
            <p14:sldId id="257"/>
            <p14:sldId id="297"/>
            <p14:sldId id="298"/>
            <p14:sldId id="299"/>
            <p14:sldId id="300"/>
            <p14:sldId id="258"/>
            <p14:sldId id="260"/>
            <p14:sldId id="261"/>
            <p14:sldId id="262"/>
            <p14:sldId id="290"/>
            <p14:sldId id="264"/>
            <p14:sldId id="265"/>
            <p14:sldId id="266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3"/>
            <p14:sldId id="288"/>
            <p14:sldId id="292"/>
            <p14:sldId id="293"/>
            <p14:sldId id="294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38" y="21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rd busschaert" userId="3712a37b8b467b77" providerId="LiveId" clId="{A4574C9D-C668-4C13-A763-1FFA75AFA83C}"/>
    <pc:docChg chg="undo custSel addSld delSld modSld modSection">
      <pc:chgData name="bernard busschaert" userId="3712a37b8b467b77" providerId="LiveId" clId="{A4574C9D-C668-4C13-A763-1FFA75AFA83C}" dt="2021-06-10T12:47:01.315" v="925" actId="20577"/>
      <pc:docMkLst>
        <pc:docMk/>
      </pc:docMkLst>
      <pc:sldChg chg="addSp delSp modSp mod setBg">
        <pc:chgData name="bernard busschaert" userId="3712a37b8b467b77" providerId="LiveId" clId="{A4574C9D-C668-4C13-A763-1FFA75AFA83C}" dt="2021-06-10T09:15:23.775" v="453" actId="26606"/>
        <pc:sldMkLst>
          <pc:docMk/>
          <pc:sldMk cId="0" sldId="262"/>
        </pc:sldMkLst>
        <pc:spChg chg="mod">
          <ac:chgData name="bernard busschaert" userId="3712a37b8b467b77" providerId="LiveId" clId="{A4574C9D-C668-4C13-A763-1FFA75AFA83C}" dt="2021-06-10T09:15:23.775" v="453" actId="26606"/>
          <ac:spMkLst>
            <pc:docMk/>
            <pc:sldMk cId="0" sldId="262"/>
            <ac:spMk id="5" creationId="{71F397C3-5259-4CA2-A2B6-B0590C62EA69}"/>
          </ac:spMkLst>
        </pc:spChg>
        <pc:spChg chg="mod">
          <ac:chgData name="bernard busschaert" userId="3712a37b8b467b77" providerId="LiveId" clId="{A4574C9D-C668-4C13-A763-1FFA75AFA83C}" dt="2021-06-10T09:15:23.775" v="453" actId="26606"/>
          <ac:spMkLst>
            <pc:docMk/>
            <pc:sldMk cId="0" sldId="262"/>
            <ac:spMk id="6" creationId="{D1084BB5-4A75-4491-ABFF-22DCC0738953}"/>
          </ac:spMkLst>
        </pc:spChg>
        <pc:spChg chg="add del">
          <ac:chgData name="bernard busschaert" userId="3712a37b8b467b77" providerId="LiveId" clId="{A4574C9D-C668-4C13-A763-1FFA75AFA83C}" dt="2021-06-02T12:23:48.963" v="350" actId="26606"/>
          <ac:spMkLst>
            <pc:docMk/>
            <pc:sldMk cId="0" sldId="262"/>
            <ac:spMk id="118" creationId="{7193F1A9-EED8-46C5-A64D-C219BE030BE1}"/>
          </ac:spMkLst>
        </pc:spChg>
        <pc:spChg chg="add del">
          <ac:chgData name="bernard busschaert" userId="3712a37b8b467b77" providerId="LiveId" clId="{A4574C9D-C668-4C13-A763-1FFA75AFA83C}" dt="2021-06-02T12:23:48.963" v="350" actId="26606"/>
          <ac:spMkLst>
            <pc:docMk/>
            <pc:sldMk cId="0" sldId="262"/>
            <ac:spMk id="120" creationId="{ECE6865D-C104-4F99-86B8-B6E914940FF5}"/>
          </ac:spMkLst>
        </pc:spChg>
        <pc:spChg chg="add del">
          <ac:chgData name="bernard busschaert" userId="3712a37b8b467b77" providerId="LiveId" clId="{A4574C9D-C668-4C13-A763-1FFA75AFA83C}" dt="2021-06-02T12:23:58.960" v="354" actId="26606"/>
          <ac:spMkLst>
            <pc:docMk/>
            <pc:sldMk cId="0" sldId="262"/>
            <ac:spMk id="124" creationId="{B89A3B70-EDC0-4E8A-BFE2-D974B5C59E33}"/>
          </ac:spMkLst>
        </pc:spChg>
        <pc:spChg chg="add del">
          <ac:chgData name="bernard busschaert" userId="3712a37b8b467b77" providerId="LiveId" clId="{A4574C9D-C668-4C13-A763-1FFA75AFA83C}" dt="2021-06-02T12:24:04.928" v="357" actId="26606"/>
          <ac:spMkLst>
            <pc:docMk/>
            <pc:sldMk cId="0" sldId="262"/>
            <ac:spMk id="156" creationId="{B89A3B70-EDC0-4E8A-BFE2-D974B5C59E33}"/>
          </ac:spMkLst>
        </pc:spChg>
        <pc:spChg chg="add del">
          <ac:chgData name="bernard busschaert" userId="3712a37b8b467b77" providerId="LiveId" clId="{A4574C9D-C668-4C13-A763-1FFA75AFA83C}" dt="2021-06-02T12:24:04.928" v="357" actId="26606"/>
          <ac:spMkLst>
            <pc:docMk/>
            <pc:sldMk cId="0" sldId="262"/>
            <ac:spMk id="169" creationId="{93F0C7C3-CF62-419A-AB63-4A09FBE090CB}"/>
          </ac:spMkLst>
        </pc:spChg>
        <pc:spChg chg="add del">
          <ac:chgData name="bernard busschaert" userId="3712a37b8b467b77" providerId="LiveId" clId="{A4574C9D-C668-4C13-A763-1FFA75AFA83C}" dt="2021-06-02T12:24:04.928" v="357" actId="26606"/>
          <ac:spMkLst>
            <pc:docMk/>
            <pc:sldMk cId="0" sldId="262"/>
            <ac:spMk id="170" creationId="{B7277865-CAB9-453B-9A76-011B33C07297}"/>
          </ac:spMkLst>
        </pc:spChg>
        <pc:spChg chg="add del">
          <ac:chgData name="bernard busschaert" userId="3712a37b8b467b77" providerId="LiveId" clId="{A4574C9D-C668-4C13-A763-1FFA75AFA83C}" dt="2021-06-02T12:23:55.029" v="352" actId="26606"/>
          <ac:spMkLst>
            <pc:docMk/>
            <pc:sldMk cId="0" sldId="262"/>
            <ac:spMk id="174" creationId="{78C46986-385C-40DC-BFC7-D711004C832B}"/>
          </ac:spMkLst>
        </pc:spChg>
        <pc:spChg chg="add del">
          <ac:chgData name="bernard busschaert" userId="3712a37b8b467b77" providerId="LiveId" clId="{A4574C9D-C668-4C13-A763-1FFA75AFA83C}" dt="2021-06-02T12:23:58.960" v="354" actId="26606"/>
          <ac:spMkLst>
            <pc:docMk/>
            <pc:sldMk cId="0" sldId="262"/>
            <ac:spMk id="177" creationId="{93F0C7C3-CF62-419A-AB63-4A09FBE090CB}"/>
          </ac:spMkLst>
        </pc:spChg>
        <pc:spChg chg="add del">
          <ac:chgData name="bernard busschaert" userId="3712a37b8b467b77" providerId="LiveId" clId="{A4574C9D-C668-4C13-A763-1FFA75AFA83C}" dt="2021-06-02T12:23:58.960" v="354" actId="26606"/>
          <ac:spMkLst>
            <pc:docMk/>
            <pc:sldMk cId="0" sldId="262"/>
            <ac:spMk id="178" creationId="{B7277865-CAB9-453B-9A76-011B33C07297}"/>
          </ac:spMkLst>
        </pc:spChg>
        <pc:spChg chg="add del">
          <ac:chgData name="bernard busschaert" userId="3712a37b8b467b77" providerId="LiveId" clId="{A4574C9D-C668-4C13-A763-1FFA75AFA83C}" dt="2021-06-02T12:24:04.887" v="356" actId="26606"/>
          <ac:spMkLst>
            <pc:docMk/>
            <pc:sldMk cId="0" sldId="262"/>
            <ac:spMk id="181" creationId="{F733538D-5433-42E7-AA08-DC5FDEDA47A7}"/>
          </ac:spMkLst>
        </pc:spChg>
        <pc:spChg chg="add del">
          <ac:chgData name="bernard busschaert" userId="3712a37b8b467b77" providerId="LiveId" clId="{A4574C9D-C668-4C13-A763-1FFA75AFA83C}" dt="2021-06-10T09:15:23.775" v="453" actId="26606"/>
          <ac:spMkLst>
            <pc:docMk/>
            <pc:sldMk cId="0" sldId="262"/>
            <ac:spMk id="184" creationId="{E6B80853-775B-47C1-A508-0AAD6FCE5ADB}"/>
          </ac:spMkLst>
        </pc:spChg>
        <pc:spChg chg="add del">
          <ac:chgData name="bernard busschaert" userId="3712a37b8b467b77" providerId="LiveId" clId="{A4574C9D-C668-4C13-A763-1FFA75AFA83C}" dt="2021-06-10T09:15:23.775" v="453" actId="26606"/>
          <ac:spMkLst>
            <pc:docMk/>
            <pc:sldMk cId="0" sldId="262"/>
            <ac:spMk id="185" creationId="{9BF62520-0403-497A-958B-FD6E8037E8FA}"/>
          </ac:spMkLst>
        </pc:spChg>
        <pc:spChg chg="add del">
          <ac:chgData name="bernard busschaert" userId="3712a37b8b467b77" providerId="LiveId" clId="{A4574C9D-C668-4C13-A763-1FFA75AFA83C}" dt="2021-06-10T09:15:23.775" v="453" actId="26606"/>
          <ac:spMkLst>
            <pc:docMk/>
            <pc:sldMk cId="0" sldId="262"/>
            <ac:spMk id="186" creationId="{BB3A422A-21ED-464B-B2EF-EE5B061BED4A}"/>
          </ac:spMkLst>
        </pc:spChg>
        <pc:spChg chg="add del">
          <ac:chgData name="bernard busschaert" userId="3712a37b8b467b77" providerId="LiveId" clId="{A4574C9D-C668-4C13-A763-1FFA75AFA83C}" dt="2021-06-10T09:15:23.755" v="452" actId="26606"/>
          <ac:spMkLst>
            <pc:docMk/>
            <pc:sldMk cId="0" sldId="262"/>
            <ac:spMk id="197" creationId="{38181A50-C8BE-4392-983D-C06579080585}"/>
          </ac:spMkLst>
        </pc:spChg>
        <pc:spChg chg="add">
          <ac:chgData name="bernard busschaert" userId="3712a37b8b467b77" providerId="LiveId" clId="{A4574C9D-C668-4C13-A763-1FFA75AFA83C}" dt="2021-06-10T09:15:23.775" v="453" actId="26606"/>
          <ac:spMkLst>
            <pc:docMk/>
            <pc:sldMk cId="0" sldId="262"/>
            <ac:spMk id="199" creationId="{66F2D62A-C66C-42DF-8C05-99B0B1A8BED0}"/>
          </ac:spMkLst>
        </pc:spChg>
        <pc:spChg chg="add">
          <ac:chgData name="bernard busschaert" userId="3712a37b8b467b77" providerId="LiveId" clId="{A4574C9D-C668-4C13-A763-1FFA75AFA83C}" dt="2021-06-10T09:15:23.775" v="453" actId="26606"/>
          <ac:spMkLst>
            <pc:docMk/>
            <pc:sldMk cId="0" sldId="262"/>
            <ac:spMk id="201" creationId="{23E3CED3-8830-45C9-8D6C-F4ECADD4F114}"/>
          </ac:spMkLst>
        </pc:spChg>
        <pc:grpChg chg="add del">
          <ac:chgData name="bernard busschaert" userId="3712a37b8b467b77" providerId="LiveId" clId="{A4574C9D-C668-4C13-A763-1FFA75AFA83C}" dt="2021-06-02T12:23:48.963" v="350" actId="26606"/>
          <ac:grpSpMkLst>
            <pc:docMk/>
            <pc:sldMk cId="0" sldId="262"/>
            <ac:grpSpMk id="112" creationId="{5066F8AE-A5C7-4B3E-B1DA-D0B624059BED}"/>
          </ac:grpSpMkLst>
        </pc:grpChg>
        <pc:grpChg chg="add del">
          <ac:chgData name="bernard busschaert" userId="3712a37b8b467b77" providerId="LiveId" clId="{A4574C9D-C668-4C13-A763-1FFA75AFA83C}" dt="2021-06-02T12:24:04.928" v="357" actId="26606"/>
          <ac:grpSpMkLst>
            <pc:docMk/>
            <pc:sldMk cId="0" sldId="262"/>
            <ac:grpSpMk id="168" creationId="{5066F8AE-A5C7-4B3E-B1DA-D0B624059BED}"/>
          </ac:grpSpMkLst>
        </pc:grpChg>
        <pc:grpChg chg="add del">
          <ac:chgData name="bernard busschaert" userId="3712a37b8b467b77" providerId="LiveId" clId="{A4574C9D-C668-4C13-A763-1FFA75AFA83C}" dt="2021-06-02T12:23:55.029" v="352" actId="26606"/>
          <ac:grpSpMkLst>
            <pc:docMk/>
            <pc:sldMk cId="0" sldId="262"/>
            <ac:grpSpMk id="173" creationId="{5066F8AE-A5C7-4B3E-B1DA-D0B624059BED}"/>
          </ac:grpSpMkLst>
        </pc:grpChg>
        <pc:grpChg chg="add del">
          <ac:chgData name="bernard busschaert" userId="3712a37b8b467b77" providerId="LiveId" clId="{A4574C9D-C668-4C13-A763-1FFA75AFA83C}" dt="2021-06-02T12:23:58.960" v="354" actId="26606"/>
          <ac:grpSpMkLst>
            <pc:docMk/>
            <pc:sldMk cId="0" sldId="262"/>
            <ac:grpSpMk id="176" creationId="{5066F8AE-A5C7-4B3E-B1DA-D0B624059BED}"/>
          </ac:grpSpMkLst>
        </pc:grpChg>
        <pc:grpChg chg="add del">
          <ac:chgData name="bernard busschaert" userId="3712a37b8b467b77" providerId="LiveId" clId="{A4574C9D-C668-4C13-A763-1FFA75AFA83C}" dt="2021-06-02T12:24:04.887" v="356" actId="26606"/>
          <ac:grpSpMkLst>
            <pc:docMk/>
            <pc:sldMk cId="0" sldId="262"/>
            <ac:grpSpMk id="180" creationId="{5066F8AE-A5C7-4B3E-B1DA-D0B624059BED}"/>
          </ac:grpSpMkLst>
        </pc:grpChg>
        <pc:grpChg chg="add del">
          <ac:chgData name="bernard busschaert" userId="3712a37b8b467b77" providerId="LiveId" clId="{A4574C9D-C668-4C13-A763-1FFA75AFA83C}" dt="2021-06-10T09:15:23.775" v="453" actId="26606"/>
          <ac:grpSpMkLst>
            <pc:docMk/>
            <pc:sldMk cId="0" sldId="262"/>
            <ac:grpSpMk id="183" creationId="{B77576E5-E7DB-46C7-B0D9-A0AB18787301}"/>
          </ac:grpSpMkLst>
        </pc:grpChg>
        <pc:grpChg chg="add del">
          <ac:chgData name="bernard busschaert" userId="3712a37b8b467b77" providerId="LiveId" clId="{A4574C9D-C668-4C13-A763-1FFA75AFA83C}" dt="2021-06-10T09:15:23.755" v="452" actId="26606"/>
          <ac:grpSpMkLst>
            <pc:docMk/>
            <pc:sldMk cId="0" sldId="262"/>
            <ac:grpSpMk id="191" creationId="{B77576E5-E7DB-46C7-B0D9-A0AB18787301}"/>
          </ac:grpSpMkLst>
        </pc:grpChg>
        <pc:grpChg chg="add">
          <ac:chgData name="bernard busschaert" userId="3712a37b8b467b77" providerId="LiveId" clId="{A4574C9D-C668-4C13-A763-1FFA75AFA83C}" dt="2021-06-10T09:15:23.775" v="453" actId="26606"/>
          <ac:grpSpMkLst>
            <pc:docMk/>
            <pc:sldMk cId="0" sldId="262"/>
            <ac:grpSpMk id="200" creationId="{B77576E5-E7DB-46C7-B0D9-A0AB18787301}"/>
          </ac:grpSpMkLst>
        </pc:grpChg>
        <pc:picChg chg="add del mod ord">
          <ac:chgData name="bernard busschaert" userId="3712a37b8b467b77" providerId="LiveId" clId="{A4574C9D-C668-4C13-A763-1FFA75AFA83C}" dt="2021-06-10T09:04:21.451" v="431" actId="478"/>
          <ac:picMkLst>
            <pc:docMk/>
            <pc:sldMk cId="0" sldId="262"/>
            <ac:picMk id="3" creationId="{4CD97D93-BCAB-467A-8FDD-C1173F69456B}"/>
          </ac:picMkLst>
        </pc:picChg>
        <pc:picChg chg="add mod ord">
          <ac:chgData name="bernard busschaert" userId="3712a37b8b467b77" providerId="LiveId" clId="{A4574C9D-C668-4C13-A763-1FFA75AFA83C}" dt="2021-06-10T09:15:23.775" v="453" actId="26606"/>
          <ac:picMkLst>
            <pc:docMk/>
            <pc:sldMk cId="0" sldId="262"/>
            <ac:picMk id="4" creationId="{60E18086-A0F4-474A-9FFD-F0C875ED3CC7}"/>
          </ac:picMkLst>
        </pc:picChg>
        <pc:picChg chg="add del">
          <ac:chgData name="bernard busschaert" userId="3712a37b8b467b77" providerId="LiveId" clId="{A4574C9D-C668-4C13-A763-1FFA75AFA83C}" dt="2021-06-02T12:23:58.960" v="354" actId="26606"/>
          <ac:picMkLst>
            <pc:docMk/>
            <pc:sldMk cId="0" sldId="262"/>
            <ac:picMk id="122" creationId="{8838FBC5-7A2F-436F-A4AA-3E36CCC9781D}"/>
          </ac:picMkLst>
        </pc:picChg>
        <pc:picChg chg="add del">
          <ac:chgData name="bernard busschaert" userId="3712a37b8b467b77" providerId="LiveId" clId="{A4574C9D-C668-4C13-A763-1FFA75AFA83C}" dt="2021-06-02T12:23:58.960" v="354" actId="26606"/>
          <ac:picMkLst>
            <pc:docMk/>
            <pc:sldMk cId="0" sldId="262"/>
            <ac:picMk id="126" creationId="{0FAD7FDC-F6EC-4CAD-A61A-AFB3CAD4B06C}"/>
          </ac:picMkLst>
        </pc:picChg>
        <pc:picChg chg="add del">
          <ac:chgData name="bernard busschaert" userId="3712a37b8b467b77" providerId="LiveId" clId="{A4574C9D-C668-4C13-A763-1FFA75AFA83C}" dt="2021-06-02T12:24:04.928" v="357" actId="26606"/>
          <ac:picMkLst>
            <pc:docMk/>
            <pc:sldMk cId="0" sldId="262"/>
            <ac:picMk id="158" creationId="{0FAD7FDC-F6EC-4CAD-A61A-AFB3CAD4B06C}"/>
          </ac:picMkLst>
        </pc:picChg>
        <pc:picChg chg="add del">
          <ac:chgData name="bernard busschaert" userId="3712a37b8b467b77" providerId="LiveId" clId="{A4574C9D-C668-4C13-A763-1FFA75AFA83C}" dt="2021-06-02T12:24:04.928" v="357" actId="26606"/>
          <ac:picMkLst>
            <pc:docMk/>
            <pc:sldMk cId="0" sldId="262"/>
            <ac:picMk id="171" creationId="{8838FBC5-7A2F-436F-A4AA-3E36CCC9781D}"/>
          </ac:picMkLst>
        </pc:picChg>
      </pc:sldChg>
      <pc:sldChg chg="addSp delSp modSp mod">
        <pc:chgData name="bernard busschaert" userId="3712a37b8b467b77" providerId="LiveId" clId="{A4574C9D-C668-4C13-A763-1FFA75AFA83C}" dt="2021-06-02T12:43:13.931" v="381" actId="26606"/>
        <pc:sldMkLst>
          <pc:docMk/>
          <pc:sldMk cId="0" sldId="265"/>
        </pc:sldMkLst>
        <pc:spChg chg="mod">
          <ac:chgData name="bernard busschaert" userId="3712a37b8b467b77" providerId="LiveId" clId="{A4574C9D-C668-4C13-A763-1FFA75AFA83C}" dt="2021-06-02T12:43:13.931" v="381" actId="26606"/>
          <ac:spMkLst>
            <pc:docMk/>
            <pc:sldMk cId="0" sldId="265"/>
            <ac:spMk id="2" creationId="{F3235607-3B03-4A62-A808-140882457E6E}"/>
          </ac:spMkLst>
        </pc:spChg>
        <pc:spChg chg="mod">
          <ac:chgData name="bernard busschaert" userId="3712a37b8b467b77" providerId="LiveId" clId="{A4574C9D-C668-4C13-A763-1FFA75AFA83C}" dt="2021-06-02T12:43:13.931" v="381" actId="26606"/>
          <ac:spMkLst>
            <pc:docMk/>
            <pc:sldMk cId="0" sldId="265"/>
            <ac:spMk id="4" creationId="{AA633488-906B-4132-B6F9-B24D0E7A41A9}"/>
          </ac:spMkLst>
        </pc:spChg>
        <pc:spChg chg="del">
          <ac:chgData name="bernard busschaert" userId="3712a37b8b467b77" providerId="LiveId" clId="{A4574C9D-C668-4C13-A763-1FFA75AFA83C}" dt="2021-06-02T12:40:39.313" v="371" actId="26606"/>
          <ac:spMkLst>
            <pc:docMk/>
            <pc:sldMk cId="0" sldId="265"/>
            <ac:spMk id="16" creationId="{23E3CED3-8830-45C9-8D6C-F4ECADD4F114}"/>
          </ac:spMkLst>
        </pc:spChg>
        <pc:spChg chg="del">
          <ac:chgData name="bernard busschaert" userId="3712a37b8b467b77" providerId="LiveId" clId="{A4574C9D-C668-4C13-A763-1FFA75AFA83C}" dt="2021-06-02T12:40:39.313" v="371" actId="26606"/>
          <ac:spMkLst>
            <pc:docMk/>
            <pc:sldMk cId="0" sldId="265"/>
            <ac:spMk id="18" creationId="{66F2D62A-C66C-42DF-8C05-99B0B1A8BED0}"/>
          </ac:spMkLst>
        </pc:spChg>
        <pc:spChg chg="add del">
          <ac:chgData name="bernard busschaert" userId="3712a37b8b467b77" providerId="LiveId" clId="{A4574C9D-C668-4C13-A763-1FFA75AFA83C}" dt="2021-06-02T12:43:13.931" v="381" actId="26606"/>
          <ac:spMkLst>
            <pc:docMk/>
            <pc:sldMk cId="0" sldId="265"/>
            <ac:spMk id="29" creationId="{23E3CED3-8830-45C9-8D6C-F4ECADD4F114}"/>
          </ac:spMkLst>
        </pc:spChg>
        <pc:spChg chg="add del">
          <ac:chgData name="bernard busschaert" userId="3712a37b8b467b77" providerId="LiveId" clId="{A4574C9D-C668-4C13-A763-1FFA75AFA83C}" dt="2021-06-02T12:43:13.931" v="381" actId="26606"/>
          <ac:spMkLst>
            <pc:docMk/>
            <pc:sldMk cId="0" sldId="265"/>
            <ac:spMk id="31" creationId="{66F2D62A-C66C-42DF-8C05-99B0B1A8BED0}"/>
          </ac:spMkLst>
        </pc:spChg>
        <pc:spChg chg="add">
          <ac:chgData name="bernard busschaert" userId="3712a37b8b467b77" providerId="LiveId" clId="{A4574C9D-C668-4C13-A763-1FFA75AFA83C}" dt="2021-06-02T12:43:13.931" v="381" actId="26606"/>
          <ac:spMkLst>
            <pc:docMk/>
            <pc:sldMk cId="0" sldId="265"/>
            <ac:spMk id="42" creationId="{F733538D-5433-42E7-AA08-DC5FDEDA47A7}"/>
          </ac:spMkLst>
        </pc:spChg>
        <pc:grpChg chg="del">
          <ac:chgData name="bernard busschaert" userId="3712a37b8b467b77" providerId="LiveId" clId="{A4574C9D-C668-4C13-A763-1FFA75AFA83C}" dt="2021-06-02T12:40:39.313" v="371" actId="26606"/>
          <ac:grpSpMkLst>
            <pc:docMk/>
            <pc:sldMk cId="0" sldId="265"/>
            <ac:grpSpMk id="10" creationId="{B77576E5-E7DB-46C7-B0D9-A0AB18787301}"/>
          </ac:grpSpMkLst>
        </pc:grpChg>
        <pc:grpChg chg="add del">
          <ac:chgData name="bernard busschaert" userId="3712a37b8b467b77" providerId="LiveId" clId="{A4574C9D-C668-4C13-A763-1FFA75AFA83C}" dt="2021-06-02T12:43:13.931" v="381" actId="26606"/>
          <ac:grpSpMkLst>
            <pc:docMk/>
            <pc:sldMk cId="0" sldId="265"/>
            <ac:grpSpMk id="23" creationId="{B77576E5-E7DB-46C7-B0D9-A0AB18787301}"/>
          </ac:grpSpMkLst>
        </pc:grpChg>
        <pc:grpChg chg="add">
          <ac:chgData name="bernard busschaert" userId="3712a37b8b467b77" providerId="LiveId" clId="{A4574C9D-C668-4C13-A763-1FFA75AFA83C}" dt="2021-06-02T12:43:13.931" v="381" actId="26606"/>
          <ac:grpSpMkLst>
            <pc:docMk/>
            <pc:sldMk cId="0" sldId="265"/>
            <ac:grpSpMk id="36" creationId="{5066F8AE-A5C7-4B3E-B1DA-D0B624059BED}"/>
          </ac:grpSpMkLst>
        </pc:grpChg>
        <pc:picChg chg="add del">
          <ac:chgData name="bernard busschaert" userId="3712a37b8b467b77" providerId="LiveId" clId="{A4574C9D-C668-4C13-A763-1FFA75AFA83C}" dt="2021-06-02T12:39:14.813" v="367" actId="478"/>
          <ac:picMkLst>
            <pc:docMk/>
            <pc:sldMk cId="0" sldId="265"/>
            <ac:picMk id="5" creationId="{51CF3EF3-2377-4534-9142-6DE29C16E2C6}"/>
          </ac:picMkLst>
        </pc:picChg>
        <pc:picChg chg="add del">
          <ac:chgData name="bernard busschaert" userId="3712a37b8b467b77" providerId="LiveId" clId="{A4574C9D-C668-4C13-A763-1FFA75AFA83C}" dt="2021-06-02T12:40:10.093" v="369" actId="478"/>
          <ac:picMkLst>
            <pc:docMk/>
            <pc:sldMk cId="0" sldId="265"/>
            <ac:picMk id="7" creationId="{AE4B3296-2760-4CD5-9770-0E651BA4C367}"/>
          </ac:picMkLst>
        </pc:picChg>
        <pc:picChg chg="add del mod ord">
          <ac:chgData name="bernard busschaert" userId="3712a37b8b467b77" providerId="LiveId" clId="{A4574C9D-C668-4C13-A763-1FFA75AFA83C}" dt="2021-06-02T12:41:11.021" v="372" actId="478"/>
          <ac:picMkLst>
            <pc:docMk/>
            <pc:sldMk cId="0" sldId="265"/>
            <ac:picMk id="9" creationId="{6A381A37-3D65-42E6-B984-ED5934B83095}"/>
          </ac:picMkLst>
        </pc:picChg>
        <pc:picChg chg="add del">
          <ac:chgData name="bernard busschaert" userId="3712a37b8b467b77" providerId="LiveId" clId="{A4574C9D-C668-4C13-A763-1FFA75AFA83C}" dt="2021-06-02T12:41:57.990" v="378" actId="478"/>
          <ac:picMkLst>
            <pc:docMk/>
            <pc:sldMk cId="0" sldId="265"/>
            <ac:picMk id="17" creationId="{D98AAFA1-D751-4E45-A701-25B8B57CB3F0}"/>
          </ac:picMkLst>
        </pc:picChg>
        <pc:picChg chg="add del mod ord">
          <ac:chgData name="bernard busschaert" userId="3712a37b8b467b77" providerId="LiveId" clId="{A4574C9D-C668-4C13-A763-1FFA75AFA83C}" dt="2021-06-02T12:41:55.781" v="377" actId="478"/>
          <ac:picMkLst>
            <pc:docMk/>
            <pc:sldMk cId="0" sldId="265"/>
            <ac:picMk id="20" creationId="{2CCD0833-F736-40B6-91F2-CE1C3C30EFDF}"/>
          </ac:picMkLst>
        </pc:picChg>
        <pc:picChg chg="add mod ord">
          <ac:chgData name="bernard busschaert" userId="3712a37b8b467b77" providerId="LiveId" clId="{A4574C9D-C668-4C13-A763-1FFA75AFA83C}" dt="2021-06-02T12:43:13.931" v="381" actId="26606"/>
          <ac:picMkLst>
            <pc:docMk/>
            <pc:sldMk cId="0" sldId="265"/>
            <ac:picMk id="22" creationId="{96DCEDE3-8885-4075-A0BB-F0297A64F59E}"/>
          </ac:picMkLst>
        </pc:picChg>
      </pc:sldChg>
      <pc:sldChg chg="addSp delSp mod">
        <pc:chgData name="bernard busschaert" userId="3712a37b8b467b77" providerId="LiveId" clId="{A4574C9D-C668-4C13-A763-1FFA75AFA83C}" dt="2021-06-02T12:44:25.589" v="384" actId="22"/>
        <pc:sldMkLst>
          <pc:docMk/>
          <pc:sldMk cId="0" sldId="266"/>
        </pc:sldMkLst>
        <pc:picChg chg="add del">
          <ac:chgData name="bernard busschaert" userId="3712a37b8b467b77" providerId="LiveId" clId="{A4574C9D-C668-4C13-A763-1FFA75AFA83C}" dt="2021-06-02T12:44:10.249" v="383" actId="478"/>
          <ac:picMkLst>
            <pc:docMk/>
            <pc:sldMk cId="0" sldId="266"/>
            <ac:picMk id="5" creationId="{1C7CA043-B83C-4797-BC76-ED9142F07ECF}"/>
          </ac:picMkLst>
        </pc:picChg>
        <pc:picChg chg="add">
          <ac:chgData name="bernard busschaert" userId="3712a37b8b467b77" providerId="LiveId" clId="{A4574C9D-C668-4C13-A763-1FFA75AFA83C}" dt="2021-06-02T12:44:25.589" v="384" actId="22"/>
          <ac:picMkLst>
            <pc:docMk/>
            <pc:sldMk cId="0" sldId="266"/>
            <ac:picMk id="7" creationId="{94ACC49B-A030-47D0-9B2F-086106D6FA78}"/>
          </ac:picMkLst>
        </pc:picChg>
      </pc:sldChg>
      <pc:sldChg chg="del">
        <pc:chgData name="bernard busschaert" userId="3712a37b8b467b77" providerId="LiveId" clId="{A4574C9D-C668-4C13-A763-1FFA75AFA83C}" dt="2021-06-02T12:45:54.733" v="385" actId="47"/>
        <pc:sldMkLst>
          <pc:docMk/>
          <pc:sldMk cId="0" sldId="267"/>
        </pc:sldMkLst>
      </pc:sldChg>
      <pc:sldChg chg="del">
        <pc:chgData name="bernard busschaert" userId="3712a37b8b467b77" providerId="LiveId" clId="{A4574C9D-C668-4C13-A763-1FFA75AFA83C}" dt="2021-06-02T12:45:56.551" v="386" actId="47"/>
        <pc:sldMkLst>
          <pc:docMk/>
          <pc:sldMk cId="0" sldId="268"/>
        </pc:sldMkLst>
      </pc:sldChg>
      <pc:sldChg chg="addSp delSp modSp mod">
        <pc:chgData name="bernard busschaert" userId="3712a37b8b467b77" providerId="LiveId" clId="{A4574C9D-C668-4C13-A763-1FFA75AFA83C}" dt="2021-06-10T09:30:55.892" v="473" actId="14100"/>
        <pc:sldMkLst>
          <pc:docMk/>
          <pc:sldMk cId="0" sldId="273"/>
        </pc:sldMkLst>
        <pc:spChg chg="mod">
          <ac:chgData name="bernard busschaert" userId="3712a37b8b467b77" providerId="LiveId" clId="{A4574C9D-C668-4C13-A763-1FFA75AFA83C}" dt="2021-06-10T09:30:42.523" v="471" actId="20577"/>
          <ac:spMkLst>
            <pc:docMk/>
            <pc:sldMk cId="0" sldId="273"/>
            <ac:spMk id="3" creationId="{00000000-0000-0000-0000-000000000000}"/>
          </ac:spMkLst>
        </pc:spChg>
        <pc:spChg chg="mod">
          <ac:chgData name="bernard busschaert" userId="3712a37b8b467b77" providerId="LiveId" clId="{A4574C9D-C668-4C13-A763-1FFA75AFA83C}" dt="2021-06-02T12:46:58.547" v="389" actId="26606"/>
          <ac:spMkLst>
            <pc:docMk/>
            <pc:sldMk cId="0" sldId="273"/>
            <ac:spMk id="6" creationId="{E7A79A2E-BB03-4D93-AB8D-1C1E7749088C}"/>
          </ac:spMkLst>
        </pc:spChg>
        <pc:spChg chg="mod">
          <ac:chgData name="bernard busschaert" userId="3712a37b8b467b77" providerId="LiveId" clId="{A4574C9D-C668-4C13-A763-1FFA75AFA83C}" dt="2021-06-02T12:46:58.547" v="389" actId="26606"/>
          <ac:spMkLst>
            <pc:docMk/>
            <pc:sldMk cId="0" sldId="273"/>
            <ac:spMk id="7" creationId="{06419BB2-1B7E-4219-A696-0689B371279A}"/>
          </ac:spMkLst>
        </pc:spChg>
        <pc:spChg chg="del">
          <ac:chgData name="bernard busschaert" userId="3712a37b8b467b77" providerId="LiveId" clId="{A4574C9D-C668-4C13-A763-1FFA75AFA83C}" dt="2021-06-02T12:46:58.547" v="389" actId="26606"/>
          <ac:spMkLst>
            <pc:docMk/>
            <pc:sldMk cId="0" sldId="273"/>
            <ac:spMk id="107" creationId="{A440FBE6-72B7-43D4-A8EB-FDBC35FE56C6}"/>
          </ac:spMkLst>
        </pc:spChg>
        <pc:spChg chg="add del">
          <ac:chgData name="bernard busschaert" userId="3712a37b8b467b77" providerId="LiveId" clId="{A4574C9D-C668-4C13-A763-1FFA75AFA83C}" dt="2021-06-10T09:30:03.853" v="460" actId="26606"/>
          <ac:spMkLst>
            <pc:docMk/>
            <pc:sldMk cId="0" sldId="273"/>
            <ac:spMk id="124" creationId="{7E61F402-3445-458A-9A2B-D28FD288390C}"/>
          </ac:spMkLst>
        </pc:spChg>
        <pc:spChg chg="add">
          <ac:chgData name="bernard busschaert" userId="3712a37b8b467b77" providerId="LiveId" clId="{A4574C9D-C668-4C13-A763-1FFA75AFA83C}" dt="2021-06-10T09:30:03.853" v="460" actId="26606"/>
          <ac:spMkLst>
            <pc:docMk/>
            <pc:sldMk cId="0" sldId="273"/>
            <ac:spMk id="145" creationId="{ED56E41F-B8E0-4D18-B554-FD40260DE0E3}"/>
          </ac:spMkLst>
        </pc:spChg>
        <pc:spChg chg="add">
          <ac:chgData name="bernard busschaert" userId="3712a37b8b467b77" providerId="LiveId" clId="{A4574C9D-C668-4C13-A763-1FFA75AFA83C}" dt="2021-06-10T09:30:03.853" v="460" actId="26606"/>
          <ac:spMkLst>
            <pc:docMk/>
            <pc:sldMk cId="0" sldId="273"/>
            <ac:spMk id="153" creationId="{23E937B9-07EE-456A-A31C-41A8866E28A2}"/>
          </ac:spMkLst>
        </pc:spChg>
        <pc:grpChg chg="del">
          <ac:chgData name="bernard busschaert" userId="3712a37b8b467b77" providerId="LiveId" clId="{A4574C9D-C668-4C13-A763-1FFA75AFA83C}" dt="2021-06-02T12:46:58.547" v="389" actId="26606"/>
          <ac:grpSpMkLst>
            <pc:docMk/>
            <pc:sldMk cId="0" sldId="273"/>
            <ac:grpSpMk id="105" creationId="{DFB5D1BB-0703-437B-BD1E-1D07F8A2730B}"/>
          </ac:grpSpMkLst>
        </pc:grpChg>
        <pc:grpChg chg="del">
          <ac:chgData name="bernard busschaert" userId="3712a37b8b467b77" providerId="LiveId" clId="{A4574C9D-C668-4C13-A763-1FFA75AFA83C}" dt="2021-06-02T12:46:58.547" v="389" actId="26606"/>
          <ac:grpSpMkLst>
            <pc:docMk/>
            <pc:sldMk cId="0" sldId="273"/>
            <ac:grpSpMk id="108" creationId="{647B8492-BC4D-4046-B35A-C38E03494068}"/>
          </ac:grpSpMkLst>
        </pc:grpChg>
        <pc:grpChg chg="add del">
          <ac:chgData name="bernard busschaert" userId="3712a37b8b467b77" providerId="LiveId" clId="{A4574C9D-C668-4C13-A763-1FFA75AFA83C}" dt="2021-06-10T09:30:03.853" v="460" actId="26606"/>
          <ac:grpSpMkLst>
            <pc:docMk/>
            <pc:sldMk cId="0" sldId="273"/>
            <ac:grpSpMk id="116" creationId="{3F6D81C7-B083-478E-82FE-089A8CB72EB8}"/>
          </ac:grpSpMkLst>
        </pc:grpChg>
        <pc:grpChg chg="add del">
          <ac:chgData name="bernard busschaert" userId="3712a37b8b467b77" providerId="LiveId" clId="{A4574C9D-C668-4C13-A763-1FFA75AFA83C}" dt="2021-06-10T09:30:03.853" v="460" actId="26606"/>
          <ac:grpSpMkLst>
            <pc:docMk/>
            <pc:sldMk cId="0" sldId="273"/>
            <ac:grpSpMk id="126" creationId="{A673C096-95AE-4644-B76C-1DF1B667DC44}"/>
          </ac:grpSpMkLst>
        </pc:grpChg>
        <pc:grpChg chg="add">
          <ac:chgData name="bernard busschaert" userId="3712a37b8b467b77" providerId="LiveId" clId="{A4574C9D-C668-4C13-A763-1FFA75AFA83C}" dt="2021-06-10T09:30:03.853" v="460" actId="26606"/>
          <ac:grpSpMkLst>
            <pc:docMk/>
            <pc:sldMk cId="0" sldId="273"/>
            <ac:grpSpMk id="137" creationId="{3F6D81C7-B083-478E-82FE-089A8CB72EB8}"/>
          </ac:grpSpMkLst>
        </pc:grpChg>
        <pc:grpChg chg="add">
          <ac:chgData name="bernard busschaert" userId="3712a37b8b467b77" providerId="LiveId" clId="{A4574C9D-C668-4C13-A763-1FFA75AFA83C}" dt="2021-06-10T09:30:03.853" v="460" actId="26606"/>
          <ac:grpSpMkLst>
            <pc:docMk/>
            <pc:sldMk cId="0" sldId="273"/>
            <ac:grpSpMk id="147" creationId="{2DB31E17-E562-4F82-98D0-858C84120F34}"/>
          </ac:grpSpMkLst>
        </pc:grpChg>
        <pc:picChg chg="add del mod ord">
          <ac:chgData name="bernard busschaert" userId="3712a37b8b467b77" providerId="LiveId" clId="{A4574C9D-C668-4C13-A763-1FFA75AFA83C}" dt="2021-06-10T09:04:36.707" v="433" actId="478"/>
          <ac:picMkLst>
            <pc:docMk/>
            <pc:sldMk cId="0" sldId="273"/>
            <ac:picMk id="4" creationId="{1BBABB4A-8DC2-49B5-BFD0-A426075DCC4D}"/>
          </ac:picMkLst>
        </pc:picChg>
        <pc:picChg chg="add mod ord">
          <ac:chgData name="bernard busschaert" userId="3712a37b8b467b77" providerId="LiveId" clId="{A4574C9D-C668-4C13-A763-1FFA75AFA83C}" dt="2021-06-10T09:30:55.892" v="473" actId="14100"/>
          <ac:picMkLst>
            <pc:docMk/>
            <pc:sldMk cId="0" sldId="273"/>
            <ac:picMk id="5" creationId="{00408471-35B3-4FAC-9CEB-CF8BAE02C8E0}"/>
          </ac:picMkLst>
        </pc:picChg>
        <pc:cxnChg chg="del">
          <ac:chgData name="bernard busschaert" userId="3712a37b8b467b77" providerId="LiveId" clId="{A4574C9D-C668-4C13-A763-1FFA75AFA83C}" dt="2021-06-02T12:46:58.547" v="389" actId="26606"/>
          <ac:cxnSpMkLst>
            <pc:docMk/>
            <pc:sldMk cId="0" sldId="273"/>
            <ac:cxnSpMk id="106" creationId="{883F92AF-2403-4558-B1D7-72130A1E4BC7}"/>
          </ac:cxnSpMkLst>
        </pc:cxnChg>
        <pc:cxnChg chg="del">
          <ac:chgData name="bernard busschaert" userId="3712a37b8b467b77" providerId="LiveId" clId="{A4574C9D-C668-4C13-A763-1FFA75AFA83C}" dt="2021-06-02T12:46:58.547" v="389" actId="26606"/>
          <ac:cxnSpMkLst>
            <pc:docMk/>
            <pc:sldMk cId="0" sldId="273"/>
            <ac:cxnSpMk id="111" creationId="{16652DC1-CA18-4263-AC06-BAB0B05EC783}"/>
          </ac:cxnSpMkLst>
        </pc:cxnChg>
        <pc:cxnChg chg="add del">
          <ac:chgData name="bernard busschaert" userId="3712a37b8b467b77" providerId="LiveId" clId="{A4574C9D-C668-4C13-A763-1FFA75AFA83C}" dt="2021-06-10T09:30:03.853" v="460" actId="26606"/>
          <ac:cxnSpMkLst>
            <pc:docMk/>
            <pc:sldMk cId="0" sldId="273"/>
            <ac:cxnSpMk id="122" creationId="{F06B54F2-CD11-4359-A7D6-DA7C76C091A6}"/>
          </ac:cxnSpMkLst>
        </pc:cxnChg>
        <pc:cxnChg chg="add del">
          <ac:chgData name="bernard busschaert" userId="3712a37b8b467b77" providerId="LiveId" clId="{A4574C9D-C668-4C13-A763-1FFA75AFA83C}" dt="2021-06-10T09:30:03.853" v="460" actId="26606"/>
          <ac:cxnSpMkLst>
            <pc:docMk/>
            <pc:sldMk cId="0" sldId="273"/>
            <ac:cxnSpMk id="132" creationId="{2BE880E9-2B86-4CDB-B5B7-308745CDD19D}"/>
          </ac:cxnSpMkLst>
        </pc:cxnChg>
        <pc:cxnChg chg="add">
          <ac:chgData name="bernard busschaert" userId="3712a37b8b467b77" providerId="LiveId" clId="{A4574C9D-C668-4C13-A763-1FFA75AFA83C}" dt="2021-06-10T09:30:03.853" v="460" actId="26606"/>
          <ac:cxnSpMkLst>
            <pc:docMk/>
            <pc:sldMk cId="0" sldId="273"/>
            <ac:cxnSpMk id="143" creationId="{F06B54F2-CD11-4359-A7D6-DA7C76C091A6}"/>
          </ac:cxnSpMkLst>
        </pc:cxnChg>
        <pc:cxnChg chg="add">
          <ac:chgData name="bernard busschaert" userId="3712a37b8b467b77" providerId="LiveId" clId="{A4574C9D-C668-4C13-A763-1FFA75AFA83C}" dt="2021-06-10T09:30:03.853" v="460" actId="26606"/>
          <ac:cxnSpMkLst>
            <pc:docMk/>
            <pc:sldMk cId="0" sldId="273"/>
            <ac:cxnSpMk id="155" creationId="{FD2308B7-2829-44DD-B213-27EEBDED1411}"/>
          </ac:cxnSpMkLst>
        </pc:cxnChg>
      </pc:sldChg>
      <pc:sldChg chg="addSp delSp modSp mod addAnim delAnim">
        <pc:chgData name="bernard busschaert" userId="3712a37b8b467b77" providerId="LiveId" clId="{A4574C9D-C668-4C13-A763-1FFA75AFA83C}" dt="2021-06-10T12:42:30.579" v="571" actId="26606"/>
        <pc:sldMkLst>
          <pc:docMk/>
          <pc:sldMk cId="0" sldId="275"/>
        </pc:sldMkLst>
        <pc:spChg chg="mod">
          <ac:chgData name="bernard busschaert" userId="3712a37b8b467b77" providerId="LiveId" clId="{A4574C9D-C668-4C13-A763-1FFA75AFA83C}" dt="2021-06-10T12:42:30.579" v="571" actId="26606"/>
          <ac:spMkLst>
            <pc:docMk/>
            <pc:sldMk cId="0" sldId="275"/>
            <ac:spMk id="2" creationId="{21869AAB-FF04-4E40-AF04-55F7C8F6EEFF}"/>
          </ac:spMkLst>
        </pc:spChg>
        <pc:spChg chg="mod">
          <ac:chgData name="bernard busschaert" userId="3712a37b8b467b77" providerId="LiveId" clId="{A4574C9D-C668-4C13-A763-1FFA75AFA83C}" dt="2021-06-10T12:42:30.579" v="571" actId="26606"/>
          <ac:spMkLst>
            <pc:docMk/>
            <pc:sldMk cId="0" sldId="275"/>
            <ac:spMk id="4" creationId="{7DB486EF-2D53-4972-87D3-8411B210502A}"/>
          </ac:spMkLst>
        </pc:spChg>
        <pc:spChg chg="mod">
          <ac:chgData name="bernard busschaert" userId="3712a37b8b467b77" providerId="LiveId" clId="{A4574C9D-C668-4C13-A763-1FFA75AFA83C}" dt="2021-06-10T12:42:30.579" v="571" actId="26606"/>
          <ac:spMkLst>
            <pc:docMk/>
            <pc:sldMk cId="0" sldId="275"/>
            <ac:spMk id="6" creationId="{809BB67C-59F4-4A1C-BA91-CB4D3207E606}"/>
          </ac:spMkLst>
        </pc:spChg>
        <pc:spChg chg="add del">
          <ac:chgData name="bernard busschaert" userId="3712a37b8b467b77" providerId="LiveId" clId="{A4574C9D-C668-4C13-A763-1FFA75AFA83C}" dt="2021-06-10T12:42:30.579" v="571" actId="26606"/>
          <ac:spMkLst>
            <pc:docMk/>
            <pc:sldMk cId="0" sldId="275"/>
            <ac:spMk id="22" creationId="{AB79D876-BCFB-48E8-A406-A9DDB58B322D}"/>
          </ac:spMkLst>
        </pc:spChg>
        <pc:spChg chg="add del">
          <ac:chgData name="bernard busschaert" userId="3712a37b8b467b77" providerId="LiveId" clId="{A4574C9D-C668-4C13-A763-1FFA75AFA83C}" dt="2021-06-10T12:42:19.985" v="567" actId="26606"/>
          <ac:spMkLst>
            <pc:docMk/>
            <pc:sldMk cId="0" sldId="275"/>
            <ac:spMk id="34" creationId="{C8BABCA7-C1E0-41BA-A822-5F61251AA6A4}"/>
          </ac:spMkLst>
        </pc:spChg>
        <pc:spChg chg="add del">
          <ac:chgData name="bernard busschaert" userId="3712a37b8b467b77" providerId="LiveId" clId="{A4574C9D-C668-4C13-A763-1FFA75AFA83C}" dt="2021-06-10T12:42:30.571" v="570" actId="26606"/>
          <ac:spMkLst>
            <pc:docMk/>
            <pc:sldMk cId="0" sldId="275"/>
            <ac:spMk id="38" creationId="{8CF519C2-F6BE-41BE-A50E-54B98359C914}"/>
          </ac:spMkLst>
        </pc:spChg>
        <pc:spChg chg="add del">
          <ac:chgData name="bernard busschaert" userId="3712a37b8b467b77" providerId="LiveId" clId="{A4574C9D-C668-4C13-A763-1FFA75AFA83C}" dt="2021-06-10T12:42:30.571" v="570" actId="26606"/>
          <ac:spMkLst>
            <pc:docMk/>
            <pc:sldMk cId="0" sldId="275"/>
            <ac:spMk id="45" creationId="{D59C2C63-D709-4949-9465-29A52CBEDD3B}"/>
          </ac:spMkLst>
        </pc:spChg>
        <pc:spChg chg="add del">
          <ac:chgData name="bernard busschaert" userId="3712a37b8b467b77" providerId="LiveId" clId="{A4574C9D-C668-4C13-A763-1FFA75AFA83C}" dt="2021-06-10T12:42:30.571" v="570" actId="26606"/>
          <ac:spMkLst>
            <pc:docMk/>
            <pc:sldMk cId="0" sldId="275"/>
            <ac:spMk id="47" creationId="{0EFD2038-15D6-4003-8350-AFEC394EEFA7}"/>
          </ac:spMkLst>
        </pc:spChg>
        <pc:spChg chg="add">
          <ac:chgData name="bernard busschaert" userId="3712a37b8b467b77" providerId="LiveId" clId="{A4574C9D-C668-4C13-A763-1FFA75AFA83C}" dt="2021-06-10T12:42:30.579" v="571" actId="26606"/>
          <ac:spMkLst>
            <pc:docMk/>
            <pc:sldMk cId="0" sldId="275"/>
            <ac:spMk id="50" creationId="{637863A1-54F7-428E-9109-03BACEC2059C}"/>
          </ac:spMkLst>
        </pc:spChg>
        <pc:spChg chg="add">
          <ac:chgData name="bernard busschaert" userId="3712a37b8b467b77" providerId="LiveId" clId="{A4574C9D-C668-4C13-A763-1FFA75AFA83C}" dt="2021-06-10T12:42:30.579" v="571" actId="26606"/>
          <ac:spMkLst>
            <pc:docMk/>
            <pc:sldMk cId="0" sldId="275"/>
            <ac:spMk id="51" creationId="{F8774F60-10DA-4D7F-BC9C-E9FBFFB38BF9}"/>
          </ac:spMkLst>
        </pc:spChg>
        <pc:spChg chg="add">
          <ac:chgData name="bernard busschaert" userId="3712a37b8b467b77" providerId="LiveId" clId="{A4574C9D-C668-4C13-A763-1FFA75AFA83C}" dt="2021-06-10T12:42:30.579" v="571" actId="26606"/>
          <ac:spMkLst>
            <pc:docMk/>
            <pc:sldMk cId="0" sldId="275"/>
            <ac:spMk id="52" creationId="{0F9EB1F5-0A3E-446D-B428-00D62197A714}"/>
          </ac:spMkLst>
        </pc:spChg>
        <pc:grpChg chg="add del">
          <ac:chgData name="bernard busschaert" userId="3712a37b8b467b77" providerId="LiveId" clId="{A4574C9D-C668-4C13-A763-1FFA75AFA83C}" dt="2021-06-10T12:42:19.985" v="567" actId="26606"/>
          <ac:grpSpMkLst>
            <pc:docMk/>
            <pc:sldMk cId="0" sldId="275"/>
            <ac:grpSpMk id="36" creationId="{2E5D6EB5-6FDB-477A-98F5-7409CD53754D}"/>
          </ac:grpSpMkLst>
        </pc:grpChg>
        <pc:grpChg chg="add del">
          <ac:chgData name="bernard busschaert" userId="3712a37b8b467b77" providerId="LiveId" clId="{A4574C9D-C668-4C13-A763-1FFA75AFA83C}" dt="2021-06-10T12:42:30.571" v="570" actId="26606"/>
          <ac:grpSpMkLst>
            <pc:docMk/>
            <pc:sldMk cId="0" sldId="275"/>
            <ac:grpSpMk id="40" creationId="{7767AD93-AD3E-4C62-97D5-E54E14B2EAD8}"/>
          </ac:grpSpMkLst>
        </pc:grpChg>
        <pc:picChg chg="add del">
          <ac:chgData name="bernard busschaert" userId="3712a37b8b467b77" providerId="LiveId" clId="{A4574C9D-C668-4C13-A763-1FFA75AFA83C}" dt="2021-06-10T12:42:30.579" v="571" actId="26606"/>
          <ac:picMkLst>
            <pc:docMk/>
            <pc:sldMk cId="0" sldId="275"/>
            <ac:picMk id="24" creationId="{BE33C98B-90F1-4F12-9D4E-46E1A234D2B4}"/>
          </ac:picMkLst>
        </pc:picChg>
        <pc:cxnChg chg="add del">
          <ac:chgData name="bernard busschaert" userId="3712a37b8b467b77" providerId="LiveId" clId="{A4574C9D-C668-4C13-A763-1FFA75AFA83C}" dt="2021-06-10T12:42:30.579" v="571" actId="26606"/>
          <ac:cxnSpMkLst>
            <pc:docMk/>
            <pc:sldMk cId="0" sldId="275"/>
            <ac:cxnSpMk id="29" creationId="{4256FEDC-746C-45BC-9AF9-4F33D216534A}"/>
          </ac:cxnSpMkLst>
        </pc:cxnChg>
        <pc:cxnChg chg="add del">
          <ac:chgData name="bernard busschaert" userId="3712a37b8b467b77" providerId="LiveId" clId="{A4574C9D-C668-4C13-A763-1FFA75AFA83C}" dt="2021-06-10T12:42:19.985" v="567" actId="26606"/>
          <ac:cxnSpMkLst>
            <pc:docMk/>
            <pc:sldMk cId="0" sldId="275"/>
            <ac:cxnSpMk id="42" creationId="{889FB2CC-C7A1-4A53-A088-636FB487FE67}"/>
          </ac:cxnSpMkLst>
        </pc:cxnChg>
        <pc:cxnChg chg="add del">
          <ac:chgData name="bernard busschaert" userId="3712a37b8b467b77" providerId="LiveId" clId="{A4574C9D-C668-4C13-A763-1FFA75AFA83C}" dt="2021-06-10T12:42:30.571" v="570" actId="26606"/>
          <ac:cxnSpMkLst>
            <pc:docMk/>
            <pc:sldMk cId="0" sldId="275"/>
            <ac:cxnSpMk id="46" creationId="{0772CE55-4C36-44F1-A9BD-379BEB84317D}"/>
          </ac:cxnSpMkLst>
        </pc:cxnChg>
        <pc:cxnChg chg="add">
          <ac:chgData name="bernard busschaert" userId="3712a37b8b467b77" providerId="LiveId" clId="{A4574C9D-C668-4C13-A763-1FFA75AFA83C}" dt="2021-06-10T12:42:30.579" v="571" actId="26606"/>
          <ac:cxnSpMkLst>
            <pc:docMk/>
            <pc:sldMk cId="0" sldId="275"/>
            <ac:cxnSpMk id="53" creationId="{55C1F48A-3DEE-477F-9F90-15D411D9834B}"/>
          </ac:cxnSpMkLst>
        </pc:cxnChg>
      </pc:sldChg>
      <pc:sldChg chg="addSp delSp modSp mod">
        <pc:chgData name="bernard busschaert" userId="3712a37b8b467b77" providerId="LiveId" clId="{A4574C9D-C668-4C13-A763-1FFA75AFA83C}" dt="2021-06-10T12:30:08.306" v="479" actId="26606"/>
        <pc:sldMkLst>
          <pc:docMk/>
          <pc:sldMk cId="0" sldId="276"/>
        </pc:sldMkLst>
        <pc:spChg chg="mod">
          <ac:chgData name="bernard busschaert" userId="3712a37b8b467b77" providerId="LiveId" clId="{A4574C9D-C668-4C13-A763-1FFA75AFA83C}" dt="2021-06-10T12:30:08.306" v="479" actId="26606"/>
          <ac:spMkLst>
            <pc:docMk/>
            <pc:sldMk cId="0" sldId="276"/>
            <ac:spMk id="2" creationId="{A085C482-18F4-44A0-ADBE-F7B42D72AF63}"/>
          </ac:spMkLst>
        </pc:spChg>
        <pc:spChg chg="mod">
          <ac:chgData name="bernard busschaert" userId="3712a37b8b467b77" providerId="LiveId" clId="{A4574C9D-C668-4C13-A763-1FFA75AFA83C}" dt="2021-06-10T12:30:08.306" v="479" actId="26606"/>
          <ac:spMkLst>
            <pc:docMk/>
            <pc:sldMk cId="0" sldId="276"/>
            <ac:spMk id="4" creationId="{DBD88CF8-0112-462A-B971-62150DC271AD}"/>
          </ac:spMkLst>
        </pc:spChg>
        <pc:spChg chg="add del">
          <ac:chgData name="bernard busschaert" userId="3712a37b8b467b77" providerId="LiveId" clId="{A4574C9D-C668-4C13-A763-1FFA75AFA83C}" dt="2021-06-10T12:30:08.306" v="479" actId="26606"/>
          <ac:spMkLst>
            <pc:docMk/>
            <pc:sldMk cId="0" sldId="276"/>
            <ac:spMk id="104" creationId="{544958B8-57B6-4B37-8A18-D54A32EC2D37}"/>
          </ac:spMkLst>
        </pc:spChg>
        <pc:spChg chg="add del">
          <ac:chgData name="bernard busschaert" userId="3712a37b8b467b77" providerId="LiveId" clId="{A4574C9D-C668-4C13-A763-1FFA75AFA83C}" dt="2021-06-10T12:30:08.306" v="479" actId="26606"/>
          <ac:spMkLst>
            <pc:docMk/>
            <pc:sldMk cId="0" sldId="276"/>
            <ac:spMk id="106" creationId="{B7E4A740-3A69-42A5-8AC0-3905D518F419}"/>
          </ac:spMkLst>
        </pc:spChg>
        <pc:spChg chg="add del">
          <ac:chgData name="bernard busschaert" userId="3712a37b8b467b77" providerId="LiveId" clId="{A4574C9D-C668-4C13-A763-1FFA75AFA83C}" dt="2021-06-10T12:30:08.275" v="478" actId="26606"/>
          <ac:spMkLst>
            <pc:docMk/>
            <pc:sldMk cId="0" sldId="276"/>
            <ac:spMk id="123" creationId="{DEB4B82D-A989-40D8-A457-F1D9C0345509}"/>
          </ac:spMkLst>
        </pc:spChg>
        <pc:spChg chg="add">
          <ac:chgData name="bernard busschaert" userId="3712a37b8b467b77" providerId="LiveId" clId="{A4574C9D-C668-4C13-A763-1FFA75AFA83C}" dt="2021-06-10T12:30:08.306" v="479" actId="26606"/>
          <ac:spMkLst>
            <pc:docMk/>
            <pc:sldMk cId="0" sldId="276"/>
            <ac:spMk id="134" creationId="{6D75FD42-C156-41A4-B68A-6C71A47E71E0}"/>
          </ac:spMkLst>
        </pc:spChg>
        <pc:grpChg chg="add del">
          <ac:chgData name="bernard busschaert" userId="3712a37b8b467b77" providerId="LiveId" clId="{A4574C9D-C668-4C13-A763-1FFA75AFA83C}" dt="2021-06-10T12:30:08.306" v="479" actId="26606"/>
          <ac:grpSpMkLst>
            <pc:docMk/>
            <pc:sldMk cId="0" sldId="276"/>
            <ac:grpSpMk id="98" creationId="{5066F8AE-A5C7-4B3E-B1DA-D0B624059BED}"/>
          </ac:grpSpMkLst>
        </pc:grpChg>
        <pc:grpChg chg="add del">
          <ac:chgData name="bernard busschaert" userId="3712a37b8b467b77" providerId="LiveId" clId="{A4574C9D-C668-4C13-A763-1FFA75AFA83C}" dt="2021-06-10T12:30:08.306" v="479" actId="26606"/>
          <ac:grpSpMkLst>
            <pc:docMk/>
            <pc:sldMk cId="0" sldId="276"/>
            <ac:grpSpMk id="108" creationId="{8283C010-53D7-404B-9300-DB1BAE1EAE91}"/>
          </ac:grpSpMkLst>
        </pc:grpChg>
        <pc:grpChg chg="add del">
          <ac:chgData name="bernard busschaert" userId="3712a37b8b467b77" providerId="LiveId" clId="{A4574C9D-C668-4C13-A763-1FFA75AFA83C}" dt="2021-06-10T12:30:08.275" v="478" actId="26606"/>
          <ac:grpSpMkLst>
            <pc:docMk/>
            <pc:sldMk cId="0" sldId="276"/>
            <ac:grpSpMk id="117" creationId="{B77576E5-E7DB-46C7-B0D9-A0AB18787301}"/>
          </ac:grpSpMkLst>
        </pc:grpChg>
        <pc:grpChg chg="add del">
          <ac:chgData name="bernard busschaert" userId="3712a37b8b467b77" providerId="LiveId" clId="{A4574C9D-C668-4C13-A763-1FFA75AFA83C}" dt="2021-06-10T12:30:08.275" v="478" actId="26606"/>
          <ac:grpSpMkLst>
            <pc:docMk/>
            <pc:sldMk cId="0" sldId="276"/>
            <ac:grpSpMk id="127" creationId="{67034349-EB95-4DEC-941A-A5BEB23CCC1B}"/>
          </ac:grpSpMkLst>
        </pc:grpChg>
        <pc:grpChg chg="add">
          <ac:chgData name="bernard busschaert" userId="3712a37b8b467b77" providerId="LiveId" clId="{A4574C9D-C668-4C13-A763-1FFA75AFA83C}" dt="2021-06-10T12:30:08.306" v="479" actId="26606"/>
          <ac:grpSpMkLst>
            <pc:docMk/>
            <pc:sldMk cId="0" sldId="276"/>
            <ac:grpSpMk id="133" creationId="{5066F8AE-A5C7-4B3E-B1DA-D0B624059BED}"/>
          </ac:grpSpMkLst>
        </pc:grpChg>
        <pc:grpChg chg="add">
          <ac:chgData name="bernard busschaert" userId="3712a37b8b467b77" providerId="LiveId" clId="{A4574C9D-C668-4C13-A763-1FFA75AFA83C}" dt="2021-06-10T12:30:08.306" v="479" actId="26606"/>
          <ac:grpSpMkLst>
            <pc:docMk/>
            <pc:sldMk cId="0" sldId="276"/>
            <ac:grpSpMk id="136" creationId="{50180162-DDE5-43C8-B0DC-645F4CA9DDD5}"/>
          </ac:grpSpMkLst>
        </pc:grpChg>
        <pc:picChg chg="add del">
          <ac:chgData name="bernard busschaert" userId="3712a37b8b467b77" providerId="LiveId" clId="{A4574C9D-C668-4C13-A763-1FFA75AFA83C}" dt="2021-06-10T09:04:55.958" v="435" actId="478"/>
          <ac:picMkLst>
            <pc:docMk/>
            <pc:sldMk cId="0" sldId="276"/>
            <ac:picMk id="5" creationId="{CE218ADA-6BD9-4EB2-85D0-FE6C50ADE6F0}"/>
          </ac:picMkLst>
        </pc:picChg>
        <pc:picChg chg="add del">
          <ac:chgData name="bernard busschaert" userId="3712a37b8b467b77" providerId="LiveId" clId="{A4574C9D-C668-4C13-A763-1FFA75AFA83C}" dt="2021-06-10T12:29:31.972" v="475" actId="478"/>
          <ac:picMkLst>
            <pc:docMk/>
            <pc:sldMk cId="0" sldId="276"/>
            <ac:picMk id="6" creationId="{E5121CEA-6CA5-486E-ABFF-19F450E7FA60}"/>
          </ac:picMkLst>
        </pc:picChg>
        <pc:picChg chg="add mod ord">
          <ac:chgData name="bernard busschaert" userId="3712a37b8b467b77" providerId="LiveId" clId="{A4574C9D-C668-4C13-A763-1FFA75AFA83C}" dt="2021-06-10T12:30:08.306" v="479" actId="26606"/>
          <ac:picMkLst>
            <pc:docMk/>
            <pc:sldMk cId="0" sldId="276"/>
            <ac:picMk id="8" creationId="{F13B4970-3BD2-44BB-BC50-98D6E5B94AA8}"/>
          </ac:picMkLst>
        </pc:picChg>
        <pc:picChg chg="add del">
          <ac:chgData name="bernard busschaert" userId="3712a37b8b467b77" providerId="LiveId" clId="{A4574C9D-C668-4C13-A763-1FFA75AFA83C}" dt="2021-06-10T12:30:08.275" v="478" actId="26606"/>
          <ac:picMkLst>
            <pc:docMk/>
            <pc:sldMk cId="0" sldId="276"/>
            <ac:picMk id="125" creationId="{14E99EC7-4ECA-46FD-A4EE-C28A8AC67373}"/>
          </ac:picMkLst>
        </pc:picChg>
        <pc:picChg chg="add">
          <ac:chgData name="bernard busschaert" userId="3712a37b8b467b77" providerId="LiveId" clId="{A4574C9D-C668-4C13-A763-1FFA75AFA83C}" dt="2021-06-10T12:30:08.306" v="479" actId="26606"/>
          <ac:picMkLst>
            <pc:docMk/>
            <pc:sldMk cId="0" sldId="276"/>
            <ac:picMk id="135" creationId="{D704A7BF-21E3-4BDF-9BE8-BEC32066EF45}"/>
          </ac:picMkLst>
        </pc:picChg>
      </pc:sldChg>
      <pc:sldChg chg="addSp delSp modSp mod setBg">
        <pc:chgData name="bernard busschaert" userId="3712a37b8b467b77" providerId="LiveId" clId="{A4574C9D-C668-4C13-A763-1FFA75AFA83C}" dt="2021-06-10T12:31:17.651" v="489" actId="26606"/>
        <pc:sldMkLst>
          <pc:docMk/>
          <pc:sldMk cId="0" sldId="277"/>
        </pc:sldMkLst>
        <pc:spChg chg="mod">
          <ac:chgData name="bernard busschaert" userId="3712a37b8b467b77" providerId="LiveId" clId="{A4574C9D-C668-4C13-A763-1FFA75AFA83C}" dt="2021-06-10T12:31:17.651" v="489" actId="26606"/>
          <ac:spMkLst>
            <pc:docMk/>
            <pc:sldMk cId="0" sldId="277"/>
            <ac:spMk id="2" creationId="{BA15A8E4-2B46-4B61-B1E4-8AAB55E2396F}"/>
          </ac:spMkLst>
        </pc:spChg>
        <pc:spChg chg="mod">
          <ac:chgData name="bernard busschaert" userId="3712a37b8b467b77" providerId="LiveId" clId="{A4574C9D-C668-4C13-A763-1FFA75AFA83C}" dt="2021-06-10T12:31:17.651" v="489" actId="26606"/>
          <ac:spMkLst>
            <pc:docMk/>
            <pc:sldMk cId="0" sldId="277"/>
            <ac:spMk id="4" creationId="{1212430F-E028-498D-87BB-4BB6C00FB5E2}"/>
          </ac:spMkLst>
        </pc:spChg>
        <pc:spChg chg="add del">
          <ac:chgData name="bernard busschaert" userId="3712a37b8b467b77" providerId="LiveId" clId="{A4574C9D-C668-4C13-A763-1FFA75AFA83C}" dt="2021-06-10T12:31:17.651" v="489" actId="26606"/>
          <ac:spMkLst>
            <pc:docMk/>
            <pc:sldMk cId="0" sldId="277"/>
            <ac:spMk id="97" creationId="{F733538D-5433-42E7-AA08-DC5FDEDA47A7}"/>
          </ac:spMkLst>
        </pc:spChg>
        <pc:spChg chg="add del">
          <ac:chgData name="bernard busschaert" userId="3712a37b8b467b77" providerId="LiveId" clId="{A4574C9D-C668-4C13-A763-1FFA75AFA83C}" dt="2021-06-10T12:31:02.829" v="482" actId="26606"/>
          <ac:spMkLst>
            <pc:docMk/>
            <pc:sldMk cId="0" sldId="277"/>
            <ac:spMk id="108" creationId="{38181A50-C8BE-4392-983D-C06579080585}"/>
          </ac:spMkLst>
        </pc:spChg>
        <pc:spChg chg="add del">
          <ac:chgData name="bernard busschaert" userId="3712a37b8b467b77" providerId="LiveId" clId="{A4574C9D-C668-4C13-A763-1FFA75AFA83C}" dt="2021-06-10T12:31:08.149" v="484" actId="26606"/>
          <ac:spMkLst>
            <pc:docMk/>
            <pc:sldMk cId="0" sldId="277"/>
            <ac:spMk id="112" creationId="{D43CA6E1-DE85-4998-B1CA-2B617EDF60F8}"/>
          </ac:spMkLst>
        </pc:spChg>
        <pc:spChg chg="add del">
          <ac:chgData name="bernard busschaert" userId="3712a37b8b467b77" providerId="LiveId" clId="{A4574C9D-C668-4C13-A763-1FFA75AFA83C}" dt="2021-06-10T12:31:08.149" v="484" actId="26606"/>
          <ac:spMkLst>
            <pc:docMk/>
            <pc:sldMk cId="0" sldId="277"/>
            <ac:spMk id="113" creationId="{4434DCA8-BC57-40AE-94D7-754460957E7F}"/>
          </ac:spMkLst>
        </pc:spChg>
        <pc:spChg chg="add del">
          <ac:chgData name="bernard busschaert" userId="3712a37b8b467b77" providerId="LiveId" clId="{A4574C9D-C668-4C13-A763-1FFA75AFA83C}" dt="2021-06-10T12:31:14.049" v="486" actId="26606"/>
          <ac:spMkLst>
            <pc:docMk/>
            <pc:sldMk cId="0" sldId="277"/>
            <ac:spMk id="119" creationId="{6D75FD42-C156-41A4-B68A-6C71A47E71E0}"/>
          </ac:spMkLst>
        </pc:spChg>
        <pc:spChg chg="add del">
          <ac:chgData name="bernard busschaert" userId="3712a37b8b467b77" providerId="LiveId" clId="{A4574C9D-C668-4C13-A763-1FFA75AFA83C}" dt="2021-06-10T12:31:17.635" v="488" actId="26606"/>
          <ac:spMkLst>
            <pc:docMk/>
            <pc:sldMk cId="0" sldId="277"/>
            <ac:spMk id="127" creationId="{38181A50-C8BE-4392-983D-C06579080585}"/>
          </ac:spMkLst>
        </pc:spChg>
        <pc:spChg chg="add">
          <ac:chgData name="bernard busschaert" userId="3712a37b8b467b77" providerId="LiveId" clId="{A4574C9D-C668-4C13-A763-1FFA75AFA83C}" dt="2021-06-10T12:31:17.651" v="489" actId="26606"/>
          <ac:spMkLst>
            <pc:docMk/>
            <pc:sldMk cId="0" sldId="277"/>
            <ac:spMk id="130" creationId="{23E3CED3-8830-45C9-8D6C-F4ECADD4F114}"/>
          </ac:spMkLst>
        </pc:spChg>
        <pc:spChg chg="add">
          <ac:chgData name="bernard busschaert" userId="3712a37b8b467b77" providerId="LiveId" clId="{A4574C9D-C668-4C13-A763-1FFA75AFA83C}" dt="2021-06-10T12:31:17.651" v="489" actId="26606"/>
          <ac:spMkLst>
            <pc:docMk/>
            <pc:sldMk cId="0" sldId="277"/>
            <ac:spMk id="131" creationId="{66F2D62A-C66C-42DF-8C05-99B0B1A8BED0}"/>
          </ac:spMkLst>
        </pc:spChg>
        <pc:grpChg chg="add del">
          <ac:chgData name="bernard busschaert" userId="3712a37b8b467b77" providerId="LiveId" clId="{A4574C9D-C668-4C13-A763-1FFA75AFA83C}" dt="2021-06-10T12:31:17.651" v="489" actId="26606"/>
          <ac:grpSpMkLst>
            <pc:docMk/>
            <pc:sldMk cId="0" sldId="277"/>
            <ac:grpSpMk id="96" creationId="{5066F8AE-A5C7-4B3E-B1DA-D0B624059BED}"/>
          </ac:grpSpMkLst>
        </pc:grpChg>
        <pc:grpChg chg="add del">
          <ac:chgData name="bernard busschaert" userId="3712a37b8b467b77" providerId="LiveId" clId="{A4574C9D-C668-4C13-A763-1FFA75AFA83C}" dt="2021-06-10T12:31:02.829" v="482" actId="26606"/>
          <ac:grpSpMkLst>
            <pc:docMk/>
            <pc:sldMk cId="0" sldId="277"/>
            <ac:grpSpMk id="102" creationId="{B77576E5-E7DB-46C7-B0D9-A0AB18787301}"/>
          </ac:grpSpMkLst>
        </pc:grpChg>
        <pc:grpChg chg="add del">
          <ac:chgData name="bernard busschaert" userId="3712a37b8b467b77" providerId="LiveId" clId="{A4574C9D-C668-4C13-A763-1FFA75AFA83C}" dt="2021-06-10T12:31:08.149" v="484" actId="26606"/>
          <ac:grpSpMkLst>
            <pc:docMk/>
            <pc:sldMk cId="0" sldId="277"/>
            <ac:grpSpMk id="111" creationId="{B77576E5-E7DB-46C7-B0D9-A0AB18787301}"/>
          </ac:grpSpMkLst>
        </pc:grpChg>
        <pc:grpChg chg="add del">
          <ac:chgData name="bernard busschaert" userId="3712a37b8b467b77" providerId="LiveId" clId="{A4574C9D-C668-4C13-A763-1FFA75AFA83C}" dt="2021-06-10T12:31:14.049" v="486" actId="26606"/>
          <ac:grpSpMkLst>
            <pc:docMk/>
            <pc:sldMk cId="0" sldId="277"/>
            <ac:grpSpMk id="118" creationId="{5066F8AE-A5C7-4B3E-B1DA-D0B624059BED}"/>
          </ac:grpSpMkLst>
        </pc:grpChg>
        <pc:grpChg chg="add del">
          <ac:chgData name="bernard busschaert" userId="3712a37b8b467b77" providerId="LiveId" clId="{A4574C9D-C668-4C13-A763-1FFA75AFA83C}" dt="2021-06-10T12:31:14.049" v="486" actId="26606"/>
          <ac:grpSpMkLst>
            <pc:docMk/>
            <pc:sldMk cId="0" sldId="277"/>
            <ac:grpSpMk id="121" creationId="{50180162-DDE5-43C8-B0DC-645F4CA9DDD5}"/>
          </ac:grpSpMkLst>
        </pc:grpChg>
        <pc:grpChg chg="add del">
          <ac:chgData name="bernard busschaert" userId="3712a37b8b467b77" providerId="LiveId" clId="{A4574C9D-C668-4C13-A763-1FFA75AFA83C}" dt="2021-06-10T12:31:17.635" v="488" actId="26606"/>
          <ac:grpSpMkLst>
            <pc:docMk/>
            <pc:sldMk cId="0" sldId="277"/>
            <ac:grpSpMk id="126" creationId="{B77576E5-E7DB-46C7-B0D9-A0AB18787301}"/>
          </ac:grpSpMkLst>
        </pc:grpChg>
        <pc:grpChg chg="add">
          <ac:chgData name="bernard busschaert" userId="3712a37b8b467b77" providerId="LiveId" clId="{A4574C9D-C668-4C13-A763-1FFA75AFA83C}" dt="2021-06-10T12:31:17.651" v="489" actId="26606"/>
          <ac:grpSpMkLst>
            <pc:docMk/>
            <pc:sldMk cId="0" sldId="277"/>
            <ac:grpSpMk id="129" creationId="{B77576E5-E7DB-46C7-B0D9-A0AB18787301}"/>
          </ac:grpSpMkLst>
        </pc:grpChg>
        <pc:picChg chg="add del">
          <ac:chgData name="bernard busschaert" userId="3712a37b8b467b77" providerId="LiveId" clId="{A4574C9D-C668-4C13-A763-1FFA75AFA83C}" dt="2021-06-10T09:04:58.616" v="436" actId="478"/>
          <ac:picMkLst>
            <pc:docMk/>
            <pc:sldMk cId="0" sldId="277"/>
            <ac:picMk id="5" creationId="{7FE4D491-5A41-4576-9F5C-2B4DC3EF10C3}"/>
          </ac:picMkLst>
        </pc:picChg>
        <pc:picChg chg="add mod ord">
          <ac:chgData name="bernard busschaert" userId="3712a37b8b467b77" providerId="LiveId" clId="{A4574C9D-C668-4C13-A763-1FFA75AFA83C}" dt="2021-06-10T12:31:17.651" v="489" actId="26606"/>
          <ac:picMkLst>
            <pc:docMk/>
            <pc:sldMk cId="0" sldId="277"/>
            <ac:picMk id="6" creationId="{8CD9466A-7374-4A17-A781-28418C4BB40B}"/>
          </ac:picMkLst>
        </pc:picChg>
        <pc:picChg chg="add del">
          <ac:chgData name="bernard busschaert" userId="3712a37b8b467b77" providerId="LiveId" clId="{A4574C9D-C668-4C13-A763-1FFA75AFA83C}" dt="2021-06-10T12:31:08.149" v="484" actId="26606"/>
          <ac:picMkLst>
            <pc:docMk/>
            <pc:sldMk cId="0" sldId="277"/>
            <ac:picMk id="110" creationId="{E93A23A1-FB7B-4C57-8240-0B6015C11161}"/>
          </ac:picMkLst>
        </pc:picChg>
        <pc:picChg chg="add del">
          <ac:chgData name="bernard busschaert" userId="3712a37b8b467b77" providerId="LiveId" clId="{A4574C9D-C668-4C13-A763-1FFA75AFA83C}" dt="2021-06-10T12:31:08.149" v="484" actId="26606"/>
          <ac:picMkLst>
            <pc:docMk/>
            <pc:sldMk cId="0" sldId="277"/>
            <ac:picMk id="114" creationId="{AD162A3C-D7A8-4B2A-94B1-73192CBC573B}"/>
          </ac:picMkLst>
        </pc:picChg>
        <pc:picChg chg="add del">
          <ac:chgData name="bernard busschaert" userId="3712a37b8b467b77" providerId="LiveId" clId="{A4574C9D-C668-4C13-A763-1FFA75AFA83C}" dt="2021-06-10T12:31:08.149" v="484" actId="26606"/>
          <ac:picMkLst>
            <pc:docMk/>
            <pc:sldMk cId="0" sldId="277"/>
            <ac:picMk id="116" creationId="{6B8F1012-6DEE-4829-9F32-620A71109464}"/>
          </ac:picMkLst>
        </pc:picChg>
        <pc:picChg chg="add del">
          <ac:chgData name="bernard busschaert" userId="3712a37b8b467b77" providerId="LiveId" clId="{A4574C9D-C668-4C13-A763-1FFA75AFA83C}" dt="2021-06-10T12:31:14.049" v="486" actId="26606"/>
          <ac:picMkLst>
            <pc:docMk/>
            <pc:sldMk cId="0" sldId="277"/>
            <ac:picMk id="120" creationId="{D704A7BF-21E3-4BDF-9BE8-BEC32066EF45}"/>
          </ac:picMkLst>
        </pc:picChg>
      </pc:sldChg>
      <pc:sldChg chg="addSp delSp modSp mod setBg">
        <pc:chgData name="bernard busschaert" userId="3712a37b8b467b77" providerId="LiveId" clId="{A4574C9D-C668-4C13-A763-1FFA75AFA83C}" dt="2021-06-10T12:32:10.578" v="495" actId="26606"/>
        <pc:sldMkLst>
          <pc:docMk/>
          <pc:sldMk cId="0" sldId="278"/>
        </pc:sldMkLst>
        <pc:spChg chg="mod">
          <ac:chgData name="bernard busschaert" userId="3712a37b8b467b77" providerId="LiveId" clId="{A4574C9D-C668-4C13-A763-1FFA75AFA83C}" dt="2021-06-10T12:32:10.578" v="495" actId="26606"/>
          <ac:spMkLst>
            <pc:docMk/>
            <pc:sldMk cId="0" sldId="278"/>
            <ac:spMk id="2" creationId="{3D5CDB0C-FAF2-4A00-B30B-1E2826DB9B70}"/>
          </ac:spMkLst>
        </pc:spChg>
        <pc:spChg chg="mod">
          <ac:chgData name="bernard busschaert" userId="3712a37b8b467b77" providerId="LiveId" clId="{A4574C9D-C668-4C13-A763-1FFA75AFA83C}" dt="2021-06-10T12:32:10.578" v="495" actId="26606"/>
          <ac:spMkLst>
            <pc:docMk/>
            <pc:sldMk cId="0" sldId="278"/>
            <ac:spMk id="4" creationId="{E02F5D6D-C449-4B62-ACAD-14CEE59316B8}"/>
          </ac:spMkLst>
        </pc:spChg>
        <pc:spChg chg="add del">
          <ac:chgData name="bernard busschaert" userId="3712a37b8b467b77" providerId="LiveId" clId="{A4574C9D-C668-4C13-A763-1FFA75AFA83C}" dt="2021-06-10T12:32:10.578" v="495" actId="26606"/>
          <ac:spMkLst>
            <pc:docMk/>
            <pc:sldMk cId="0" sldId="278"/>
            <ac:spMk id="40" creationId="{544958B8-57B6-4B37-8A18-D54A32EC2D37}"/>
          </ac:spMkLst>
        </pc:spChg>
        <pc:spChg chg="add del">
          <ac:chgData name="bernard busschaert" userId="3712a37b8b467b77" providerId="LiveId" clId="{A4574C9D-C668-4C13-A763-1FFA75AFA83C}" dt="2021-06-10T12:32:10.578" v="495" actId="26606"/>
          <ac:spMkLst>
            <pc:docMk/>
            <pc:sldMk cId="0" sldId="278"/>
            <ac:spMk id="42" creationId="{B7E4A740-3A69-42A5-8AC0-3905D518F419}"/>
          </ac:spMkLst>
        </pc:spChg>
        <pc:spChg chg="add del">
          <ac:chgData name="bernard busschaert" userId="3712a37b8b467b77" providerId="LiveId" clId="{A4574C9D-C668-4C13-A763-1FFA75AFA83C}" dt="2021-06-10T12:32:03.296" v="492" actId="26606"/>
          <ac:spMkLst>
            <pc:docMk/>
            <pc:sldMk cId="0" sldId="278"/>
            <ac:spMk id="59" creationId="{E6B80853-775B-47C1-A508-0AAD6FCE5ADB}"/>
          </ac:spMkLst>
        </pc:spChg>
        <pc:spChg chg="add del">
          <ac:chgData name="bernard busschaert" userId="3712a37b8b467b77" providerId="LiveId" clId="{A4574C9D-C668-4C13-A763-1FFA75AFA83C}" dt="2021-06-10T12:32:03.296" v="492" actId="26606"/>
          <ac:spMkLst>
            <pc:docMk/>
            <pc:sldMk cId="0" sldId="278"/>
            <ac:spMk id="61" creationId="{9BF62520-0403-497A-958B-FD6E8037E8FA}"/>
          </ac:spMkLst>
        </pc:spChg>
        <pc:spChg chg="add del">
          <ac:chgData name="bernard busschaert" userId="3712a37b8b467b77" providerId="LiveId" clId="{A4574C9D-C668-4C13-A763-1FFA75AFA83C}" dt="2021-06-10T12:32:03.296" v="492" actId="26606"/>
          <ac:spMkLst>
            <pc:docMk/>
            <pc:sldMk cId="0" sldId="278"/>
            <ac:spMk id="63" creationId="{BB3A422A-21ED-464B-B2EF-EE5B061BED4A}"/>
          </ac:spMkLst>
        </pc:spChg>
        <pc:spChg chg="add del">
          <ac:chgData name="bernard busschaert" userId="3712a37b8b467b77" providerId="LiveId" clId="{A4574C9D-C668-4C13-A763-1FFA75AFA83C}" dt="2021-06-10T12:32:10.561" v="494" actId="26606"/>
          <ac:spMkLst>
            <pc:docMk/>
            <pc:sldMk cId="0" sldId="278"/>
            <ac:spMk id="65" creationId="{B89A3B70-EDC0-4E8A-BFE2-D974B5C59E33}"/>
          </ac:spMkLst>
        </pc:spChg>
        <pc:spChg chg="add del">
          <ac:chgData name="bernard busschaert" userId="3712a37b8b467b77" providerId="LiveId" clId="{A4574C9D-C668-4C13-A763-1FFA75AFA83C}" dt="2021-06-10T12:32:10.561" v="494" actId="26606"/>
          <ac:spMkLst>
            <pc:docMk/>
            <pc:sldMk cId="0" sldId="278"/>
            <ac:spMk id="68" creationId="{93F0C7C3-CF62-419A-AB63-4A09FBE090CB}"/>
          </ac:spMkLst>
        </pc:spChg>
        <pc:spChg chg="add del">
          <ac:chgData name="bernard busschaert" userId="3712a37b8b467b77" providerId="LiveId" clId="{A4574C9D-C668-4C13-A763-1FFA75AFA83C}" dt="2021-06-10T12:32:10.561" v="494" actId="26606"/>
          <ac:spMkLst>
            <pc:docMk/>
            <pc:sldMk cId="0" sldId="278"/>
            <ac:spMk id="69" creationId="{B7277865-CAB9-453B-9A76-011B33C07297}"/>
          </ac:spMkLst>
        </pc:spChg>
        <pc:spChg chg="add">
          <ac:chgData name="bernard busschaert" userId="3712a37b8b467b77" providerId="LiveId" clId="{A4574C9D-C668-4C13-A763-1FFA75AFA83C}" dt="2021-06-10T12:32:10.578" v="495" actId="26606"/>
          <ac:spMkLst>
            <pc:docMk/>
            <pc:sldMk cId="0" sldId="278"/>
            <ac:spMk id="73" creationId="{7193F1A9-EED8-46C5-A64D-C219BE030BE1}"/>
          </ac:spMkLst>
        </pc:spChg>
        <pc:spChg chg="add">
          <ac:chgData name="bernard busschaert" userId="3712a37b8b467b77" providerId="LiveId" clId="{A4574C9D-C668-4C13-A763-1FFA75AFA83C}" dt="2021-06-10T12:32:10.578" v="495" actId="26606"/>
          <ac:spMkLst>
            <pc:docMk/>
            <pc:sldMk cId="0" sldId="278"/>
            <ac:spMk id="74" creationId="{ECE6865D-C104-4F99-86B8-B6E914940FF5}"/>
          </ac:spMkLst>
        </pc:spChg>
        <pc:grpChg chg="add del">
          <ac:chgData name="bernard busschaert" userId="3712a37b8b467b77" providerId="LiveId" clId="{A4574C9D-C668-4C13-A763-1FFA75AFA83C}" dt="2021-06-10T12:32:10.578" v="495" actId="26606"/>
          <ac:grpSpMkLst>
            <pc:docMk/>
            <pc:sldMk cId="0" sldId="278"/>
            <ac:grpSpMk id="34" creationId="{5066F8AE-A5C7-4B3E-B1DA-D0B624059BED}"/>
          </ac:grpSpMkLst>
        </pc:grpChg>
        <pc:grpChg chg="add del">
          <ac:chgData name="bernard busschaert" userId="3712a37b8b467b77" providerId="LiveId" clId="{A4574C9D-C668-4C13-A763-1FFA75AFA83C}" dt="2021-06-10T12:32:10.578" v="495" actId="26606"/>
          <ac:grpSpMkLst>
            <pc:docMk/>
            <pc:sldMk cId="0" sldId="278"/>
            <ac:grpSpMk id="44" creationId="{8283C010-53D7-404B-9300-DB1BAE1EAE91}"/>
          </ac:grpSpMkLst>
        </pc:grpChg>
        <pc:grpChg chg="add del">
          <ac:chgData name="bernard busschaert" userId="3712a37b8b467b77" providerId="LiveId" clId="{A4574C9D-C668-4C13-A763-1FFA75AFA83C}" dt="2021-06-10T12:32:03.296" v="492" actId="26606"/>
          <ac:grpSpMkLst>
            <pc:docMk/>
            <pc:sldMk cId="0" sldId="278"/>
            <ac:grpSpMk id="53" creationId="{B77576E5-E7DB-46C7-B0D9-A0AB18787301}"/>
          </ac:grpSpMkLst>
        </pc:grpChg>
        <pc:grpChg chg="add del">
          <ac:chgData name="bernard busschaert" userId="3712a37b8b467b77" providerId="LiveId" clId="{A4574C9D-C668-4C13-A763-1FFA75AFA83C}" dt="2021-06-10T12:32:10.561" v="494" actId="26606"/>
          <ac:grpSpMkLst>
            <pc:docMk/>
            <pc:sldMk cId="0" sldId="278"/>
            <ac:grpSpMk id="66" creationId="{5066F8AE-A5C7-4B3E-B1DA-D0B624059BED}"/>
          </ac:grpSpMkLst>
        </pc:grpChg>
        <pc:grpChg chg="add">
          <ac:chgData name="bernard busschaert" userId="3712a37b8b467b77" providerId="LiveId" clId="{A4574C9D-C668-4C13-A763-1FFA75AFA83C}" dt="2021-06-10T12:32:10.578" v="495" actId="26606"/>
          <ac:grpSpMkLst>
            <pc:docMk/>
            <pc:sldMk cId="0" sldId="278"/>
            <ac:grpSpMk id="72" creationId="{5066F8AE-A5C7-4B3E-B1DA-D0B624059BED}"/>
          </ac:grpSpMkLst>
        </pc:grpChg>
        <pc:picChg chg="add del">
          <ac:chgData name="bernard busschaert" userId="3712a37b8b467b77" providerId="LiveId" clId="{A4574C9D-C668-4C13-A763-1FFA75AFA83C}" dt="2021-06-10T09:05:00.648" v="437" actId="478"/>
          <ac:picMkLst>
            <pc:docMk/>
            <pc:sldMk cId="0" sldId="278"/>
            <ac:picMk id="5" creationId="{73022CD1-906A-4E97-8AED-3C828DEC5F23}"/>
          </ac:picMkLst>
        </pc:picChg>
        <pc:picChg chg="add mod ord">
          <ac:chgData name="bernard busschaert" userId="3712a37b8b467b77" providerId="LiveId" clId="{A4574C9D-C668-4C13-A763-1FFA75AFA83C}" dt="2021-06-10T12:32:10.578" v="495" actId="26606"/>
          <ac:picMkLst>
            <pc:docMk/>
            <pc:sldMk cId="0" sldId="278"/>
            <ac:picMk id="6" creationId="{83CD5290-4143-415D-9CED-E2C7550CFD84}"/>
          </ac:picMkLst>
        </pc:picChg>
        <pc:picChg chg="add del">
          <ac:chgData name="bernard busschaert" userId="3712a37b8b467b77" providerId="LiveId" clId="{A4574C9D-C668-4C13-A763-1FFA75AFA83C}" dt="2021-06-10T12:32:10.561" v="494" actId="26606"/>
          <ac:picMkLst>
            <pc:docMk/>
            <pc:sldMk cId="0" sldId="278"/>
            <ac:picMk id="67" creationId="{0FAD7FDC-F6EC-4CAD-A61A-AFB3CAD4B06C}"/>
          </ac:picMkLst>
        </pc:picChg>
        <pc:picChg chg="add del">
          <ac:chgData name="bernard busschaert" userId="3712a37b8b467b77" providerId="LiveId" clId="{A4574C9D-C668-4C13-A763-1FFA75AFA83C}" dt="2021-06-10T12:32:10.561" v="494" actId="26606"/>
          <ac:picMkLst>
            <pc:docMk/>
            <pc:sldMk cId="0" sldId="278"/>
            <ac:picMk id="70" creationId="{8838FBC5-7A2F-436F-A4AA-3E36CCC9781D}"/>
          </ac:picMkLst>
        </pc:picChg>
      </pc:sldChg>
      <pc:sldChg chg="addSp delSp mod">
        <pc:chgData name="bernard busschaert" userId="3712a37b8b467b77" providerId="LiveId" clId="{A4574C9D-C668-4C13-A763-1FFA75AFA83C}" dt="2021-06-10T12:32:48.269" v="496" actId="22"/>
        <pc:sldMkLst>
          <pc:docMk/>
          <pc:sldMk cId="0" sldId="279"/>
        </pc:sldMkLst>
        <pc:picChg chg="add del">
          <ac:chgData name="bernard busschaert" userId="3712a37b8b467b77" providerId="LiveId" clId="{A4574C9D-C668-4C13-A763-1FFA75AFA83C}" dt="2021-06-10T09:05:02.827" v="438" actId="478"/>
          <ac:picMkLst>
            <pc:docMk/>
            <pc:sldMk cId="0" sldId="279"/>
            <ac:picMk id="5" creationId="{D3B3E2E4-CF68-4090-ABD7-3EBB529AE201}"/>
          </ac:picMkLst>
        </pc:picChg>
        <pc:picChg chg="add">
          <ac:chgData name="bernard busschaert" userId="3712a37b8b467b77" providerId="LiveId" clId="{A4574C9D-C668-4C13-A763-1FFA75AFA83C}" dt="2021-06-10T12:32:48.269" v="496" actId="22"/>
          <ac:picMkLst>
            <pc:docMk/>
            <pc:sldMk cId="0" sldId="279"/>
            <ac:picMk id="6" creationId="{8C1853F4-39E4-47BC-96F5-DB364A597696}"/>
          </ac:picMkLst>
        </pc:picChg>
      </pc:sldChg>
      <pc:sldChg chg="addSp delSp modSp mod setBg">
        <pc:chgData name="bernard busschaert" userId="3712a37b8b467b77" providerId="LiveId" clId="{A4574C9D-C668-4C13-A763-1FFA75AFA83C}" dt="2021-06-10T12:35:07.805" v="500" actId="26606"/>
        <pc:sldMkLst>
          <pc:docMk/>
          <pc:sldMk cId="0" sldId="280"/>
        </pc:sldMkLst>
        <pc:spChg chg="mod">
          <ac:chgData name="bernard busschaert" userId="3712a37b8b467b77" providerId="LiveId" clId="{A4574C9D-C668-4C13-A763-1FFA75AFA83C}" dt="2021-06-10T12:35:07.805" v="500" actId="26606"/>
          <ac:spMkLst>
            <pc:docMk/>
            <pc:sldMk cId="0" sldId="280"/>
            <ac:spMk id="2" creationId="{D48ED1AD-1745-4BBE-B4C9-7D6FD7CAB93C}"/>
          </ac:spMkLst>
        </pc:spChg>
        <pc:spChg chg="mod">
          <ac:chgData name="bernard busschaert" userId="3712a37b8b467b77" providerId="LiveId" clId="{A4574C9D-C668-4C13-A763-1FFA75AFA83C}" dt="2021-06-10T12:35:07.805" v="500" actId="26606"/>
          <ac:spMkLst>
            <pc:docMk/>
            <pc:sldMk cId="0" sldId="280"/>
            <ac:spMk id="4" creationId="{E83E9130-D33C-4673-8E84-2D4F1ADEDD47}"/>
          </ac:spMkLst>
        </pc:spChg>
        <pc:spChg chg="del">
          <ac:chgData name="bernard busschaert" userId="3712a37b8b467b77" providerId="LiveId" clId="{A4574C9D-C668-4C13-A763-1FFA75AFA83C}" dt="2021-06-10T12:35:07.805" v="500" actId="26606"/>
          <ac:spMkLst>
            <pc:docMk/>
            <pc:sldMk cId="0" sldId="280"/>
            <ac:spMk id="46" creationId="{F733538D-5433-42E7-AA08-DC5FDEDA47A7}"/>
          </ac:spMkLst>
        </pc:spChg>
        <pc:spChg chg="add">
          <ac:chgData name="bernard busschaert" userId="3712a37b8b467b77" providerId="LiveId" clId="{A4574C9D-C668-4C13-A763-1FFA75AFA83C}" dt="2021-06-10T12:35:07.805" v="500" actId="26606"/>
          <ac:spMkLst>
            <pc:docMk/>
            <pc:sldMk cId="0" sldId="280"/>
            <ac:spMk id="57" creationId="{7193F1A9-EED8-46C5-A64D-C219BE030BE1}"/>
          </ac:spMkLst>
        </pc:spChg>
        <pc:spChg chg="add">
          <ac:chgData name="bernard busschaert" userId="3712a37b8b467b77" providerId="LiveId" clId="{A4574C9D-C668-4C13-A763-1FFA75AFA83C}" dt="2021-06-10T12:35:07.805" v="500" actId="26606"/>
          <ac:spMkLst>
            <pc:docMk/>
            <pc:sldMk cId="0" sldId="280"/>
            <ac:spMk id="59" creationId="{ECE6865D-C104-4F99-86B8-B6E914940FF5}"/>
          </ac:spMkLst>
        </pc:spChg>
        <pc:grpChg chg="del">
          <ac:chgData name="bernard busschaert" userId="3712a37b8b467b77" providerId="LiveId" clId="{A4574C9D-C668-4C13-A763-1FFA75AFA83C}" dt="2021-06-10T12:35:07.805" v="500" actId="26606"/>
          <ac:grpSpMkLst>
            <pc:docMk/>
            <pc:sldMk cId="0" sldId="280"/>
            <ac:grpSpMk id="45" creationId="{5066F8AE-A5C7-4B3E-B1DA-D0B624059BED}"/>
          </ac:grpSpMkLst>
        </pc:grpChg>
        <pc:grpChg chg="add">
          <ac:chgData name="bernard busschaert" userId="3712a37b8b467b77" providerId="LiveId" clId="{A4574C9D-C668-4C13-A763-1FFA75AFA83C}" dt="2021-06-10T12:35:07.805" v="500" actId="26606"/>
          <ac:grpSpMkLst>
            <pc:docMk/>
            <pc:sldMk cId="0" sldId="280"/>
            <ac:grpSpMk id="51" creationId="{5066F8AE-A5C7-4B3E-B1DA-D0B624059BED}"/>
          </ac:grpSpMkLst>
        </pc:grpChg>
        <pc:picChg chg="add del">
          <ac:chgData name="bernard busschaert" userId="3712a37b8b467b77" providerId="LiveId" clId="{A4574C9D-C668-4C13-A763-1FFA75AFA83C}" dt="2021-06-10T09:05:06.049" v="439" actId="478"/>
          <ac:picMkLst>
            <pc:docMk/>
            <pc:sldMk cId="0" sldId="280"/>
            <ac:picMk id="5" creationId="{35550514-7ED3-4EB1-971F-90C4164661A5}"/>
          </ac:picMkLst>
        </pc:picChg>
        <pc:picChg chg="add mod ord">
          <ac:chgData name="bernard busschaert" userId="3712a37b8b467b77" providerId="LiveId" clId="{A4574C9D-C668-4C13-A763-1FFA75AFA83C}" dt="2021-06-10T12:35:07.805" v="500" actId="26606"/>
          <ac:picMkLst>
            <pc:docMk/>
            <pc:sldMk cId="0" sldId="280"/>
            <ac:picMk id="6" creationId="{1BA0CF0F-BFD9-4CBD-9349-AF3E61132F9A}"/>
          </ac:picMkLst>
        </pc:picChg>
      </pc:sldChg>
      <pc:sldChg chg="addSp delSp modSp mod setBg">
        <pc:chgData name="bernard busschaert" userId="3712a37b8b467b77" providerId="LiveId" clId="{A4574C9D-C668-4C13-A763-1FFA75AFA83C}" dt="2021-06-10T12:35:52.576" v="506" actId="26606"/>
        <pc:sldMkLst>
          <pc:docMk/>
          <pc:sldMk cId="0" sldId="281"/>
        </pc:sldMkLst>
        <pc:spChg chg="mod">
          <ac:chgData name="bernard busschaert" userId="3712a37b8b467b77" providerId="LiveId" clId="{A4574C9D-C668-4C13-A763-1FFA75AFA83C}" dt="2021-06-10T12:35:52.576" v="506" actId="26606"/>
          <ac:spMkLst>
            <pc:docMk/>
            <pc:sldMk cId="0" sldId="281"/>
            <ac:spMk id="2" creationId="{E216E867-037D-4216-8051-13D4E9005958}"/>
          </ac:spMkLst>
        </pc:spChg>
        <pc:spChg chg="mod">
          <ac:chgData name="bernard busschaert" userId="3712a37b8b467b77" providerId="LiveId" clId="{A4574C9D-C668-4C13-A763-1FFA75AFA83C}" dt="2021-06-10T12:35:52.576" v="506" actId="26606"/>
          <ac:spMkLst>
            <pc:docMk/>
            <pc:sldMk cId="0" sldId="281"/>
            <ac:spMk id="4" creationId="{BEA32A83-097B-4503-BD0F-89CBF9151646}"/>
          </ac:spMkLst>
        </pc:spChg>
        <pc:spChg chg="add del">
          <ac:chgData name="bernard busschaert" userId="3712a37b8b467b77" providerId="LiveId" clId="{A4574C9D-C668-4C13-A763-1FFA75AFA83C}" dt="2021-06-10T12:35:52.576" v="506" actId="26606"/>
          <ac:spMkLst>
            <pc:docMk/>
            <pc:sldMk cId="0" sldId="281"/>
            <ac:spMk id="43" creationId="{93F0C7C3-CF62-419A-AB63-4A09FBE090CB}"/>
          </ac:spMkLst>
        </pc:spChg>
        <pc:spChg chg="add del">
          <ac:chgData name="bernard busschaert" userId="3712a37b8b467b77" providerId="LiveId" clId="{A4574C9D-C668-4C13-A763-1FFA75AFA83C}" dt="2021-06-10T12:35:52.576" v="506" actId="26606"/>
          <ac:spMkLst>
            <pc:docMk/>
            <pc:sldMk cId="0" sldId="281"/>
            <ac:spMk id="44" creationId="{B7277865-CAB9-453B-9A76-011B33C07297}"/>
          </ac:spMkLst>
        </pc:spChg>
        <pc:spChg chg="add del">
          <ac:chgData name="bernard busschaert" userId="3712a37b8b467b77" providerId="LiveId" clId="{A4574C9D-C668-4C13-A763-1FFA75AFA83C}" dt="2021-06-10T12:35:52.576" v="506" actId="26606"/>
          <ac:spMkLst>
            <pc:docMk/>
            <pc:sldMk cId="0" sldId="281"/>
            <ac:spMk id="46" creationId="{B89A3B70-EDC0-4E8A-BFE2-D974B5C59E33}"/>
          </ac:spMkLst>
        </pc:spChg>
        <pc:spChg chg="add del">
          <ac:chgData name="bernard busschaert" userId="3712a37b8b467b77" providerId="LiveId" clId="{A4574C9D-C668-4C13-A763-1FFA75AFA83C}" dt="2021-06-10T12:35:43.376" v="503" actId="26606"/>
          <ac:spMkLst>
            <pc:docMk/>
            <pc:sldMk cId="0" sldId="281"/>
            <ac:spMk id="58" creationId="{DEB4B82D-A989-40D8-A457-F1D9C0345509}"/>
          </ac:spMkLst>
        </pc:spChg>
        <pc:spChg chg="add del">
          <ac:chgData name="bernard busschaert" userId="3712a37b8b467b77" providerId="LiveId" clId="{A4574C9D-C668-4C13-A763-1FFA75AFA83C}" dt="2021-06-10T12:35:52.559" v="505" actId="26606"/>
          <ac:spMkLst>
            <pc:docMk/>
            <pc:sldMk cId="0" sldId="281"/>
            <ac:spMk id="69" creationId="{38181A50-C8BE-4392-983D-C06579080585}"/>
          </ac:spMkLst>
        </pc:spChg>
        <pc:spChg chg="add">
          <ac:chgData name="bernard busschaert" userId="3712a37b8b467b77" providerId="LiveId" clId="{A4574C9D-C668-4C13-A763-1FFA75AFA83C}" dt="2021-06-10T12:35:52.576" v="506" actId="26606"/>
          <ac:spMkLst>
            <pc:docMk/>
            <pc:sldMk cId="0" sldId="281"/>
            <ac:spMk id="72" creationId="{7193F1A9-EED8-46C5-A64D-C219BE030BE1}"/>
          </ac:spMkLst>
        </pc:spChg>
        <pc:spChg chg="add">
          <ac:chgData name="bernard busschaert" userId="3712a37b8b467b77" providerId="LiveId" clId="{A4574C9D-C668-4C13-A763-1FFA75AFA83C}" dt="2021-06-10T12:35:52.576" v="506" actId="26606"/>
          <ac:spMkLst>
            <pc:docMk/>
            <pc:sldMk cId="0" sldId="281"/>
            <ac:spMk id="73" creationId="{ECE6865D-C104-4F99-86B8-B6E914940FF5}"/>
          </ac:spMkLst>
        </pc:spChg>
        <pc:grpChg chg="add del">
          <ac:chgData name="bernard busschaert" userId="3712a37b8b467b77" providerId="LiveId" clId="{A4574C9D-C668-4C13-A763-1FFA75AFA83C}" dt="2021-06-10T12:35:52.576" v="506" actId="26606"/>
          <ac:grpSpMkLst>
            <pc:docMk/>
            <pc:sldMk cId="0" sldId="281"/>
            <ac:grpSpMk id="42" creationId="{5066F8AE-A5C7-4B3E-B1DA-D0B624059BED}"/>
          </ac:grpSpMkLst>
        </pc:grpChg>
        <pc:grpChg chg="add del">
          <ac:chgData name="bernard busschaert" userId="3712a37b8b467b77" providerId="LiveId" clId="{A4574C9D-C668-4C13-A763-1FFA75AFA83C}" dt="2021-06-10T12:35:43.376" v="503" actId="26606"/>
          <ac:grpSpMkLst>
            <pc:docMk/>
            <pc:sldMk cId="0" sldId="281"/>
            <ac:grpSpMk id="52" creationId="{B77576E5-E7DB-46C7-B0D9-A0AB18787301}"/>
          </ac:grpSpMkLst>
        </pc:grpChg>
        <pc:grpChg chg="add del">
          <ac:chgData name="bernard busschaert" userId="3712a37b8b467b77" providerId="LiveId" clId="{A4574C9D-C668-4C13-A763-1FFA75AFA83C}" dt="2021-06-10T12:35:43.376" v="503" actId="26606"/>
          <ac:grpSpMkLst>
            <pc:docMk/>
            <pc:sldMk cId="0" sldId="281"/>
            <ac:grpSpMk id="62" creationId="{67034349-EB95-4DEC-941A-A5BEB23CCC1B}"/>
          </ac:grpSpMkLst>
        </pc:grpChg>
        <pc:grpChg chg="add del">
          <ac:chgData name="bernard busschaert" userId="3712a37b8b467b77" providerId="LiveId" clId="{A4574C9D-C668-4C13-A763-1FFA75AFA83C}" dt="2021-06-10T12:35:52.559" v="505" actId="26606"/>
          <ac:grpSpMkLst>
            <pc:docMk/>
            <pc:sldMk cId="0" sldId="281"/>
            <ac:grpSpMk id="68" creationId="{B77576E5-E7DB-46C7-B0D9-A0AB18787301}"/>
          </ac:grpSpMkLst>
        </pc:grpChg>
        <pc:grpChg chg="add">
          <ac:chgData name="bernard busschaert" userId="3712a37b8b467b77" providerId="LiveId" clId="{A4574C9D-C668-4C13-A763-1FFA75AFA83C}" dt="2021-06-10T12:35:52.576" v="506" actId="26606"/>
          <ac:grpSpMkLst>
            <pc:docMk/>
            <pc:sldMk cId="0" sldId="281"/>
            <ac:grpSpMk id="71" creationId="{5066F8AE-A5C7-4B3E-B1DA-D0B624059BED}"/>
          </ac:grpSpMkLst>
        </pc:grpChg>
        <pc:picChg chg="add del">
          <ac:chgData name="bernard busschaert" userId="3712a37b8b467b77" providerId="LiveId" clId="{A4574C9D-C668-4C13-A763-1FFA75AFA83C}" dt="2021-06-10T09:05:07.842" v="440" actId="478"/>
          <ac:picMkLst>
            <pc:docMk/>
            <pc:sldMk cId="0" sldId="281"/>
            <ac:picMk id="5" creationId="{773F0826-C617-4E38-99EC-D3389FEC02D7}"/>
          </ac:picMkLst>
        </pc:picChg>
        <pc:picChg chg="add mod ord">
          <ac:chgData name="bernard busschaert" userId="3712a37b8b467b77" providerId="LiveId" clId="{A4574C9D-C668-4C13-A763-1FFA75AFA83C}" dt="2021-06-10T12:35:52.576" v="506" actId="26606"/>
          <ac:picMkLst>
            <pc:docMk/>
            <pc:sldMk cId="0" sldId="281"/>
            <ac:picMk id="6" creationId="{8F9FCB08-32C7-4157-A18D-A7D712076A20}"/>
          </ac:picMkLst>
        </pc:picChg>
        <pc:picChg chg="add del">
          <ac:chgData name="bernard busschaert" userId="3712a37b8b467b77" providerId="LiveId" clId="{A4574C9D-C668-4C13-A763-1FFA75AFA83C}" dt="2021-06-10T12:35:52.576" v="506" actId="26606"/>
          <ac:picMkLst>
            <pc:docMk/>
            <pc:sldMk cId="0" sldId="281"/>
            <ac:picMk id="45" creationId="{8838FBC5-7A2F-436F-A4AA-3E36CCC9781D}"/>
          </ac:picMkLst>
        </pc:picChg>
        <pc:picChg chg="add del">
          <ac:chgData name="bernard busschaert" userId="3712a37b8b467b77" providerId="LiveId" clId="{A4574C9D-C668-4C13-A763-1FFA75AFA83C}" dt="2021-06-10T12:35:52.576" v="506" actId="26606"/>
          <ac:picMkLst>
            <pc:docMk/>
            <pc:sldMk cId="0" sldId="281"/>
            <ac:picMk id="47" creationId="{0FAD7FDC-F6EC-4CAD-A61A-AFB3CAD4B06C}"/>
          </ac:picMkLst>
        </pc:picChg>
        <pc:picChg chg="add del">
          <ac:chgData name="bernard busschaert" userId="3712a37b8b467b77" providerId="LiveId" clId="{A4574C9D-C668-4C13-A763-1FFA75AFA83C}" dt="2021-06-10T12:35:43.376" v="503" actId="26606"/>
          <ac:picMkLst>
            <pc:docMk/>
            <pc:sldMk cId="0" sldId="281"/>
            <ac:picMk id="60" creationId="{14E99EC7-4ECA-46FD-A4EE-C28A8AC67373}"/>
          </ac:picMkLst>
        </pc:picChg>
      </pc:sldChg>
      <pc:sldChg chg="addSp delSp modSp mod">
        <pc:chgData name="bernard busschaert" userId="3712a37b8b467b77" providerId="LiveId" clId="{A4574C9D-C668-4C13-A763-1FFA75AFA83C}" dt="2021-06-10T12:34:13.998" v="498" actId="26606"/>
        <pc:sldMkLst>
          <pc:docMk/>
          <pc:sldMk cId="0" sldId="283"/>
        </pc:sldMkLst>
        <pc:spChg chg="mod">
          <ac:chgData name="bernard busschaert" userId="3712a37b8b467b77" providerId="LiveId" clId="{A4574C9D-C668-4C13-A763-1FFA75AFA83C}" dt="2021-06-10T12:34:13.998" v="498" actId="26606"/>
          <ac:spMkLst>
            <pc:docMk/>
            <pc:sldMk cId="0" sldId="283"/>
            <ac:spMk id="2" creationId="{8ED09CB6-0CEE-4C65-9842-1C9F474DC994}"/>
          </ac:spMkLst>
        </pc:spChg>
        <pc:spChg chg="mod">
          <ac:chgData name="bernard busschaert" userId="3712a37b8b467b77" providerId="LiveId" clId="{A4574C9D-C668-4C13-A763-1FFA75AFA83C}" dt="2021-06-10T12:34:13.998" v="498" actId="26606"/>
          <ac:spMkLst>
            <pc:docMk/>
            <pc:sldMk cId="0" sldId="283"/>
            <ac:spMk id="4" creationId="{4F8BA97F-B45C-4E8A-961E-682799FFCA6C}"/>
          </ac:spMkLst>
        </pc:spChg>
        <pc:spChg chg="del">
          <ac:chgData name="bernard busschaert" userId="3712a37b8b467b77" providerId="LiveId" clId="{A4574C9D-C668-4C13-A763-1FFA75AFA83C}" dt="2021-06-10T12:34:13.998" v="498" actId="26606"/>
          <ac:spMkLst>
            <pc:docMk/>
            <pc:sldMk cId="0" sldId="283"/>
            <ac:spMk id="35" creationId="{544958B8-57B6-4B37-8A18-D54A32EC2D37}"/>
          </ac:spMkLst>
        </pc:spChg>
        <pc:spChg chg="del">
          <ac:chgData name="bernard busschaert" userId="3712a37b8b467b77" providerId="LiveId" clId="{A4574C9D-C668-4C13-A763-1FFA75AFA83C}" dt="2021-06-10T12:34:13.998" v="498" actId="26606"/>
          <ac:spMkLst>
            <pc:docMk/>
            <pc:sldMk cId="0" sldId="283"/>
            <ac:spMk id="37" creationId="{B7E4A740-3A69-42A5-8AC0-3905D518F419}"/>
          </ac:spMkLst>
        </pc:spChg>
        <pc:spChg chg="add">
          <ac:chgData name="bernard busschaert" userId="3712a37b8b467b77" providerId="LiveId" clId="{A4574C9D-C668-4C13-A763-1FFA75AFA83C}" dt="2021-06-10T12:34:13.998" v="498" actId="26606"/>
          <ac:spMkLst>
            <pc:docMk/>
            <pc:sldMk cId="0" sldId="283"/>
            <ac:spMk id="54" creationId="{6D75FD42-C156-41A4-B68A-6C71A47E71E0}"/>
          </ac:spMkLst>
        </pc:spChg>
        <pc:grpChg chg="del">
          <ac:chgData name="bernard busschaert" userId="3712a37b8b467b77" providerId="LiveId" clId="{A4574C9D-C668-4C13-A763-1FFA75AFA83C}" dt="2021-06-10T12:34:13.998" v="498" actId="26606"/>
          <ac:grpSpMkLst>
            <pc:docMk/>
            <pc:sldMk cId="0" sldId="283"/>
            <ac:grpSpMk id="29" creationId="{5066F8AE-A5C7-4B3E-B1DA-D0B624059BED}"/>
          </ac:grpSpMkLst>
        </pc:grpChg>
        <pc:grpChg chg="del">
          <ac:chgData name="bernard busschaert" userId="3712a37b8b467b77" providerId="LiveId" clId="{A4574C9D-C668-4C13-A763-1FFA75AFA83C}" dt="2021-06-10T12:34:13.998" v="498" actId="26606"/>
          <ac:grpSpMkLst>
            <pc:docMk/>
            <pc:sldMk cId="0" sldId="283"/>
            <ac:grpSpMk id="39" creationId="{8283C010-53D7-404B-9300-DB1BAE1EAE91}"/>
          </ac:grpSpMkLst>
        </pc:grpChg>
        <pc:grpChg chg="add">
          <ac:chgData name="bernard busschaert" userId="3712a37b8b467b77" providerId="LiveId" clId="{A4574C9D-C668-4C13-A763-1FFA75AFA83C}" dt="2021-06-10T12:34:13.998" v="498" actId="26606"/>
          <ac:grpSpMkLst>
            <pc:docMk/>
            <pc:sldMk cId="0" sldId="283"/>
            <ac:grpSpMk id="48" creationId="{5066F8AE-A5C7-4B3E-B1DA-D0B624059BED}"/>
          </ac:grpSpMkLst>
        </pc:grpChg>
        <pc:grpChg chg="add">
          <ac:chgData name="bernard busschaert" userId="3712a37b8b467b77" providerId="LiveId" clId="{A4574C9D-C668-4C13-A763-1FFA75AFA83C}" dt="2021-06-10T12:34:13.998" v="498" actId="26606"/>
          <ac:grpSpMkLst>
            <pc:docMk/>
            <pc:sldMk cId="0" sldId="283"/>
            <ac:grpSpMk id="58" creationId="{50180162-DDE5-43C8-B0DC-645F4CA9DDD5}"/>
          </ac:grpSpMkLst>
        </pc:grpChg>
        <pc:picChg chg="add del">
          <ac:chgData name="bernard busschaert" userId="3712a37b8b467b77" providerId="LiveId" clId="{A4574C9D-C668-4C13-A763-1FFA75AFA83C}" dt="2021-06-10T09:05:09.649" v="441" actId="478"/>
          <ac:picMkLst>
            <pc:docMk/>
            <pc:sldMk cId="0" sldId="283"/>
            <ac:picMk id="5" creationId="{FFAC11B2-F48A-4D98-B6D5-DE75BE58E7C9}"/>
          </ac:picMkLst>
        </pc:picChg>
        <pc:picChg chg="add mod ord">
          <ac:chgData name="bernard busschaert" userId="3712a37b8b467b77" providerId="LiveId" clId="{A4574C9D-C668-4C13-A763-1FFA75AFA83C}" dt="2021-06-10T12:34:13.998" v="498" actId="26606"/>
          <ac:picMkLst>
            <pc:docMk/>
            <pc:sldMk cId="0" sldId="283"/>
            <ac:picMk id="6" creationId="{96964641-DE80-484D-B190-D1AF0499034F}"/>
          </ac:picMkLst>
        </pc:picChg>
        <pc:picChg chg="add">
          <ac:chgData name="bernard busschaert" userId="3712a37b8b467b77" providerId="LiveId" clId="{A4574C9D-C668-4C13-A763-1FFA75AFA83C}" dt="2021-06-10T12:34:13.998" v="498" actId="26606"/>
          <ac:picMkLst>
            <pc:docMk/>
            <pc:sldMk cId="0" sldId="283"/>
            <ac:picMk id="56" creationId="{D704A7BF-21E3-4BDF-9BE8-BEC32066EF45}"/>
          </ac:picMkLst>
        </pc:picChg>
      </pc:sldChg>
      <pc:sldChg chg="addSp delSp mod">
        <pc:chgData name="bernard busschaert" userId="3712a37b8b467b77" providerId="LiveId" clId="{A4574C9D-C668-4C13-A763-1FFA75AFA83C}" dt="2021-06-10T12:36:29.559" v="507" actId="22"/>
        <pc:sldMkLst>
          <pc:docMk/>
          <pc:sldMk cId="0" sldId="288"/>
        </pc:sldMkLst>
        <pc:picChg chg="add del">
          <ac:chgData name="bernard busschaert" userId="3712a37b8b467b77" providerId="LiveId" clId="{A4574C9D-C668-4C13-A763-1FFA75AFA83C}" dt="2021-06-10T09:05:11.537" v="442" actId="478"/>
          <ac:picMkLst>
            <pc:docMk/>
            <pc:sldMk cId="0" sldId="288"/>
            <ac:picMk id="5" creationId="{CFB72C3F-96D5-4AB6-AC5C-71E4A5943D2F}"/>
          </ac:picMkLst>
        </pc:picChg>
        <pc:picChg chg="add">
          <ac:chgData name="bernard busschaert" userId="3712a37b8b467b77" providerId="LiveId" clId="{A4574C9D-C668-4C13-A763-1FFA75AFA83C}" dt="2021-06-10T12:36:29.559" v="507" actId="22"/>
          <ac:picMkLst>
            <pc:docMk/>
            <pc:sldMk cId="0" sldId="288"/>
            <ac:picMk id="6" creationId="{6AF7D0EA-DDFA-480D-877C-2F980DDC5204}"/>
          </ac:picMkLst>
        </pc:picChg>
      </pc:sldChg>
      <pc:sldChg chg="del">
        <pc:chgData name="bernard busschaert" userId="3712a37b8b467b77" providerId="LiveId" clId="{A4574C9D-C668-4C13-A763-1FFA75AFA83C}" dt="2021-06-02T12:55:19.601" v="430" actId="47"/>
        <pc:sldMkLst>
          <pc:docMk/>
          <pc:sldMk cId="1994601833" sldId="289"/>
        </pc:sldMkLst>
      </pc:sldChg>
      <pc:sldChg chg="addSp delSp modSp mod">
        <pc:chgData name="bernard busschaert" userId="3712a37b8b467b77" providerId="LiveId" clId="{A4574C9D-C668-4C13-A763-1FFA75AFA83C}" dt="2021-06-10T09:27:15.559" v="458" actId="14100"/>
        <pc:sldMkLst>
          <pc:docMk/>
          <pc:sldMk cId="3559510466" sldId="290"/>
        </pc:sldMkLst>
        <pc:spChg chg="mod">
          <ac:chgData name="bernard busschaert" userId="3712a37b8b467b77" providerId="LiveId" clId="{A4574C9D-C668-4C13-A763-1FFA75AFA83C}" dt="2021-06-02T12:26:22.966" v="364" actId="26606"/>
          <ac:spMkLst>
            <pc:docMk/>
            <pc:sldMk cId="3559510466" sldId="290"/>
            <ac:spMk id="6" creationId="{87163D74-AB56-4999-A5B6-9B1F4E84F4A5}"/>
          </ac:spMkLst>
        </pc:spChg>
        <pc:spChg chg="mod">
          <ac:chgData name="bernard busschaert" userId="3712a37b8b467b77" providerId="LiveId" clId="{A4574C9D-C668-4C13-A763-1FFA75AFA83C}" dt="2021-06-02T12:26:22.966" v="364" actId="26606"/>
          <ac:spMkLst>
            <pc:docMk/>
            <pc:sldMk cId="3559510466" sldId="290"/>
            <ac:spMk id="7" creationId="{003BDE46-3AFB-4BBA-82BA-286384226B5E}"/>
          </ac:spMkLst>
        </pc:spChg>
        <pc:spChg chg="add del">
          <ac:chgData name="bernard busschaert" userId="3712a37b8b467b77" providerId="LiveId" clId="{A4574C9D-C668-4C13-A763-1FFA75AFA83C}" dt="2021-06-02T12:26:22.972" v="365" actId="26606"/>
          <ac:spMkLst>
            <pc:docMk/>
            <pc:sldMk cId="3559510466" sldId="290"/>
            <ac:spMk id="36" creationId="{23E3CED3-8830-45C9-8D6C-F4ECADD4F114}"/>
          </ac:spMkLst>
        </pc:spChg>
        <pc:spChg chg="add del">
          <ac:chgData name="bernard busschaert" userId="3712a37b8b467b77" providerId="LiveId" clId="{A4574C9D-C668-4C13-A763-1FFA75AFA83C}" dt="2021-06-02T12:26:22.972" v="365" actId="26606"/>
          <ac:spMkLst>
            <pc:docMk/>
            <pc:sldMk cId="3559510466" sldId="290"/>
            <ac:spMk id="37" creationId="{66F2D62A-C66C-42DF-8C05-99B0B1A8BED0}"/>
          </ac:spMkLst>
        </pc:spChg>
        <pc:spChg chg="add del">
          <ac:chgData name="bernard busschaert" userId="3712a37b8b467b77" providerId="LiveId" clId="{A4574C9D-C668-4C13-A763-1FFA75AFA83C}" dt="2021-06-02T12:26:22.966" v="364" actId="26606"/>
          <ac:spMkLst>
            <pc:docMk/>
            <pc:sldMk cId="3559510466" sldId="290"/>
            <ac:spMk id="48" creationId="{DEB4B82D-A989-40D8-A457-F1D9C0345509}"/>
          </ac:spMkLst>
        </pc:spChg>
        <pc:spChg chg="add">
          <ac:chgData name="bernard busschaert" userId="3712a37b8b467b77" providerId="LiveId" clId="{A4574C9D-C668-4C13-A763-1FFA75AFA83C}" dt="2021-06-02T12:26:22.972" v="365" actId="26606"/>
          <ac:spMkLst>
            <pc:docMk/>
            <pc:sldMk cId="3559510466" sldId="290"/>
            <ac:spMk id="59" creationId="{23E3CED3-8830-45C9-8D6C-F4ECADD4F114}"/>
          </ac:spMkLst>
        </pc:spChg>
        <pc:spChg chg="add">
          <ac:chgData name="bernard busschaert" userId="3712a37b8b467b77" providerId="LiveId" clId="{A4574C9D-C668-4C13-A763-1FFA75AFA83C}" dt="2021-06-02T12:26:22.972" v="365" actId="26606"/>
          <ac:spMkLst>
            <pc:docMk/>
            <pc:sldMk cId="3559510466" sldId="290"/>
            <ac:spMk id="60" creationId="{66F2D62A-C66C-42DF-8C05-99B0B1A8BED0}"/>
          </ac:spMkLst>
        </pc:spChg>
        <pc:grpChg chg="add del">
          <ac:chgData name="bernard busschaert" userId="3712a37b8b467b77" providerId="LiveId" clId="{A4574C9D-C668-4C13-A763-1FFA75AFA83C}" dt="2021-06-02T12:26:22.972" v="365" actId="26606"/>
          <ac:grpSpMkLst>
            <pc:docMk/>
            <pc:sldMk cId="3559510466" sldId="290"/>
            <ac:grpSpMk id="35" creationId="{B77576E5-E7DB-46C7-B0D9-A0AB18787301}"/>
          </ac:grpSpMkLst>
        </pc:grpChg>
        <pc:grpChg chg="add del">
          <ac:chgData name="bernard busschaert" userId="3712a37b8b467b77" providerId="LiveId" clId="{A4574C9D-C668-4C13-A763-1FFA75AFA83C}" dt="2021-06-02T12:26:22.966" v="364" actId="26606"/>
          <ac:grpSpMkLst>
            <pc:docMk/>
            <pc:sldMk cId="3559510466" sldId="290"/>
            <ac:grpSpMk id="42" creationId="{B77576E5-E7DB-46C7-B0D9-A0AB18787301}"/>
          </ac:grpSpMkLst>
        </pc:grpChg>
        <pc:grpChg chg="add del">
          <ac:chgData name="bernard busschaert" userId="3712a37b8b467b77" providerId="LiveId" clId="{A4574C9D-C668-4C13-A763-1FFA75AFA83C}" dt="2021-06-02T12:26:22.966" v="364" actId="26606"/>
          <ac:grpSpMkLst>
            <pc:docMk/>
            <pc:sldMk cId="3559510466" sldId="290"/>
            <ac:grpSpMk id="52" creationId="{67034349-EB95-4DEC-941A-A5BEB23CCC1B}"/>
          </ac:grpSpMkLst>
        </pc:grpChg>
        <pc:grpChg chg="add">
          <ac:chgData name="bernard busschaert" userId="3712a37b8b467b77" providerId="LiveId" clId="{A4574C9D-C668-4C13-A763-1FFA75AFA83C}" dt="2021-06-02T12:26:22.972" v="365" actId="26606"/>
          <ac:grpSpMkLst>
            <pc:docMk/>
            <pc:sldMk cId="3559510466" sldId="290"/>
            <ac:grpSpMk id="58" creationId="{B77576E5-E7DB-46C7-B0D9-A0AB18787301}"/>
          </ac:grpSpMkLst>
        </pc:grpChg>
        <pc:picChg chg="add del mod ord">
          <ac:chgData name="bernard busschaert" userId="3712a37b8b467b77" providerId="LiveId" clId="{A4574C9D-C668-4C13-A763-1FFA75AFA83C}" dt="2021-06-10T09:04:23.707" v="432" actId="478"/>
          <ac:picMkLst>
            <pc:docMk/>
            <pc:sldMk cId="3559510466" sldId="290"/>
            <ac:picMk id="3" creationId="{4D9AF396-793E-4F20-B943-E9EC14B5A35C}"/>
          </ac:picMkLst>
        </pc:picChg>
        <pc:picChg chg="add mod">
          <ac:chgData name="bernard busschaert" userId="3712a37b8b467b77" providerId="LiveId" clId="{A4574C9D-C668-4C13-A763-1FFA75AFA83C}" dt="2021-06-10T09:27:15.559" v="458" actId="14100"/>
          <ac:picMkLst>
            <pc:docMk/>
            <pc:sldMk cId="3559510466" sldId="290"/>
            <ac:picMk id="4" creationId="{17EA0A7B-FCCD-480B-8273-12950B1213C8}"/>
          </ac:picMkLst>
        </pc:picChg>
        <pc:picChg chg="add del">
          <ac:chgData name="bernard busschaert" userId="3712a37b8b467b77" providerId="LiveId" clId="{A4574C9D-C668-4C13-A763-1FFA75AFA83C}" dt="2021-06-02T12:26:22.966" v="364" actId="26606"/>
          <ac:picMkLst>
            <pc:docMk/>
            <pc:sldMk cId="3559510466" sldId="290"/>
            <ac:picMk id="50" creationId="{14E99EC7-4ECA-46FD-A4EE-C28A8AC67373}"/>
          </ac:picMkLst>
        </pc:picChg>
      </pc:sldChg>
      <pc:sldChg chg="del">
        <pc:chgData name="bernard busschaert" userId="3712a37b8b467b77" providerId="LiveId" clId="{A4574C9D-C668-4C13-A763-1FFA75AFA83C}" dt="2021-06-02T12:45:59.518" v="387" actId="47"/>
        <pc:sldMkLst>
          <pc:docMk/>
          <pc:sldMk cId="977440113" sldId="291"/>
        </pc:sldMkLst>
      </pc:sldChg>
      <pc:sldChg chg="addSp delSp mod">
        <pc:chgData name="bernard busschaert" userId="3712a37b8b467b77" providerId="LiveId" clId="{A4574C9D-C668-4C13-A763-1FFA75AFA83C}" dt="2021-06-10T12:36:56.630" v="508" actId="22"/>
        <pc:sldMkLst>
          <pc:docMk/>
          <pc:sldMk cId="2264186664" sldId="292"/>
        </pc:sldMkLst>
        <pc:picChg chg="add del">
          <ac:chgData name="bernard busschaert" userId="3712a37b8b467b77" providerId="LiveId" clId="{A4574C9D-C668-4C13-A763-1FFA75AFA83C}" dt="2021-06-10T09:05:13.556" v="443" actId="478"/>
          <ac:picMkLst>
            <pc:docMk/>
            <pc:sldMk cId="2264186664" sldId="292"/>
            <ac:picMk id="7" creationId="{84E7879E-5254-4E9E-B9C0-AF15523182BD}"/>
          </ac:picMkLst>
        </pc:picChg>
        <pc:picChg chg="add">
          <ac:chgData name="bernard busschaert" userId="3712a37b8b467b77" providerId="LiveId" clId="{A4574C9D-C668-4C13-A763-1FFA75AFA83C}" dt="2021-06-10T12:36:56.630" v="508" actId="22"/>
          <ac:picMkLst>
            <pc:docMk/>
            <pc:sldMk cId="2264186664" sldId="292"/>
            <ac:picMk id="8" creationId="{718DA620-8A88-4351-8A1A-CAF27CA9486D}"/>
          </ac:picMkLst>
        </pc:picChg>
      </pc:sldChg>
      <pc:sldChg chg="addSp delSp modSp mod">
        <pc:chgData name="bernard busschaert" userId="3712a37b8b467b77" providerId="LiveId" clId="{A4574C9D-C668-4C13-A763-1FFA75AFA83C}" dt="2021-06-10T12:37:51.235" v="514" actId="14100"/>
        <pc:sldMkLst>
          <pc:docMk/>
          <pc:sldMk cId="3600647281" sldId="293"/>
        </pc:sldMkLst>
        <pc:picChg chg="add del">
          <ac:chgData name="bernard busschaert" userId="3712a37b8b467b77" providerId="LiveId" clId="{A4574C9D-C668-4C13-A763-1FFA75AFA83C}" dt="2021-06-10T09:05:15.769" v="444" actId="478"/>
          <ac:picMkLst>
            <pc:docMk/>
            <pc:sldMk cId="3600647281" sldId="293"/>
            <ac:picMk id="7" creationId="{FE4118D0-6324-4DF5-89B6-07F738F47B3D}"/>
          </ac:picMkLst>
        </pc:picChg>
        <pc:picChg chg="add mod">
          <ac:chgData name="bernard busschaert" userId="3712a37b8b467b77" providerId="LiveId" clId="{A4574C9D-C668-4C13-A763-1FFA75AFA83C}" dt="2021-06-10T12:37:51.235" v="514" actId="14100"/>
          <ac:picMkLst>
            <pc:docMk/>
            <pc:sldMk cId="3600647281" sldId="293"/>
            <ac:picMk id="8" creationId="{279F3A7D-A4A7-4103-A967-24DF8646A1B3}"/>
          </ac:picMkLst>
        </pc:picChg>
      </pc:sldChg>
      <pc:sldChg chg="addSp delSp modSp mod">
        <pc:chgData name="bernard busschaert" userId="3712a37b8b467b77" providerId="LiveId" clId="{A4574C9D-C668-4C13-A763-1FFA75AFA83C}" dt="2021-06-10T12:38:53.591" v="520" actId="14100"/>
        <pc:sldMkLst>
          <pc:docMk/>
          <pc:sldMk cId="3765984542" sldId="294"/>
        </pc:sldMkLst>
        <pc:picChg chg="add del">
          <ac:chgData name="bernard busschaert" userId="3712a37b8b467b77" providerId="LiveId" clId="{A4574C9D-C668-4C13-A763-1FFA75AFA83C}" dt="2021-06-10T09:05:18.479" v="445" actId="478"/>
          <ac:picMkLst>
            <pc:docMk/>
            <pc:sldMk cId="3765984542" sldId="294"/>
            <ac:picMk id="7" creationId="{30AC39FA-B68C-4C0D-B258-C989ACD2E932}"/>
          </ac:picMkLst>
        </pc:picChg>
        <pc:picChg chg="add mod">
          <ac:chgData name="bernard busschaert" userId="3712a37b8b467b77" providerId="LiveId" clId="{A4574C9D-C668-4C13-A763-1FFA75AFA83C}" dt="2021-06-10T12:38:53.591" v="520" actId="14100"/>
          <ac:picMkLst>
            <pc:docMk/>
            <pc:sldMk cId="3765984542" sldId="294"/>
            <ac:picMk id="8" creationId="{CA1C13B3-C022-46D9-BEDD-E0C3AF71B7E5}"/>
          </ac:picMkLst>
        </pc:picChg>
      </pc:sldChg>
      <pc:sldChg chg="addSp delSp modSp mod setBg">
        <pc:chgData name="bernard busschaert" userId="3712a37b8b467b77" providerId="LiveId" clId="{A4574C9D-C668-4C13-A763-1FFA75AFA83C}" dt="2021-06-10T12:40:02.897" v="526" actId="14100"/>
        <pc:sldMkLst>
          <pc:docMk/>
          <pc:sldMk cId="1955216118" sldId="295"/>
        </pc:sldMkLst>
        <pc:spChg chg="mod">
          <ac:chgData name="bernard busschaert" userId="3712a37b8b467b77" providerId="LiveId" clId="{A4574C9D-C668-4C13-A763-1FFA75AFA83C}" dt="2021-06-10T12:39:54.307" v="523" actId="26606"/>
          <ac:spMkLst>
            <pc:docMk/>
            <pc:sldMk cId="1955216118" sldId="295"/>
            <ac:spMk id="2" creationId="{61E27BDE-23A5-47D5-AFF4-C510B602DE73}"/>
          </ac:spMkLst>
        </pc:spChg>
        <pc:spChg chg="mod">
          <ac:chgData name="bernard busschaert" userId="3712a37b8b467b77" providerId="LiveId" clId="{A4574C9D-C668-4C13-A763-1FFA75AFA83C}" dt="2021-06-10T12:39:54.307" v="523" actId="26606"/>
          <ac:spMkLst>
            <pc:docMk/>
            <pc:sldMk cId="1955216118" sldId="295"/>
            <ac:spMk id="3" creationId="{DBFC030C-0F89-4373-A0A4-4F1CB4645C53}"/>
          </ac:spMkLst>
        </pc:spChg>
        <pc:spChg chg="mod">
          <ac:chgData name="bernard busschaert" userId="3712a37b8b467b77" providerId="LiveId" clId="{A4574C9D-C668-4C13-A763-1FFA75AFA83C}" dt="2021-06-10T12:39:54.307" v="523" actId="26606"/>
          <ac:spMkLst>
            <pc:docMk/>
            <pc:sldMk cId="1955216118" sldId="295"/>
            <ac:spMk id="4" creationId="{24C5B7FE-BAB5-4A0D-8AFB-6D8B208BA5E6}"/>
          </ac:spMkLst>
        </pc:spChg>
        <pc:spChg chg="mod">
          <ac:chgData name="bernard busschaert" userId="3712a37b8b467b77" providerId="LiveId" clId="{A4574C9D-C668-4C13-A763-1FFA75AFA83C}" dt="2021-06-10T12:39:54.307" v="523" actId="26606"/>
          <ac:spMkLst>
            <pc:docMk/>
            <pc:sldMk cId="1955216118" sldId="295"/>
            <ac:spMk id="5" creationId="{FA87DCDA-A96B-4F49-AD16-59A3919EDA99}"/>
          </ac:spMkLst>
        </pc:spChg>
        <pc:spChg chg="add del">
          <ac:chgData name="bernard busschaert" userId="3712a37b8b467b77" providerId="LiveId" clId="{A4574C9D-C668-4C13-A763-1FFA75AFA83C}" dt="2021-06-10T12:39:54.307" v="523" actId="26606"/>
          <ac:spMkLst>
            <pc:docMk/>
            <pc:sldMk cId="1955216118" sldId="295"/>
            <ac:spMk id="21" creationId="{ED67D537-2E3B-4FA8-95C1-D7E02265DE8E}"/>
          </ac:spMkLst>
        </pc:spChg>
        <pc:spChg chg="add del">
          <ac:chgData name="bernard busschaert" userId="3712a37b8b467b77" providerId="LiveId" clId="{A4574C9D-C668-4C13-A763-1FFA75AFA83C}" dt="2021-06-10T12:39:54.307" v="523" actId="26606"/>
          <ac:spMkLst>
            <pc:docMk/>
            <pc:sldMk cId="1955216118" sldId="295"/>
            <ac:spMk id="23" creationId="{AC4DC467-7891-443B-84EA-66A43A3AC1F8}"/>
          </ac:spMkLst>
        </pc:spChg>
        <pc:spChg chg="add del">
          <ac:chgData name="bernard busschaert" userId="3712a37b8b467b77" providerId="LiveId" clId="{A4574C9D-C668-4C13-A763-1FFA75AFA83C}" dt="2021-06-10T12:39:54.307" v="523" actId="26606"/>
          <ac:spMkLst>
            <pc:docMk/>
            <pc:sldMk cId="1955216118" sldId="295"/>
            <ac:spMk id="25" creationId="{C4CA33FD-D0C5-4C9F-B64A-AC7E224E1508}"/>
          </ac:spMkLst>
        </pc:spChg>
        <pc:grpChg chg="add del">
          <ac:chgData name="bernard busschaert" userId="3712a37b8b467b77" providerId="LiveId" clId="{A4574C9D-C668-4C13-A763-1FFA75AFA83C}" dt="2021-06-10T12:39:54.307" v="523" actId="26606"/>
          <ac:grpSpMkLst>
            <pc:docMk/>
            <pc:sldMk cId="1955216118" sldId="295"/>
            <ac:grpSpMk id="13" creationId="{DFB5D1BB-0703-437B-BD1E-1D07F8A2730B}"/>
          </ac:grpSpMkLst>
        </pc:grpChg>
        <pc:grpChg chg="add del">
          <ac:chgData name="bernard busschaert" userId="3712a37b8b467b77" providerId="LiveId" clId="{A4574C9D-C668-4C13-A763-1FFA75AFA83C}" dt="2021-06-10T12:39:54.307" v="523" actId="26606"/>
          <ac:grpSpMkLst>
            <pc:docMk/>
            <pc:sldMk cId="1955216118" sldId="295"/>
            <ac:grpSpMk id="29" creationId="{65139F4B-2CBD-4156-92F1-B6A65F08F41D}"/>
          </ac:grpSpMkLst>
        </pc:grpChg>
        <pc:picChg chg="add del">
          <ac:chgData name="bernard busschaert" userId="3712a37b8b467b77" providerId="LiveId" clId="{A4574C9D-C668-4C13-A763-1FFA75AFA83C}" dt="2021-06-10T09:05:24.450" v="446" actId="478"/>
          <ac:picMkLst>
            <pc:docMk/>
            <pc:sldMk cId="1955216118" sldId="295"/>
            <ac:picMk id="7" creationId="{96976069-34F4-4A3B-B309-A61D7F618023}"/>
          </ac:picMkLst>
        </pc:picChg>
        <pc:picChg chg="add mod ord">
          <ac:chgData name="bernard busschaert" userId="3712a37b8b467b77" providerId="LiveId" clId="{A4574C9D-C668-4C13-A763-1FFA75AFA83C}" dt="2021-06-10T12:40:02.897" v="526" actId="14100"/>
          <ac:picMkLst>
            <pc:docMk/>
            <pc:sldMk cId="1955216118" sldId="295"/>
            <ac:picMk id="8" creationId="{01519CFD-5418-4349-AFDB-4535A9B12AA2}"/>
          </ac:picMkLst>
        </pc:picChg>
        <pc:cxnChg chg="add del">
          <ac:chgData name="bernard busschaert" userId="3712a37b8b467b77" providerId="LiveId" clId="{A4574C9D-C668-4C13-A763-1FFA75AFA83C}" dt="2021-06-10T12:39:54.307" v="523" actId="26606"/>
          <ac:cxnSpMkLst>
            <pc:docMk/>
            <pc:sldMk cId="1955216118" sldId="295"/>
            <ac:cxnSpMk id="19" creationId="{883F92AF-2403-4558-B1D7-72130A1E4BC7}"/>
          </ac:cxnSpMkLst>
        </pc:cxnChg>
        <pc:cxnChg chg="add del">
          <ac:chgData name="bernard busschaert" userId="3712a37b8b467b77" providerId="LiveId" clId="{A4574C9D-C668-4C13-A763-1FFA75AFA83C}" dt="2021-06-10T12:39:54.307" v="523" actId="26606"/>
          <ac:cxnSpMkLst>
            <pc:docMk/>
            <pc:sldMk cId="1955216118" sldId="295"/>
            <ac:cxnSpMk id="27" creationId="{E8F5A80F-0E52-4137-B9D0-92B0AA81138E}"/>
          </ac:cxnSpMkLst>
        </pc:cxnChg>
      </pc:sldChg>
      <pc:sldChg chg="addSp delSp modSp mod">
        <pc:chgData name="bernard busschaert" userId="3712a37b8b467b77" providerId="LiveId" clId="{A4574C9D-C668-4C13-A763-1FFA75AFA83C}" dt="2021-06-10T12:40:53.142" v="529" actId="14100"/>
        <pc:sldMkLst>
          <pc:docMk/>
          <pc:sldMk cId="2781300287" sldId="296"/>
        </pc:sldMkLst>
        <pc:picChg chg="add del">
          <ac:chgData name="bernard busschaert" userId="3712a37b8b467b77" providerId="LiveId" clId="{A4574C9D-C668-4C13-A763-1FFA75AFA83C}" dt="2021-06-10T09:05:26.589" v="447" actId="478"/>
          <ac:picMkLst>
            <pc:docMk/>
            <pc:sldMk cId="2781300287" sldId="296"/>
            <ac:picMk id="7" creationId="{7733A81D-44CC-4C80-A326-78605F63259E}"/>
          </ac:picMkLst>
        </pc:picChg>
        <pc:picChg chg="add mod">
          <ac:chgData name="bernard busschaert" userId="3712a37b8b467b77" providerId="LiveId" clId="{A4574C9D-C668-4C13-A763-1FFA75AFA83C}" dt="2021-06-10T12:40:53.142" v="529" actId="14100"/>
          <ac:picMkLst>
            <pc:docMk/>
            <pc:sldMk cId="2781300287" sldId="296"/>
            <ac:picMk id="8" creationId="{0F5FD9BC-B55E-4951-8ED8-E0A0E7E1D567}"/>
          </ac:picMkLst>
        </pc:picChg>
      </pc:sldChg>
      <pc:sldChg chg="modSp new mod">
        <pc:chgData name="bernard busschaert" userId="3712a37b8b467b77" providerId="LiveId" clId="{A4574C9D-C668-4C13-A763-1FFA75AFA83C}" dt="2021-06-02T12:19:12.200" v="345" actId="6549"/>
        <pc:sldMkLst>
          <pc:docMk/>
          <pc:sldMk cId="3073004144" sldId="301"/>
        </pc:sldMkLst>
        <pc:spChg chg="mod">
          <ac:chgData name="bernard busschaert" userId="3712a37b8b467b77" providerId="LiveId" clId="{A4574C9D-C668-4C13-A763-1FFA75AFA83C}" dt="2021-06-02T12:18:03.040" v="341" actId="113"/>
          <ac:spMkLst>
            <pc:docMk/>
            <pc:sldMk cId="3073004144" sldId="301"/>
            <ac:spMk id="2" creationId="{9CE24CD7-F54C-416D-8308-9BD50E92BF14}"/>
          </ac:spMkLst>
        </pc:spChg>
        <pc:spChg chg="mod">
          <ac:chgData name="bernard busschaert" userId="3712a37b8b467b77" providerId="LiveId" clId="{A4574C9D-C668-4C13-A763-1FFA75AFA83C}" dt="2021-06-02T12:19:12.200" v="345" actId="6549"/>
          <ac:spMkLst>
            <pc:docMk/>
            <pc:sldMk cId="3073004144" sldId="301"/>
            <ac:spMk id="3" creationId="{533D4746-01F4-4B37-8074-B8C1557F1293}"/>
          </ac:spMkLst>
        </pc:spChg>
      </pc:sldChg>
      <pc:sldChg chg="modSp new mod">
        <pc:chgData name="bernard busschaert" userId="3712a37b8b467b77" providerId="LiveId" clId="{A4574C9D-C668-4C13-A763-1FFA75AFA83C}" dt="2021-06-10T12:45:10.979" v="801" actId="20577"/>
        <pc:sldMkLst>
          <pc:docMk/>
          <pc:sldMk cId="666109919" sldId="302"/>
        </pc:sldMkLst>
        <pc:spChg chg="mod">
          <ac:chgData name="bernard busschaert" userId="3712a37b8b467b77" providerId="LiveId" clId="{A4574C9D-C668-4C13-A763-1FFA75AFA83C}" dt="2021-06-10T12:43:31.709" v="611" actId="20577"/>
          <ac:spMkLst>
            <pc:docMk/>
            <pc:sldMk cId="666109919" sldId="302"/>
            <ac:spMk id="2" creationId="{EC2E1CF4-A3E9-47F0-BD77-E0EFD89B839B}"/>
          </ac:spMkLst>
        </pc:spChg>
        <pc:spChg chg="mod">
          <ac:chgData name="bernard busschaert" userId="3712a37b8b467b77" providerId="LiveId" clId="{A4574C9D-C668-4C13-A763-1FFA75AFA83C}" dt="2021-06-10T12:45:10.979" v="801" actId="20577"/>
          <ac:spMkLst>
            <pc:docMk/>
            <pc:sldMk cId="666109919" sldId="302"/>
            <ac:spMk id="3" creationId="{B34AE362-D1F2-414C-80B0-4B4641E61BC7}"/>
          </ac:spMkLst>
        </pc:spChg>
      </pc:sldChg>
      <pc:sldChg chg="addSp modSp new mod setBg">
        <pc:chgData name="bernard busschaert" userId="3712a37b8b467b77" providerId="LiveId" clId="{A4574C9D-C668-4C13-A763-1FFA75AFA83C}" dt="2021-06-10T12:47:01.315" v="925" actId="20577"/>
        <pc:sldMkLst>
          <pc:docMk/>
          <pc:sldMk cId="1937626828" sldId="303"/>
        </pc:sldMkLst>
        <pc:spChg chg="mod">
          <ac:chgData name="bernard busschaert" userId="3712a37b8b467b77" providerId="LiveId" clId="{A4574C9D-C668-4C13-A763-1FFA75AFA83C}" dt="2021-06-10T12:46:06.522" v="834" actId="20577"/>
          <ac:spMkLst>
            <pc:docMk/>
            <pc:sldMk cId="1937626828" sldId="303"/>
            <ac:spMk id="2" creationId="{9FA20CBD-740E-4ABD-9A44-44405ECC67C2}"/>
          </ac:spMkLst>
        </pc:spChg>
        <pc:spChg chg="mod">
          <ac:chgData name="bernard busschaert" userId="3712a37b8b467b77" providerId="LiveId" clId="{A4574C9D-C668-4C13-A763-1FFA75AFA83C}" dt="2021-06-10T12:47:01.315" v="925" actId="20577"/>
          <ac:spMkLst>
            <pc:docMk/>
            <pc:sldMk cId="1937626828" sldId="303"/>
            <ac:spMk id="3" creationId="{345585C2-59C2-4FC5-B315-F9BDF5834566}"/>
          </ac:spMkLst>
        </pc:spChg>
        <pc:spChg chg="mod">
          <ac:chgData name="bernard busschaert" userId="3712a37b8b467b77" providerId="LiveId" clId="{A4574C9D-C668-4C13-A763-1FFA75AFA83C}" dt="2021-06-10T12:45:47.876" v="803" actId="26606"/>
          <ac:spMkLst>
            <pc:docMk/>
            <pc:sldMk cId="1937626828" sldId="303"/>
            <ac:spMk id="4" creationId="{52C76A10-359A-45B1-8478-8686E3E4B888}"/>
          </ac:spMkLst>
        </pc:spChg>
        <pc:spChg chg="mod">
          <ac:chgData name="bernard busschaert" userId="3712a37b8b467b77" providerId="LiveId" clId="{A4574C9D-C668-4C13-A763-1FFA75AFA83C}" dt="2021-06-10T12:45:47.876" v="803" actId="26606"/>
          <ac:spMkLst>
            <pc:docMk/>
            <pc:sldMk cId="1937626828" sldId="303"/>
            <ac:spMk id="5" creationId="{84BD76B7-32F8-467A-A32E-F011A672F784}"/>
          </ac:spMkLst>
        </pc:spChg>
        <pc:spChg chg="add">
          <ac:chgData name="bernard busschaert" userId="3712a37b8b467b77" providerId="LiveId" clId="{A4574C9D-C668-4C13-A763-1FFA75AFA83C}" dt="2021-06-10T12:45:47.876" v="803" actId="26606"/>
          <ac:spMkLst>
            <pc:docMk/>
            <pc:sldMk cId="1937626828" sldId="303"/>
            <ac:spMk id="18" creationId="{42156184-C35E-40FF-9C64-B7F0FF61C20D}"/>
          </ac:spMkLst>
        </pc:spChg>
        <pc:spChg chg="add">
          <ac:chgData name="bernard busschaert" userId="3712a37b8b467b77" providerId="LiveId" clId="{A4574C9D-C668-4C13-A763-1FFA75AFA83C}" dt="2021-06-10T12:45:47.876" v="803" actId="26606"/>
          <ac:spMkLst>
            <pc:docMk/>
            <pc:sldMk cId="1937626828" sldId="303"/>
            <ac:spMk id="20" creationId="{FE584079-BD13-4EFC-9B7D-BB620B5E7003}"/>
          </ac:spMkLst>
        </pc:spChg>
        <pc:spChg chg="add">
          <ac:chgData name="bernard busschaert" userId="3712a37b8b467b77" providerId="LiveId" clId="{A4574C9D-C668-4C13-A763-1FFA75AFA83C}" dt="2021-06-10T12:45:47.876" v="803" actId="26606"/>
          <ac:spMkLst>
            <pc:docMk/>
            <pc:sldMk cId="1937626828" sldId="303"/>
            <ac:spMk id="22" creationId="{5C7053FF-8E4D-4155-86CE-50A72DCD3266}"/>
          </ac:spMkLst>
        </pc:spChg>
        <pc:spChg chg="add">
          <ac:chgData name="bernard busschaert" userId="3712a37b8b467b77" providerId="LiveId" clId="{A4574C9D-C668-4C13-A763-1FFA75AFA83C}" dt="2021-06-10T12:45:47.876" v="803" actId="26606"/>
          <ac:spMkLst>
            <pc:docMk/>
            <pc:sldMk cId="1937626828" sldId="303"/>
            <ac:spMk id="24" creationId="{D42F442A-E722-4FA8-8DA6-41899E8842F3}"/>
          </ac:spMkLst>
        </pc:spChg>
        <pc:grpChg chg="add">
          <ac:chgData name="bernard busschaert" userId="3712a37b8b467b77" providerId="LiveId" clId="{A4574C9D-C668-4C13-A763-1FFA75AFA83C}" dt="2021-06-10T12:45:47.876" v="803" actId="26606"/>
          <ac:grpSpMkLst>
            <pc:docMk/>
            <pc:sldMk cId="1937626828" sldId="303"/>
            <ac:grpSpMk id="10" creationId="{614F7DB2-2747-44B1-8CCD-EA4CF6EABA54}"/>
          </ac:grpSpMkLst>
        </pc:grpChg>
        <pc:cxnChg chg="add">
          <ac:chgData name="bernard busschaert" userId="3712a37b8b467b77" providerId="LiveId" clId="{A4574C9D-C668-4C13-A763-1FFA75AFA83C}" dt="2021-06-10T12:45:47.876" v="803" actId="26606"/>
          <ac:cxnSpMkLst>
            <pc:docMk/>
            <pc:sldMk cId="1937626828" sldId="303"/>
            <ac:cxnSpMk id="16" creationId="{2C02D87C-1E23-4B24-AFE6-A85743C72FDD}"/>
          </ac:cxnSpMkLst>
        </pc:cxnChg>
      </pc:sldChg>
    </pc:docChg>
  </pc:docChgLst>
</pc:chgInfo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C209D-21E8-4C8E-A2D2-AB085E12601F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9C40BFD-15A3-44D8-B533-D676DFD8404D}">
      <dgm:prSet phldrT="[Tekst]" phldr="1"/>
      <dgm:spPr/>
      <dgm:t>
        <a:bodyPr/>
        <a:lstStyle/>
        <a:p>
          <a:endParaRPr lang="nl-BE" dirty="0"/>
        </a:p>
      </dgm:t>
    </dgm:pt>
    <dgm:pt modelId="{7BDE3643-DDAE-4F3C-87E2-96ABE0A66E1F}" type="parTrans" cxnId="{E80D705D-39C2-4842-838C-927054FA7D17}">
      <dgm:prSet/>
      <dgm:spPr/>
      <dgm:t>
        <a:bodyPr/>
        <a:lstStyle/>
        <a:p>
          <a:endParaRPr lang="nl-BE"/>
        </a:p>
      </dgm:t>
    </dgm:pt>
    <dgm:pt modelId="{878A239E-3A9B-44A5-BF96-64C37AAD1792}" type="sibTrans" cxnId="{E80D705D-39C2-4842-838C-927054FA7D17}">
      <dgm:prSet/>
      <dgm:spPr/>
      <dgm:t>
        <a:bodyPr/>
        <a:lstStyle/>
        <a:p>
          <a:endParaRPr lang="nl-BE"/>
        </a:p>
      </dgm:t>
    </dgm:pt>
    <dgm:pt modelId="{DFA955AE-579E-4D5A-B644-582B9A7231A7}">
      <dgm:prSet phldrT="[Tekst]" phldr="1"/>
      <dgm:spPr/>
      <dgm:t>
        <a:bodyPr/>
        <a:lstStyle/>
        <a:p>
          <a:endParaRPr lang="nl-BE"/>
        </a:p>
      </dgm:t>
    </dgm:pt>
    <dgm:pt modelId="{11EB7249-0318-4A2B-A054-3E78C9508B23}" type="parTrans" cxnId="{AFC9661E-5766-43DA-A01D-EC5DEDC34111}">
      <dgm:prSet/>
      <dgm:spPr/>
      <dgm:t>
        <a:bodyPr/>
        <a:lstStyle/>
        <a:p>
          <a:endParaRPr lang="nl-BE"/>
        </a:p>
      </dgm:t>
    </dgm:pt>
    <dgm:pt modelId="{1E2A8249-2942-412B-9E2A-ED40716DB375}" type="sibTrans" cxnId="{AFC9661E-5766-43DA-A01D-EC5DEDC34111}">
      <dgm:prSet/>
      <dgm:spPr/>
      <dgm:t>
        <a:bodyPr/>
        <a:lstStyle/>
        <a:p>
          <a:endParaRPr lang="nl-BE"/>
        </a:p>
      </dgm:t>
    </dgm:pt>
    <dgm:pt modelId="{732124EE-CB89-4335-B303-A4BB628F40C5}">
      <dgm:prSet phldrT="[Tekst]" phldr="1"/>
      <dgm:spPr/>
      <dgm:t>
        <a:bodyPr/>
        <a:lstStyle/>
        <a:p>
          <a:endParaRPr lang="nl-BE"/>
        </a:p>
      </dgm:t>
    </dgm:pt>
    <dgm:pt modelId="{614A5390-A19E-4F0E-BB3A-CEB0A73C7949}" type="parTrans" cxnId="{3BBF1A9A-66A6-45C9-992C-10D1A867F1AB}">
      <dgm:prSet/>
      <dgm:spPr/>
      <dgm:t>
        <a:bodyPr/>
        <a:lstStyle/>
        <a:p>
          <a:endParaRPr lang="nl-BE"/>
        </a:p>
      </dgm:t>
    </dgm:pt>
    <dgm:pt modelId="{9F77AA99-40F4-41D8-8A94-FA63575F3746}" type="sibTrans" cxnId="{3BBF1A9A-66A6-45C9-992C-10D1A867F1AB}">
      <dgm:prSet/>
      <dgm:spPr/>
      <dgm:t>
        <a:bodyPr/>
        <a:lstStyle/>
        <a:p>
          <a:endParaRPr lang="nl-BE"/>
        </a:p>
      </dgm:t>
    </dgm:pt>
    <dgm:pt modelId="{5FAF7A28-A4CD-4B58-B97F-86DAE9752B04}">
      <dgm:prSet phldrT="[Tekst]" phldr="1"/>
      <dgm:spPr/>
      <dgm:t>
        <a:bodyPr/>
        <a:lstStyle/>
        <a:p>
          <a:endParaRPr lang="nl-BE"/>
        </a:p>
      </dgm:t>
    </dgm:pt>
    <dgm:pt modelId="{21919AD0-2F81-47F1-A399-BE388344B3FE}" type="parTrans" cxnId="{62190F90-4747-4157-BAB6-DF5168D1DBC1}">
      <dgm:prSet/>
      <dgm:spPr/>
      <dgm:t>
        <a:bodyPr/>
        <a:lstStyle/>
        <a:p>
          <a:endParaRPr lang="nl-BE"/>
        </a:p>
      </dgm:t>
    </dgm:pt>
    <dgm:pt modelId="{C02411E5-A861-47C1-8332-620AD7B6103F}" type="sibTrans" cxnId="{62190F90-4747-4157-BAB6-DF5168D1DBC1}">
      <dgm:prSet/>
      <dgm:spPr/>
      <dgm:t>
        <a:bodyPr/>
        <a:lstStyle/>
        <a:p>
          <a:endParaRPr lang="nl-BE"/>
        </a:p>
      </dgm:t>
    </dgm:pt>
    <dgm:pt modelId="{9370B98F-A3BB-4509-BFDF-18510E95F6D8}">
      <dgm:prSet phldrT="[Tekst]" phldr="1"/>
      <dgm:spPr/>
      <dgm:t>
        <a:bodyPr/>
        <a:lstStyle/>
        <a:p>
          <a:endParaRPr lang="nl-BE"/>
        </a:p>
      </dgm:t>
    </dgm:pt>
    <dgm:pt modelId="{EFAD7D36-2F64-49A8-A0DB-2D26FE7363EB}" type="parTrans" cxnId="{BA919F19-13CD-4989-9618-D6D68EA4D750}">
      <dgm:prSet/>
      <dgm:spPr/>
      <dgm:t>
        <a:bodyPr/>
        <a:lstStyle/>
        <a:p>
          <a:endParaRPr lang="nl-BE"/>
        </a:p>
      </dgm:t>
    </dgm:pt>
    <dgm:pt modelId="{5469F81D-16FB-4FD4-89F6-9E7A322F08C1}" type="sibTrans" cxnId="{BA919F19-13CD-4989-9618-D6D68EA4D750}">
      <dgm:prSet/>
      <dgm:spPr/>
      <dgm:t>
        <a:bodyPr/>
        <a:lstStyle/>
        <a:p>
          <a:endParaRPr lang="nl-BE"/>
        </a:p>
      </dgm:t>
    </dgm:pt>
    <dgm:pt modelId="{41903401-AD07-44D7-8564-9DF169D50E7F}" type="pres">
      <dgm:prSet presAssocID="{98DC209D-21E8-4C8E-A2D2-AB085E12601F}" presName="diagram" presStyleCnt="0">
        <dgm:presLayoutVars>
          <dgm:dir/>
          <dgm:resizeHandles val="exact"/>
        </dgm:presLayoutVars>
      </dgm:prSet>
      <dgm:spPr/>
    </dgm:pt>
    <dgm:pt modelId="{BC243CFE-F218-4A33-AD92-C741055DC152}" type="pres">
      <dgm:prSet presAssocID="{09C40BFD-15A3-44D8-B533-D676DFD8404D}" presName="node" presStyleLbl="node1" presStyleIdx="0" presStyleCnt="5">
        <dgm:presLayoutVars>
          <dgm:bulletEnabled val="1"/>
        </dgm:presLayoutVars>
      </dgm:prSet>
      <dgm:spPr/>
    </dgm:pt>
    <dgm:pt modelId="{19CC8876-12B0-438C-AA9B-D7F6EB32D8CA}" type="pres">
      <dgm:prSet presAssocID="{878A239E-3A9B-44A5-BF96-64C37AAD1792}" presName="sibTrans" presStyleCnt="0"/>
      <dgm:spPr/>
    </dgm:pt>
    <dgm:pt modelId="{8AED26CE-38A3-4343-A90E-E133797BD3B8}" type="pres">
      <dgm:prSet presAssocID="{DFA955AE-579E-4D5A-B644-582B9A7231A7}" presName="node" presStyleLbl="node1" presStyleIdx="1" presStyleCnt="5">
        <dgm:presLayoutVars>
          <dgm:bulletEnabled val="1"/>
        </dgm:presLayoutVars>
      </dgm:prSet>
      <dgm:spPr/>
    </dgm:pt>
    <dgm:pt modelId="{1B1066A5-1B96-45F3-935D-805E855FC6D2}" type="pres">
      <dgm:prSet presAssocID="{1E2A8249-2942-412B-9E2A-ED40716DB375}" presName="sibTrans" presStyleCnt="0"/>
      <dgm:spPr/>
    </dgm:pt>
    <dgm:pt modelId="{EF6D628A-7BC5-4F8D-B8AB-7BC647F8DF51}" type="pres">
      <dgm:prSet presAssocID="{732124EE-CB89-4335-B303-A4BB628F40C5}" presName="node" presStyleLbl="node1" presStyleIdx="2" presStyleCnt="5">
        <dgm:presLayoutVars>
          <dgm:bulletEnabled val="1"/>
        </dgm:presLayoutVars>
      </dgm:prSet>
      <dgm:spPr/>
    </dgm:pt>
    <dgm:pt modelId="{CE696483-3DDD-4F19-9992-B1FD5209A312}" type="pres">
      <dgm:prSet presAssocID="{9F77AA99-40F4-41D8-8A94-FA63575F3746}" presName="sibTrans" presStyleCnt="0"/>
      <dgm:spPr/>
    </dgm:pt>
    <dgm:pt modelId="{06623F62-1A0B-40F0-A4DD-8E6C6D28FB59}" type="pres">
      <dgm:prSet presAssocID="{5FAF7A28-A4CD-4B58-B97F-86DAE9752B04}" presName="node" presStyleLbl="node1" presStyleIdx="3" presStyleCnt="5">
        <dgm:presLayoutVars>
          <dgm:bulletEnabled val="1"/>
        </dgm:presLayoutVars>
      </dgm:prSet>
      <dgm:spPr/>
    </dgm:pt>
    <dgm:pt modelId="{1D4A95D8-0C3D-439F-8969-261EA0AFD4F4}" type="pres">
      <dgm:prSet presAssocID="{C02411E5-A861-47C1-8332-620AD7B6103F}" presName="sibTrans" presStyleCnt="0"/>
      <dgm:spPr/>
    </dgm:pt>
    <dgm:pt modelId="{D10D2277-2257-42D7-BBE0-3214DD43CBA1}" type="pres">
      <dgm:prSet presAssocID="{9370B98F-A3BB-4509-BFDF-18510E95F6D8}" presName="node" presStyleLbl="node1" presStyleIdx="4" presStyleCnt="5">
        <dgm:presLayoutVars>
          <dgm:bulletEnabled val="1"/>
        </dgm:presLayoutVars>
      </dgm:prSet>
      <dgm:spPr/>
    </dgm:pt>
  </dgm:ptLst>
  <dgm:cxnLst>
    <dgm:cxn modelId="{BA919F19-13CD-4989-9618-D6D68EA4D750}" srcId="{98DC209D-21E8-4C8E-A2D2-AB085E12601F}" destId="{9370B98F-A3BB-4509-BFDF-18510E95F6D8}" srcOrd="4" destOrd="0" parTransId="{EFAD7D36-2F64-49A8-A0DB-2D26FE7363EB}" sibTransId="{5469F81D-16FB-4FD4-89F6-9E7A322F08C1}"/>
    <dgm:cxn modelId="{AFC9661E-5766-43DA-A01D-EC5DEDC34111}" srcId="{98DC209D-21E8-4C8E-A2D2-AB085E12601F}" destId="{DFA955AE-579E-4D5A-B644-582B9A7231A7}" srcOrd="1" destOrd="0" parTransId="{11EB7249-0318-4A2B-A054-3E78C9508B23}" sibTransId="{1E2A8249-2942-412B-9E2A-ED40716DB375}"/>
    <dgm:cxn modelId="{1B27A340-EA1D-4565-9D79-271E1572DDDB}" type="presOf" srcId="{732124EE-CB89-4335-B303-A4BB628F40C5}" destId="{EF6D628A-7BC5-4F8D-B8AB-7BC647F8DF51}" srcOrd="0" destOrd="0" presId="urn:microsoft.com/office/officeart/2005/8/layout/default"/>
    <dgm:cxn modelId="{E80D705D-39C2-4842-838C-927054FA7D17}" srcId="{98DC209D-21E8-4C8E-A2D2-AB085E12601F}" destId="{09C40BFD-15A3-44D8-B533-D676DFD8404D}" srcOrd="0" destOrd="0" parTransId="{7BDE3643-DDAE-4F3C-87E2-96ABE0A66E1F}" sibTransId="{878A239E-3A9B-44A5-BF96-64C37AAD1792}"/>
    <dgm:cxn modelId="{35FCF066-1094-4129-9527-97D9F547BFB5}" type="presOf" srcId="{DFA955AE-579E-4D5A-B644-582B9A7231A7}" destId="{8AED26CE-38A3-4343-A90E-E133797BD3B8}" srcOrd="0" destOrd="0" presId="urn:microsoft.com/office/officeart/2005/8/layout/default"/>
    <dgm:cxn modelId="{0C1B4F7C-2645-475D-95BD-CC64A2CD1642}" type="presOf" srcId="{98DC209D-21E8-4C8E-A2D2-AB085E12601F}" destId="{41903401-AD07-44D7-8564-9DF169D50E7F}" srcOrd="0" destOrd="0" presId="urn:microsoft.com/office/officeart/2005/8/layout/default"/>
    <dgm:cxn modelId="{1A38B883-AC33-482D-9005-26C3945D866E}" type="presOf" srcId="{09C40BFD-15A3-44D8-B533-D676DFD8404D}" destId="{BC243CFE-F218-4A33-AD92-C741055DC152}" srcOrd="0" destOrd="0" presId="urn:microsoft.com/office/officeart/2005/8/layout/default"/>
    <dgm:cxn modelId="{62190F90-4747-4157-BAB6-DF5168D1DBC1}" srcId="{98DC209D-21E8-4C8E-A2D2-AB085E12601F}" destId="{5FAF7A28-A4CD-4B58-B97F-86DAE9752B04}" srcOrd="3" destOrd="0" parTransId="{21919AD0-2F81-47F1-A399-BE388344B3FE}" sibTransId="{C02411E5-A861-47C1-8332-620AD7B6103F}"/>
    <dgm:cxn modelId="{3BBF1A9A-66A6-45C9-992C-10D1A867F1AB}" srcId="{98DC209D-21E8-4C8E-A2D2-AB085E12601F}" destId="{732124EE-CB89-4335-B303-A4BB628F40C5}" srcOrd="2" destOrd="0" parTransId="{614A5390-A19E-4F0E-BB3A-CEB0A73C7949}" sibTransId="{9F77AA99-40F4-41D8-8A94-FA63575F3746}"/>
    <dgm:cxn modelId="{585C9EC3-D298-49FD-BBFF-04AEF3FA5F39}" type="presOf" srcId="{5FAF7A28-A4CD-4B58-B97F-86DAE9752B04}" destId="{06623F62-1A0B-40F0-A4DD-8E6C6D28FB59}" srcOrd="0" destOrd="0" presId="urn:microsoft.com/office/officeart/2005/8/layout/default"/>
    <dgm:cxn modelId="{A8649DEF-56A8-4634-9D6A-683B647E2A21}" type="presOf" srcId="{9370B98F-A3BB-4509-BFDF-18510E95F6D8}" destId="{D10D2277-2257-42D7-BBE0-3214DD43CBA1}" srcOrd="0" destOrd="0" presId="urn:microsoft.com/office/officeart/2005/8/layout/default"/>
    <dgm:cxn modelId="{A5F544E7-008B-4F3E-A178-2F841AB7FED5}" type="presParOf" srcId="{41903401-AD07-44D7-8564-9DF169D50E7F}" destId="{BC243CFE-F218-4A33-AD92-C741055DC152}" srcOrd="0" destOrd="0" presId="urn:microsoft.com/office/officeart/2005/8/layout/default"/>
    <dgm:cxn modelId="{0D505323-94A5-486C-8E39-5AEDF2A025A5}" type="presParOf" srcId="{41903401-AD07-44D7-8564-9DF169D50E7F}" destId="{19CC8876-12B0-438C-AA9B-D7F6EB32D8CA}" srcOrd="1" destOrd="0" presId="urn:microsoft.com/office/officeart/2005/8/layout/default"/>
    <dgm:cxn modelId="{E162927F-9D71-40A1-A2B9-5FD7ED0336DA}" type="presParOf" srcId="{41903401-AD07-44D7-8564-9DF169D50E7F}" destId="{8AED26CE-38A3-4343-A90E-E133797BD3B8}" srcOrd="2" destOrd="0" presId="urn:microsoft.com/office/officeart/2005/8/layout/default"/>
    <dgm:cxn modelId="{E97F3567-E61D-4620-97B2-877DB9383CED}" type="presParOf" srcId="{41903401-AD07-44D7-8564-9DF169D50E7F}" destId="{1B1066A5-1B96-45F3-935D-805E855FC6D2}" srcOrd="3" destOrd="0" presId="urn:microsoft.com/office/officeart/2005/8/layout/default"/>
    <dgm:cxn modelId="{0135CACE-C812-4FAB-A229-676434830F1F}" type="presParOf" srcId="{41903401-AD07-44D7-8564-9DF169D50E7F}" destId="{EF6D628A-7BC5-4F8D-B8AB-7BC647F8DF51}" srcOrd="4" destOrd="0" presId="urn:microsoft.com/office/officeart/2005/8/layout/default"/>
    <dgm:cxn modelId="{D505FE33-1F94-4953-B3D0-EFBD94CFD754}" type="presParOf" srcId="{41903401-AD07-44D7-8564-9DF169D50E7F}" destId="{CE696483-3DDD-4F19-9992-B1FD5209A312}" srcOrd="5" destOrd="0" presId="urn:microsoft.com/office/officeart/2005/8/layout/default"/>
    <dgm:cxn modelId="{B5DBDC14-9C77-41C3-8878-8EE307F8C540}" type="presParOf" srcId="{41903401-AD07-44D7-8564-9DF169D50E7F}" destId="{06623F62-1A0B-40F0-A4DD-8E6C6D28FB59}" srcOrd="6" destOrd="0" presId="urn:microsoft.com/office/officeart/2005/8/layout/default"/>
    <dgm:cxn modelId="{65CEA3A0-9D57-487B-B7ED-F294A6922569}" type="presParOf" srcId="{41903401-AD07-44D7-8564-9DF169D50E7F}" destId="{1D4A95D8-0C3D-439F-8969-261EA0AFD4F4}" srcOrd="7" destOrd="0" presId="urn:microsoft.com/office/officeart/2005/8/layout/default"/>
    <dgm:cxn modelId="{BA4A9D7D-3034-4599-A823-5D28A927E008}" type="presParOf" srcId="{41903401-AD07-44D7-8564-9DF169D50E7F}" destId="{D10D2277-2257-42D7-BBE0-3214DD43CBA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43CFE-F218-4A33-AD92-C741055DC152}">
      <dsp:nvSpPr>
        <dsp:cNvPr id="0" name=""/>
        <dsp:cNvSpPr/>
      </dsp:nvSpPr>
      <dsp:spPr>
        <a:xfrm>
          <a:off x="387" y="55630"/>
          <a:ext cx="1511644" cy="90698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600" kern="1200" dirty="0"/>
        </a:p>
      </dsp:txBody>
      <dsp:txXfrm>
        <a:off x="387" y="55630"/>
        <a:ext cx="1511644" cy="906986"/>
      </dsp:txXfrm>
    </dsp:sp>
    <dsp:sp modelId="{8AED26CE-38A3-4343-A90E-E133797BD3B8}">
      <dsp:nvSpPr>
        <dsp:cNvPr id="0" name=""/>
        <dsp:cNvSpPr/>
      </dsp:nvSpPr>
      <dsp:spPr>
        <a:xfrm>
          <a:off x="1663196" y="55630"/>
          <a:ext cx="1511644" cy="90698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196862"/>
                <a:satOff val="10572"/>
                <a:lumOff val="-3823"/>
                <a:alphaOff val="0"/>
                <a:shade val="74000"/>
                <a:satMod val="130000"/>
                <a:lumMod val="90000"/>
              </a:schemeClr>
              <a:schemeClr val="accent5">
                <a:hueOff val="196862"/>
                <a:satOff val="10572"/>
                <a:lumOff val="-382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600" kern="1200"/>
        </a:p>
      </dsp:txBody>
      <dsp:txXfrm>
        <a:off x="1663196" y="55630"/>
        <a:ext cx="1511644" cy="906986"/>
      </dsp:txXfrm>
    </dsp:sp>
    <dsp:sp modelId="{EF6D628A-7BC5-4F8D-B8AB-7BC647F8DF51}">
      <dsp:nvSpPr>
        <dsp:cNvPr id="0" name=""/>
        <dsp:cNvSpPr/>
      </dsp:nvSpPr>
      <dsp:spPr>
        <a:xfrm>
          <a:off x="387" y="1113781"/>
          <a:ext cx="1511644" cy="90698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393725"/>
                <a:satOff val="21144"/>
                <a:lumOff val="-7647"/>
                <a:alphaOff val="0"/>
                <a:shade val="74000"/>
                <a:satMod val="130000"/>
                <a:lumMod val="90000"/>
              </a:schemeClr>
              <a:schemeClr val="accent5">
                <a:hueOff val="393725"/>
                <a:satOff val="21144"/>
                <a:lumOff val="-764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600" kern="1200"/>
        </a:p>
      </dsp:txBody>
      <dsp:txXfrm>
        <a:off x="387" y="1113781"/>
        <a:ext cx="1511644" cy="906986"/>
      </dsp:txXfrm>
    </dsp:sp>
    <dsp:sp modelId="{06623F62-1A0B-40F0-A4DD-8E6C6D28FB59}">
      <dsp:nvSpPr>
        <dsp:cNvPr id="0" name=""/>
        <dsp:cNvSpPr/>
      </dsp:nvSpPr>
      <dsp:spPr>
        <a:xfrm>
          <a:off x="1663196" y="1113781"/>
          <a:ext cx="1511644" cy="90698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590587"/>
                <a:satOff val="31716"/>
                <a:lumOff val="-11470"/>
                <a:alphaOff val="0"/>
                <a:shade val="74000"/>
                <a:satMod val="130000"/>
                <a:lumMod val="90000"/>
              </a:schemeClr>
              <a:schemeClr val="accent5">
                <a:hueOff val="590587"/>
                <a:satOff val="31716"/>
                <a:lumOff val="-1147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600" kern="1200"/>
        </a:p>
      </dsp:txBody>
      <dsp:txXfrm>
        <a:off x="1663196" y="1113781"/>
        <a:ext cx="1511644" cy="906986"/>
      </dsp:txXfrm>
    </dsp:sp>
    <dsp:sp modelId="{D10D2277-2257-42D7-BBE0-3214DD43CBA1}">
      <dsp:nvSpPr>
        <dsp:cNvPr id="0" name=""/>
        <dsp:cNvSpPr/>
      </dsp:nvSpPr>
      <dsp:spPr>
        <a:xfrm>
          <a:off x="831792" y="2171932"/>
          <a:ext cx="1511644" cy="90698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787450"/>
                <a:satOff val="42288"/>
                <a:lumOff val="-15294"/>
                <a:alphaOff val="0"/>
                <a:shade val="74000"/>
                <a:satMod val="130000"/>
                <a:lumMod val="90000"/>
              </a:schemeClr>
              <a:schemeClr val="accent5">
                <a:hueOff val="787450"/>
                <a:satOff val="42288"/>
                <a:lumOff val="-1529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600" kern="1200"/>
        </a:p>
      </dsp:txBody>
      <dsp:txXfrm>
        <a:off x="831792" y="2171932"/>
        <a:ext cx="1511644" cy="906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10/06/2021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09625"/>
            <a:ext cx="3886200" cy="218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152525" y="3117850"/>
            <a:ext cx="9213850" cy="254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524625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861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600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999" y="0"/>
            <a:ext cx="11555898" cy="6475313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3756" y="1767180"/>
            <a:ext cx="6439387" cy="1431337"/>
          </a:xfrm>
        </p:spPr>
        <p:txBody>
          <a:bodyPr anchor="b">
            <a:noAutofit/>
          </a:bodyPr>
          <a:lstStyle>
            <a:lvl1pPr algn="ctr">
              <a:defRPr sz="51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3756" y="3454397"/>
            <a:ext cx="6439387" cy="1247424"/>
          </a:xfrm>
        </p:spPr>
        <p:txBody>
          <a:bodyPr anchor="t">
            <a:normAutofit/>
          </a:bodyPr>
          <a:lstStyle>
            <a:lvl1pPr marL="0" indent="0" algn="ctr">
              <a:buNone/>
              <a:defRPr sz="1983">
                <a:solidFill>
                  <a:schemeClr val="tx1"/>
                </a:solidFill>
              </a:defRPr>
            </a:lvl1pPr>
            <a:lvl2pPr marL="43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5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8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0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2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2492" y="4757793"/>
            <a:ext cx="847919" cy="263878"/>
          </a:xfrm>
        </p:spPr>
        <p:txBody>
          <a:bodyPr/>
          <a:lstStyle/>
          <a:p>
            <a:fld id="{B0B4FE9D-F71D-4704-AE5B-400287031B1B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3755" y="4757793"/>
            <a:ext cx="4926744" cy="263878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2405" y="4757793"/>
            <a:ext cx="520738" cy="263878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43756" y="3326457"/>
            <a:ext cx="64393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93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4" y="4547892"/>
            <a:ext cx="9079132" cy="535253"/>
          </a:xfrm>
        </p:spPr>
        <p:txBody>
          <a:bodyPr anchor="b">
            <a:normAutofit/>
          </a:bodyPr>
          <a:lstStyle>
            <a:lvl1pPr algn="ctr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3932" y="983544"/>
            <a:ext cx="9548038" cy="31505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884" y="5083144"/>
            <a:ext cx="9079132" cy="466284"/>
          </a:xfrm>
        </p:spPr>
        <p:txBody>
          <a:bodyPr>
            <a:normAutofit/>
          </a:bodyPr>
          <a:lstStyle>
            <a:lvl1pPr marL="0" indent="0" algn="ctr">
              <a:buNone/>
              <a:defRPr sz="1322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75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84" y="927569"/>
            <a:ext cx="9063133" cy="2790709"/>
          </a:xfrm>
        </p:spPr>
        <p:txBody>
          <a:bodyPr anchor="ctr">
            <a:normAutofit/>
          </a:bodyPr>
          <a:lstStyle>
            <a:lvl1pPr algn="ctr">
              <a:defRPr sz="3022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884" y="4102100"/>
            <a:ext cx="9063133" cy="1447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19089" y="3910188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45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70" y="927569"/>
            <a:ext cx="8783159" cy="2238964"/>
          </a:xfrm>
        </p:spPr>
        <p:txBody>
          <a:bodyPr anchor="ctr">
            <a:normAutofit/>
          </a:bodyPr>
          <a:lstStyle>
            <a:lvl1pPr algn="ctr">
              <a:defRPr sz="3022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82349" y="3166534"/>
            <a:ext cx="8351204" cy="5517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89"/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102100"/>
            <a:ext cx="9079132" cy="1447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814423" y="83107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15044" y="2670766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 algn="r"/>
            <a:r>
              <a:rPr lang="en-US" sz="7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19089" y="3910188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5" y="3124771"/>
            <a:ext cx="9079134" cy="1387200"/>
          </a:xfrm>
        </p:spPr>
        <p:txBody>
          <a:bodyPr anchor="b">
            <a:normAutofit/>
          </a:bodyPr>
          <a:lstStyle>
            <a:lvl1pPr algn="l">
              <a:defRPr sz="3022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511971"/>
            <a:ext cx="9079134" cy="812600"/>
          </a:xfrm>
        </p:spPr>
        <p:txBody>
          <a:bodyPr anchor="t">
            <a:normAutofit/>
          </a:bodyPr>
          <a:lstStyle>
            <a:lvl1pPr marL="0" indent="0" algn="l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887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70" y="927569"/>
            <a:ext cx="8783159" cy="2119020"/>
          </a:xfrm>
        </p:spPr>
        <p:txBody>
          <a:bodyPr anchor="ctr">
            <a:normAutofit/>
          </a:bodyPr>
          <a:lstStyle>
            <a:lvl1pPr algn="ctr">
              <a:defRPr sz="3022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23884" y="3437128"/>
            <a:ext cx="9079134" cy="8376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67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278019"/>
            <a:ext cx="9079134" cy="1271411"/>
          </a:xfrm>
        </p:spPr>
        <p:txBody>
          <a:bodyPr anchor="t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14423" y="83107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15044" y="2454858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 algn="r"/>
            <a:r>
              <a:rPr lang="en-US" sz="7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19089" y="323850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18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4" y="927569"/>
            <a:ext cx="9079132" cy="21190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23884" y="3428492"/>
            <a:ext cx="9079134" cy="79451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44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3" y="4222044"/>
            <a:ext cx="9079136" cy="1327386"/>
          </a:xfrm>
        </p:spPr>
        <p:txBody>
          <a:bodyPr anchor="t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19089" y="323850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47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94D5-E7DC-4478-8606-06CB36CCF37D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3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517" y="927569"/>
            <a:ext cx="1786502" cy="462186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3882" y="927569"/>
            <a:ext cx="7022660" cy="462186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EBC-3E5C-4C5A-8BD2-D1D76B778EC2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74529" y="935567"/>
            <a:ext cx="0" cy="4605867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4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1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9314-E4B1-4CA1-9313-ED56281F2FEC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71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821" y="1655239"/>
            <a:ext cx="7708260" cy="1721263"/>
          </a:xfrm>
        </p:spPr>
        <p:txBody>
          <a:bodyPr anchor="b">
            <a:normAutofit/>
          </a:bodyPr>
          <a:lstStyle>
            <a:lvl1pPr algn="ctr">
              <a:defRPr sz="4155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819" y="3632382"/>
            <a:ext cx="7708262" cy="901517"/>
          </a:xfrm>
        </p:spPr>
        <p:txBody>
          <a:bodyPr anchor="t">
            <a:normAutofit/>
          </a:bodyPr>
          <a:lstStyle>
            <a:lvl1pPr marL="0" indent="0" algn="ctr">
              <a:buNone/>
              <a:defRPr sz="2267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01604" y="3504441"/>
            <a:ext cx="771269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94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6763" y="2418080"/>
            <a:ext cx="4457814" cy="312623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0082" y="2418080"/>
            <a:ext cx="4457814" cy="312623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5665-4881-4FA1-8431-F70F1AF3006A}" type="datetime1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06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3" y="2510837"/>
            <a:ext cx="4457814" cy="544247"/>
          </a:xfrm>
        </p:spPr>
        <p:txBody>
          <a:bodyPr anchor="b">
            <a:noAutofit/>
          </a:bodyPr>
          <a:lstStyle>
            <a:lvl1pPr marL="0" indent="0">
              <a:spcBef>
                <a:spcPts val="635"/>
              </a:spcBef>
              <a:spcAft>
                <a:spcPts val="567"/>
              </a:spcAft>
              <a:buNone/>
              <a:defRPr sz="2644" b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3883" y="3063081"/>
            <a:ext cx="4457814" cy="248634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9446" y="2510837"/>
            <a:ext cx="4457814" cy="544247"/>
          </a:xfrm>
        </p:spPr>
        <p:txBody>
          <a:bodyPr anchor="b">
            <a:noAutofit/>
          </a:bodyPr>
          <a:lstStyle>
            <a:lvl1pPr marL="0" indent="0">
              <a:spcBef>
                <a:spcPts val="635"/>
              </a:spcBef>
              <a:spcAft>
                <a:spcPts val="567"/>
              </a:spcAft>
              <a:buNone/>
              <a:defRPr sz="2644" b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9446" y="3063081"/>
            <a:ext cx="4457814" cy="248634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2A5A-585D-42FC-A5FF-49DF703EDAA4}" type="datetime1">
              <a:rPr lang="en-US" smtClean="0"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3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6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083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2" y="1311393"/>
            <a:ext cx="3513165" cy="1295400"/>
          </a:xfrm>
        </p:spPr>
        <p:txBody>
          <a:bodyPr anchor="b">
            <a:normAutofit/>
          </a:bodyPr>
          <a:lstStyle>
            <a:lvl1pPr algn="ctr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9512" y="927569"/>
            <a:ext cx="5167506" cy="4621861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2382" y="2862673"/>
            <a:ext cx="3513165" cy="2302937"/>
          </a:xfrm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B880-7180-45FE-B937-A2A4082D2846}" type="datetime1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19089" y="2750726"/>
            <a:ext cx="33204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1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2" y="1779175"/>
            <a:ext cx="5897216" cy="1295400"/>
          </a:xfrm>
        </p:spPr>
        <p:txBody>
          <a:bodyPr anchor="b">
            <a:normAutofit/>
          </a:bodyPr>
          <a:lstStyle>
            <a:lvl1pPr algn="ctr">
              <a:defRPr sz="2644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47929" y="983545"/>
            <a:ext cx="2894225" cy="450991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882" y="3074575"/>
            <a:ext cx="5897216" cy="172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2F27-2F7B-4771-8667-393EC6809EA0}" type="datetime1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937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67" y="0"/>
            <a:ext cx="11554766" cy="6475313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3885" y="927570"/>
            <a:ext cx="9071130" cy="12314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2414880"/>
            <a:ext cx="9071130" cy="31345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98430" y="5637389"/>
            <a:ext cx="1511856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127723-9AB6-4880-AA78-6BD21EBC34E1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3884" y="5637389"/>
            <a:ext cx="6902553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82280" y="5637389"/>
            <a:ext cx="512736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168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  <p:txStyles>
    <p:titleStyle>
      <a:lvl1pPr algn="ctr" defTabSz="431780" rtl="0" eaLnBrk="1" latinLnBrk="0" hangingPunct="1">
        <a:spcBef>
          <a:spcPct val="0"/>
        </a:spcBef>
        <a:buNone/>
        <a:defRPr sz="4155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86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22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0164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88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3342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457256" indent="-161917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51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889036" indent="-161917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37478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80656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23834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670127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07539" y="-7932"/>
            <a:ext cx="8975842" cy="1384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22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Advies </a:t>
            </a:r>
            <a:r>
              <a:rPr sz="4200" spc="-40" dirty="0">
                <a:solidFill>
                  <a:srgbClr val="CC0000"/>
                </a:solidFill>
                <a:latin typeface="Arial Black"/>
                <a:cs typeface="Arial Black"/>
              </a:rPr>
              <a:t>voor</a:t>
            </a:r>
            <a:r>
              <a:rPr sz="4200" spc="1214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beleggers&amp;-clubs</a:t>
            </a:r>
          </a:p>
          <a:p>
            <a:pPr marL="801370" marR="0">
              <a:lnSpc>
                <a:spcPts val="4679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uw docent</a:t>
            </a:r>
            <a:r>
              <a:rPr sz="4200" spc="10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B </a:t>
            </a:r>
            <a:r>
              <a:rPr sz="4200" spc="-12" dirty="0">
                <a:solidFill>
                  <a:srgbClr val="CC0000"/>
                </a:solidFill>
                <a:latin typeface="Arial Black"/>
                <a:cs typeface="Arial Black"/>
              </a:rPr>
              <a:t>Busschaer</a:t>
            </a:r>
            <a:r>
              <a:rPr sz="4200" spc="-1197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6119" y="1457788"/>
            <a:ext cx="3649084" cy="450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Arial Black"/>
                <a:cs typeface="Arial Black"/>
              </a:rPr>
              <a:t>Economisch </a:t>
            </a:r>
            <a:r>
              <a:rPr sz="2300" spc="-21" dirty="0">
                <a:solidFill>
                  <a:srgbClr val="000000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6119" y="1953088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rgbClr val="000000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rgbClr val="00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rgbClr val="00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rgbClr val="000000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78000" y="3850625"/>
            <a:ext cx="6229996" cy="1668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spc="-27" dirty="0">
                <a:solidFill>
                  <a:srgbClr val="FF3333"/>
                </a:solidFill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solidFill>
                  <a:srgbClr val="FF3333"/>
                </a:solidFill>
                <a:latin typeface="Arial Black"/>
                <a:cs typeface="Arial Black"/>
              </a:rPr>
              <a:t>voor</a:t>
            </a:r>
            <a:r>
              <a:rPr sz="2400" spc="37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persoonlijke vermogensbeheer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Maar </a:t>
            </a:r>
            <a:r>
              <a:rPr sz="2400" dirty="0" err="1">
                <a:solidFill>
                  <a:srgbClr val="FF3333"/>
                </a:solidFill>
                <a:latin typeface="Arial Black"/>
                <a:cs typeface="Arial Black"/>
              </a:rPr>
              <a:t>louter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dirty="0" err="1">
                <a:solidFill>
                  <a:srgbClr val="FF3333"/>
                </a:solidFill>
                <a:latin typeface="Arial Black"/>
                <a:cs typeface="Arial Black"/>
              </a:rPr>
              <a:t>informatie</a:t>
            </a:r>
            <a:r>
              <a:rPr lang="nl-NL" sz="2400" dirty="0">
                <a:solidFill>
                  <a:srgbClr val="FF3333"/>
                </a:solidFill>
                <a:latin typeface="Arial Black"/>
                <a:cs typeface="Arial Black"/>
              </a:rPr>
              <a:t>  berichten</a:t>
            </a:r>
            <a:endParaRPr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1469" y="5543371"/>
            <a:ext cx="9312761" cy="46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7170" y="6058192"/>
            <a:ext cx="11301730" cy="31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 Unicode MS"/>
                <a:cs typeface="Arial Unicode MS"/>
              </a:rPr>
              <a:t>UITGEVER INVESTORS</a:t>
            </a:r>
            <a:r>
              <a:rPr sz="2000" spc="-1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sz="2000" dirty="0">
                <a:solidFill>
                  <a:srgbClr val="000000"/>
                </a:solidFill>
                <a:latin typeface="Arial Unicode MS"/>
                <a:cs typeface="Arial Unicode MS"/>
              </a:rPr>
              <a:t>NETWORK</a:t>
            </a:r>
            <a:r>
              <a:rPr lang="nl-NL" sz="2000" dirty="0">
                <a:solidFill>
                  <a:srgbClr val="000000"/>
                </a:solidFill>
                <a:latin typeface="Arial Unicode MS"/>
                <a:cs typeface="Arial Unicode MS"/>
              </a:rPr>
              <a:t> bv</a:t>
            </a:r>
            <a:r>
              <a:rPr sz="2000" dirty="0">
                <a:solidFill>
                  <a:srgbClr val="000000"/>
                </a:solidFill>
                <a:latin typeface="Arial Unicode MS"/>
                <a:cs typeface="Arial Unicode MS"/>
              </a:rPr>
              <a:t>;</a:t>
            </a:r>
            <a:r>
              <a:rPr sz="2000" spc="563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sz="2000" dirty="0">
                <a:solidFill>
                  <a:srgbClr val="000000"/>
                </a:solidFill>
                <a:latin typeface="Arial Unicode MS"/>
                <a:cs typeface="Arial Unicode MS"/>
              </a:rPr>
              <a:t>MANON BUSSCHAERT PIERSLN 113 KNOKKE-HEIST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6A84-4328-493F-A9BC-6CC7A43A8B74}" type="datetime1">
              <a:rPr lang="en-US" smtClean="0"/>
              <a:t>6/10/2021</a:t>
            </a:fld>
            <a:endParaRPr lang="en-US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13321F6-5D50-49EA-BD80-2D858BA5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random/>
      </p:transition>
    </mc:Choice>
    <mc:Fallback xmlns="">
      <p:transition spd="slow" advClick="0" advTm="7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C56C-4014-4586-B22D-E38346270361}" type="datetime1">
              <a:rPr lang="en-US" smtClean="0"/>
              <a:t>6/10/2021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6/10/2021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12060" y="1346264"/>
            <a:ext cx="609508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Beste sectoren</a:t>
            </a:r>
            <a:r>
              <a:rPr sz="1800" spc="4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voedsel,china trendy</a:t>
            </a:r>
            <a:r>
              <a:rPr sz="18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aandelen momentum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6989" y="5335200"/>
            <a:ext cx="7282981" cy="90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u="sng" spc="-28" dirty="0">
                <a:solidFill>
                  <a:srgbClr val="000000"/>
                </a:solidFill>
                <a:latin typeface="Arial"/>
                <a:cs typeface="Arial"/>
              </a:rPr>
              <a:t>We</a:t>
            </a:r>
            <a:r>
              <a:rPr sz="2000" b="1" u="sng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zijn in</a:t>
            </a:r>
            <a:r>
              <a:rPr sz="2000" b="1" u="sng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 err="1">
                <a:solidFill>
                  <a:srgbClr val="000000"/>
                </a:solidFill>
                <a:latin typeface="Arial"/>
                <a:cs typeface="Arial"/>
              </a:rPr>
              <a:t>fase</a:t>
            </a:r>
            <a:r>
              <a:rPr lang="nl-NL" sz="2000" b="1" u="sng" dirty="0">
                <a:solidFill>
                  <a:srgbClr val="000000"/>
                </a:solidFill>
                <a:latin typeface="Arial"/>
                <a:cs typeface="Arial"/>
              </a:rPr>
              <a:t> 3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nl-NL" sz="2000" b="1" u="sng" dirty="0">
                <a:solidFill>
                  <a:srgbClr val="000000"/>
                </a:solidFill>
                <a:latin typeface="Arial"/>
                <a:cs typeface="Arial"/>
              </a:rPr>
              <a:t>45%</a:t>
            </a:r>
            <a:r>
              <a:rPr sz="2000" b="1" u="sng" spc="-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cash</a:t>
            </a:r>
            <a:r>
              <a:rPr sz="2000" b="1" u="sng" spc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en blijven zo tot nader order</a:t>
            </a:r>
          </a:p>
          <a:p>
            <a:pPr marL="25400" marR="0">
              <a:lnSpc>
                <a:spcPts val="2234"/>
              </a:lnSpc>
              <a:spcBef>
                <a:spcPts val="2375"/>
              </a:spcBef>
              <a:spcAft>
                <a:spcPts val="0"/>
              </a:spcAft>
            </a:pP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Fase 1=15%</a:t>
            </a:r>
            <a:r>
              <a:rPr sz="2000" b="1" u="sng" spc="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2=</a:t>
            </a:r>
            <a:r>
              <a:rPr sz="2000" b="1" u="sng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30%</a:t>
            </a:r>
            <a:r>
              <a:rPr sz="2000" b="1" u="sng" spc="4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3 = 45%</a:t>
            </a:r>
            <a:r>
              <a:rPr sz="2000" b="1" u="sng" spc="5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4 = 60%</a:t>
            </a:r>
            <a:r>
              <a:rPr sz="2000" b="1" u="sng" spc="5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sz="2000" b="1" u="sng" spc="5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= 75%</a:t>
            </a:r>
            <a:r>
              <a:rPr sz="2000" b="1" u="sng" spc="10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r>
              <a:rPr sz="2000" b="1" u="sng" spc="5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= 100%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F26B092-68FF-4BEB-B253-E60C07802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B89-B1D7-4A22-A165-18BC99E8BD5E}" type="datetime1">
              <a:rPr lang="en-US" smtClean="0"/>
              <a:t>6/10/2021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0121E0-EFD0-4C89-BB6A-E77FA004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19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01" name="Rectangle 19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A4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0E18086-A0F4-474A-9FFD-F0C875ED3C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29" y="1767894"/>
            <a:ext cx="10320042" cy="2941212"/>
          </a:xfrm>
          <a:prstGeom prst="rect">
            <a:avLst/>
          </a:prstGeom>
        </p:spPr>
      </p:pic>
      <p:sp>
        <p:nvSpPr>
          <p:cNvPr id="199" name="Rectangle 19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AA42B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F397C3-5259-4CA2-A2B6-B0590C62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F1B4733-726D-43DF-9020-9F84A9F217A6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6/10/2021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084BB5-4A75-4491-ABFF-22DCC073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1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59" name="Rectangle 47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A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49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CF56E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87163D74-AB56-4999-A5B6-9B1F4E84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A7ABD78-722D-4708-A5EE-FC5A399972A3}" type="datetime1">
              <a:rPr lang="en-US" sz="1000" b="0" i="0" kern="120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6/10/2021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3BDE46-3AFB-4BBA-82BA-28638422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14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7EA0A7B-FCCD-480B-8273-12950B121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48" y="430188"/>
            <a:ext cx="10367008" cy="571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1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6/10/2021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733538D-5433-42E7-AA08-DC5FDEDA4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96DCEDE3-8885-4075-A0BB-F0297A64F5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12141"/>
          <a:stretch/>
        </p:blipFill>
        <p:spPr>
          <a:xfrm>
            <a:off x="20" y="10"/>
            <a:ext cx="11518880" cy="647699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3235607-3B03-4A62-A808-14088245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D11F9C-CD76-4F6E-8B30-C350F89B457F}" type="datetime1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6/10/2021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633488-906B-4132-B6F9-B24D0E7A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16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193F1A9-EED8-46C5-A64D-C219BE030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7C89C81-121C-42BC-9166-40123866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792521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177ECB-1D04-4AF8-96D1-944F45D44A82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6/10/2021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7051A5-8D57-4A96-B0C5-BF02948E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792521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17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E6865D-C104-4F99-86B8-B6E914940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38D2EE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4ACC49B-A030-47D0-9B2F-086106D6F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25" y="561975"/>
            <a:ext cx="10306050" cy="5353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6/10/2021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2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2320" y="1031522"/>
            <a:ext cx="5614601" cy="426426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0408471-35B3-4FAC-9CEB-CF8BAE02C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231" y="1726332"/>
            <a:ext cx="5640690" cy="2952328"/>
          </a:xfrm>
          <a:prstGeom prst="rect">
            <a:avLst/>
          </a:prstGeom>
        </p:spPr>
      </p:pic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04917" y="2267270"/>
            <a:ext cx="31900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bject 3"/>
          <p:cNvSpPr txBox="1"/>
          <p:nvPr/>
        </p:nvSpPr>
        <p:spPr>
          <a:xfrm>
            <a:off x="7119783" y="2414880"/>
            <a:ext cx="3175229" cy="3134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</a:rPr>
              <a:t>Courtesy</a:t>
            </a:r>
            <a:r>
              <a:rPr lang="en-US" spc="-18" dirty="0">
                <a:solidFill>
                  <a:srgbClr val="262626"/>
                </a:solidFill>
              </a:rPr>
              <a:t> </a:t>
            </a:r>
            <a:r>
              <a:rPr lang="en-US" dirty="0">
                <a:solidFill>
                  <a:srgbClr val="262626"/>
                </a:solidFill>
              </a:rPr>
              <a:t>by </a:t>
            </a:r>
            <a:r>
              <a:rPr lang="en-US" dirty="0" err="1">
                <a:solidFill>
                  <a:srgbClr val="262626"/>
                </a:solidFill>
              </a:rPr>
              <a:t>oblis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E7A79A2E-BB03-4D93-AB8D-1C1E7749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0E1F0C2-51F4-4F10-A016-751A9A7E3E88}" type="datetime1">
              <a:rPr lang="en-US" sz="1000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6/10/2021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419BB2-1B7E-4219-A696-0689B371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19</a:t>
            </a:fld>
            <a:endParaRPr 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156184-C35E-40FF-9C64-B7F0FF61C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584079-BD13-4EFC-9B7D-BB620B5E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75" y="457708"/>
            <a:ext cx="10603148" cy="13974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A20CBD-740E-4ABD-9A44-44405ECC6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10" y="752131"/>
            <a:ext cx="9998879" cy="8311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4400" dirty="0" err="1">
                <a:solidFill>
                  <a:schemeClr val="tx2"/>
                </a:solidFill>
              </a:rPr>
              <a:t>Leleux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knokke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stopt</a:t>
            </a:r>
            <a:r>
              <a:rPr lang="en-US" sz="4400" dirty="0">
                <a:solidFill>
                  <a:schemeClr val="tx2"/>
                </a:solidFill>
              </a:rPr>
              <a:t> op 30 </a:t>
            </a:r>
            <a:r>
              <a:rPr lang="en-US" sz="4400" dirty="0" err="1">
                <a:solidFill>
                  <a:schemeClr val="tx2"/>
                </a:solidFill>
              </a:rPr>
              <a:t>juni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7053FF-8E4D-4155-86CE-50A72DCD3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20" y="612356"/>
            <a:ext cx="10289257" cy="1088136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2F442A-E722-4FA8-8DA6-41899E884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59000"/>
            <a:ext cx="11518900" cy="431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5585C2-59C2-4FC5-B315-F9BDF5834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884" y="2467130"/>
            <a:ext cx="9071130" cy="3082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dirty="0" err="1">
                <a:solidFill>
                  <a:schemeClr val="bg1"/>
                </a:solidFill>
              </a:rPr>
              <a:t>Busschaert&amp;co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werkt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verder</a:t>
            </a:r>
            <a:r>
              <a:rPr lang="en-US" dirty="0">
                <a:solidFill>
                  <a:schemeClr val="bg1"/>
                </a:solidFill>
              </a:rPr>
              <a:t> dan met </a:t>
            </a:r>
          </a:p>
          <a:p>
            <a:pPr defTabSz="457200"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defTabSz="457200"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defTabSz="457200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MEXEM EUROPE &amp; INTERACTIVE BROKERS DUBLIN IRELAND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6A10-359A-45B1-8478-8686E3E4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6/10/2021</a:t>
            </a:fld>
            <a:endParaRPr lang="en-US" sz="1000" b="0" i="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4BD76B7-32F8-467A-A32E-F011A672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</a:t>
            </a:fld>
            <a:endParaRPr lang="en-US" sz="1000" b="0" i="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62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34342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6/10/2021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3">
            <a:extLst>
              <a:ext uri="{FF2B5EF4-FFF2-40B4-BE49-F238E27FC236}">
                <a16:creationId xmlns:a16="http://schemas.microsoft.com/office/drawing/2014/main" id="{637863A1-54F7-428E-9109-03BACEC20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35">
            <a:extLst>
              <a:ext uri="{FF2B5EF4-FFF2-40B4-BE49-F238E27FC236}">
                <a16:creationId xmlns:a16="http://schemas.microsoft.com/office/drawing/2014/main" id="{F8774F60-10DA-4D7F-BC9C-E9FBFFB38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258" y="544865"/>
            <a:ext cx="6493422" cy="541637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7">
            <a:extLst>
              <a:ext uri="{FF2B5EF4-FFF2-40B4-BE49-F238E27FC236}">
                <a16:creationId xmlns:a16="http://schemas.microsoft.com/office/drawing/2014/main" id="{0F9EB1F5-0A3E-446D-B428-00D62197A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144" y="701113"/>
            <a:ext cx="6185649" cy="5103876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09BB67C-59F4-4A1C-BA91-CB4D3207E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086" y="1308831"/>
            <a:ext cx="4969765" cy="27165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4300" b="1" dirty="0">
                <a:solidFill>
                  <a:schemeClr val="bg1"/>
                </a:solidFill>
              </a:rPr>
              <a:t>Deze week zoeken we de aandelen</a:t>
            </a:r>
            <a:br>
              <a:rPr lang="nl-NL" sz="4300" b="1" dirty="0">
                <a:solidFill>
                  <a:schemeClr val="bg1"/>
                </a:solidFill>
              </a:rPr>
            </a:br>
            <a:r>
              <a:rPr lang="nl-NL" sz="4300" b="1" dirty="0">
                <a:solidFill>
                  <a:schemeClr val="bg1"/>
                </a:solidFill>
              </a:rPr>
              <a:t>in </a:t>
            </a:r>
            <a:r>
              <a:rPr lang="nl-NL" sz="4300" b="1" dirty="0" err="1">
                <a:solidFill>
                  <a:schemeClr val="bg1"/>
                </a:solidFill>
              </a:rPr>
              <a:t>Australie</a:t>
            </a:r>
            <a:r>
              <a:rPr lang="nl-NL" sz="4300" b="1" dirty="0">
                <a:solidFill>
                  <a:schemeClr val="bg1"/>
                </a:solidFill>
              </a:rPr>
              <a:t> die koopwaardig zijn</a:t>
            </a:r>
            <a:endParaRPr lang="nl-BE" sz="4300" b="1" dirty="0">
              <a:solidFill>
                <a:schemeClr val="bg1"/>
              </a:solidFill>
            </a:endParaRPr>
          </a:p>
        </p:txBody>
      </p:sp>
      <p:cxnSp>
        <p:nvCxnSpPr>
          <p:cNvPr id="53" name="Straight Connector 39">
            <a:extLst>
              <a:ext uri="{FF2B5EF4-FFF2-40B4-BE49-F238E27FC236}">
                <a16:creationId xmlns:a16="http://schemas.microsoft.com/office/drawing/2014/main" id="{55C1F48A-3DEE-477F-9F90-15D411D98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5783" y="4153282"/>
            <a:ext cx="449237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1869AAB-FF04-4E40-AF04-55F7C8F6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6835" y="5436506"/>
            <a:ext cx="1311847" cy="26387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DE05333-F429-4736-A275-CFB4B1508247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6/10/2021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B486EF-2D53-4972-87D3-8411B2105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68682" y="5436506"/>
            <a:ext cx="508907" cy="26387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16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134" name="Rectangle 122">
            <a:extLst>
              <a:ext uri="{FF2B5EF4-FFF2-40B4-BE49-F238E27FC236}">
                <a16:creationId xmlns:a16="http://schemas.microsoft.com/office/drawing/2014/main" id="{6D75FD42-C156-41A4-B68A-6C71A47E7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14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24">
            <a:extLst>
              <a:ext uri="{FF2B5EF4-FFF2-40B4-BE49-F238E27FC236}">
                <a16:creationId xmlns:a16="http://schemas.microsoft.com/office/drawing/2014/main" id="{D704A7BF-21E3-4BDF-9BE8-BEC32066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13B4970-3BD2-44BB-BC50-98D6E5B94A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28" r="524"/>
          <a:stretch/>
        </p:blipFill>
        <p:spPr>
          <a:xfrm>
            <a:off x="593361" y="635906"/>
            <a:ext cx="10299442" cy="5258160"/>
          </a:xfrm>
          <a:prstGeom prst="rect">
            <a:avLst/>
          </a:prstGeom>
        </p:spPr>
      </p:pic>
      <p:grpSp>
        <p:nvGrpSpPr>
          <p:cNvPr id="136" name="Group 126">
            <a:extLst>
              <a:ext uri="{FF2B5EF4-FFF2-40B4-BE49-F238E27FC236}">
                <a16:creationId xmlns:a16="http://schemas.microsoft.com/office/drawing/2014/main" id="{50180162-DDE5-43C8-B0DC-645F4CA9D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137" name="Rounded Rectangle 21">
              <a:extLst>
                <a:ext uri="{FF2B5EF4-FFF2-40B4-BE49-F238E27FC236}">
                  <a16:creationId xmlns:a16="http://schemas.microsoft.com/office/drawing/2014/main" id="{16C9EE30-D91E-4DE1-8EEC-6A3AD1DD0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A8E1E1CD-6653-4129-A465-3CFB3A1CC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38" name="Rounded Rectangle 27">
              <a:extLst>
                <a:ext uri="{FF2B5EF4-FFF2-40B4-BE49-F238E27FC236}">
                  <a16:creationId xmlns:a16="http://schemas.microsoft.com/office/drawing/2014/main" id="{5424F715-2587-4418-AB8A-9B4218F34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1F8A0F16-00E1-4B0A-9B6E-8906A111B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085C482-18F4-44A0-ADBE-F7B42D72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6119647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3968D4-B6DA-4BA0-A6C9-B2AA11BEF099}" type="datetime1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6/10/2021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D88CF8-0112-462A-B971-62150DC2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6119647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22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01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30" name="Rectangle 107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33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D9466A-7374-4A17-A781-28418C4BB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29" y="774590"/>
            <a:ext cx="10320042" cy="4927819"/>
          </a:xfrm>
          <a:prstGeom prst="rect">
            <a:avLst/>
          </a:prstGeom>
        </p:spPr>
      </p:pic>
      <p:sp>
        <p:nvSpPr>
          <p:cNvPr id="131" name="Rectangle 109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00D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A15A8E4-2B46-4B61-B1E4-8AAB55E2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0D09A3-4B4A-4E61-A093-26FE45B9D2BA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6/10/2021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12430F-E028-498D-87BB-4BB6C00F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52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73" name="Rectangle 58">
            <a:extLst>
              <a:ext uri="{FF2B5EF4-FFF2-40B4-BE49-F238E27FC236}">
                <a16:creationId xmlns:a16="http://schemas.microsoft.com/office/drawing/2014/main" id="{7193F1A9-EED8-46C5-A64D-C219BE030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3CD5290-4143-415D-9CED-E2C7550CFD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9"/>
          <a:stretch/>
        </p:blipFill>
        <p:spPr>
          <a:xfrm>
            <a:off x="759928" y="759648"/>
            <a:ext cx="9999043" cy="4957703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D5CDB0C-FAF2-4A00-B30B-1E2826DB9B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792521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3BBFA90-047E-4713-A8C5-C0FACC65B80D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6/10/2021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2F5D6D-C449-4B62-ACAD-14CEE593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792521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24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4" name="Rectangle 60">
            <a:extLst>
              <a:ext uri="{FF2B5EF4-FFF2-40B4-BE49-F238E27FC236}">
                <a16:creationId xmlns:a16="http://schemas.microsoft.com/office/drawing/2014/main" id="{ECE6865D-C104-4F99-86B8-B6E914940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9D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C1875E5-3E3D-49D0-A84D-62C1DE8D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84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E3803C-85E6-4CB3-8361-219B2398D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EC6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FFB61F2-FB90-4A00-B3E9-1B6F5DF8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96181C-0B89-4DE9-9DE1-081DFF30A186}" type="datetime1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6/10/2021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24AB4C-4172-44C0-A0C3-49FC97EC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25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1853F4-39E4-47BC-96F5-DB364A597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9912"/>
            <a:ext cx="11518900" cy="5857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7193F1A9-EED8-46C5-A64D-C219BE030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A0CF0F-BFD9-4CBD-9349-AF3E61132F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89" b="-1"/>
          <a:stretch/>
        </p:blipFill>
        <p:spPr>
          <a:xfrm>
            <a:off x="759928" y="759648"/>
            <a:ext cx="9999043" cy="4957703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48ED1AD-1745-4BBE-B4C9-7D6FD7CA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792521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BCB683-D054-4830-81E5-F622D5B48531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6/10/2021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3E9130-D33C-4673-8E84-2D4F1ADE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792521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26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CE6865D-C104-4F99-86B8-B6E914940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98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51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72" name="Rectangle 57">
            <a:extLst>
              <a:ext uri="{FF2B5EF4-FFF2-40B4-BE49-F238E27FC236}">
                <a16:creationId xmlns:a16="http://schemas.microsoft.com/office/drawing/2014/main" id="{7193F1A9-EED8-46C5-A64D-C219BE030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F9FCB08-32C7-4157-A18D-A7D712076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2" r="-1" b="-1"/>
          <a:stretch/>
        </p:blipFill>
        <p:spPr>
          <a:xfrm>
            <a:off x="759928" y="759648"/>
            <a:ext cx="9999043" cy="4957703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216E867-037D-4216-8051-13D4E900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792521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4185D74-A411-4864-95B8-09ED005F71A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6/10/2021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A32A83-097B-4503-BD0F-89CBF915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792521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27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3" name="Rectangle 59">
            <a:extLst>
              <a:ext uri="{FF2B5EF4-FFF2-40B4-BE49-F238E27FC236}">
                <a16:creationId xmlns:a16="http://schemas.microsoft.com/office/drawing/2014/main" id="{ECE6865D-C104-4F99-86B8-B6E914940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00DA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6D75FD42-C156-41A4-B68A-6C71A47E7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F3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704A7BF-21E3-4BDF-9BE8-BEC32066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6964641-DE80-484D-B190-D1AF049903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11"/>
          <a:stretch/>
        </p:blipFill>
        <p:spPr>
          <a:xfrm>
            <a:off x="593361" y="635906"/>
            <a:ext cx="10299442" cy="525816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50180162-DDE5-43C8-B0DC-645F4CA9D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59" name="Rounded Rectangle 21">
              <a:extLst>
                <a:ext uri="{FF2B5EF4-FFF2-40B4-BE49-F238E27FC236}">
                  <a16:creationId xmlns:a16="http://schemas.microsoft.com/office/drawing/2014/main" id="{16C9EE30-D91E-4DE1-8EEC-6A3AD1DD0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8E1E1CD-6653-4129-A465-3CFB3A1CC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61" name="Rounded Rectangle 27">
              <a:extLst>
                <a:ext uri="{FF2B5EF4-FFF2-40B4-BE49-F238E27FC236}">
                  <a16:creationId xmlns:a16="http://schemas.microsoft.com/office/drawing/2014/main" id="{5424F715-2587-4418-AB8A-9B4218F34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F8A0F16-00E1-4B0A-9B6E-8906A111B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D09CB6-0CEE-4C65-9842-1C9F474D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6119647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E4E422-F244-4A1F-B2EB-F5B360CEAB20}" type="datetime1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6/10/2021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8BA97F-B45C-4E8A-961E-682799FF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6119647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28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733538D-5433-42E7-AA08-DC5FDEDA4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13D32ED-B1D6-4C2F-8742-4976B0A2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DEDE739-B538-42EB-820E-F6B652A930EC}" type="datetime1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6/10/2021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EB5EA3-5EFD-4067-B029-D78F1DF71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29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AF7D0EA-DDFA-480D-877C-2F980DDC5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5583"/>
            <a:ext cx="11518900" cy="5525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24CD7-F54C-416D-8308-9BD50E92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Monster kortingen op komst</a:t>
            </a:r>
            <a:endParaRPr lang="nl-B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3D4746-01F4-4B37-8074-B8C1557F1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Vanaf 1 juli veranderen wij van brokers platform en stappen over naar </a:t>
            </a:r>
            <a:r>
              <a:rPr lang="nl-NL" dirty="0" err="1">
                <a:highlight>
                  <a:srgbClr val="FFFF00"/>
                </a:highlight>
              </a:rPr>
              <a:t>interactive</a:t>
            </a:r>
            <a:r>
              <a:rPr lang="nl-NL" dirty="0">
                <a:highlight>
                  <a:srgbClr val="FFFF00"/>
                </a:highlight>
              </a:rPr>
              <a:t> brokers </a:t>
            </a:r>
            <a:r>
              <a:rPr lang="nl-NL" dirty="0" err="1">
                <a:highlight>
                  <a:srgbClr val="FFFF00"/>
                </a:highlight>
              </a:rPr>
              <a:t>usa</a:t>
            </a:r>
            <a:r>
              <a:rPr lang="nl-NL" dirty="0">
                <a:highlight>
                  <a:srgbClr val="FFFF00"/>
                </a:highlight>
              </a:rPr>
              <a:t> </a:t>
            </a:r>
            <a:r>
              <a:rPr lang="nl-NL" dirty="0" err="1">
                <a:highlight>
                  <a:srgbClr val="FFFF00"/>
                </a:highlight>
              </a:rPr>
              <a:t>branch</a:t>
            </a:r>
            <a:r>
              <a:rPr lang="nl-NL" dirty="0">
                <a:highlight>
                  <a:srgbClr val="FFFF00"/>
                </a:highlight>
              </a:rPr>
              <a:t> </a:t>
            </a:r>
            <a:r>
              <a:rPr lang="nl-NL" dirty="0" err="1">
                <a:highlight>
                  <a:srgbClr val="FFFF00"/>
                </a:highlight>
              </a:rPr>
              <a:t>dublin</a:t>
            </a:r>
            <a:r>
              <a:rPr lang="nl-NL" dirty="0">
                <a:highlight>
                  <a:srgbClr val="FFFF00"/>
                </a:highlight>
              </a:rPr>
              <a:t> en mexem </a:t>
            </a:r>
            <a:r>
              <a:rPr lang="nl-NL" dirty="0" err="1">
                <a:highlight>
                  <a:srgbClr val="FFFF00"/>
                </a:highlight>
              </a:rPr>
              <a:t>europa</a:t>
            </a:r>
            <a:r>
              <a:rPr lang="nl-NL" dirty="0">
                <a:highlight>
                  <a:srgbClr val="FFFF00"/>
                </a:highlight>
              </a:rPr>
              <a:t> </a:t>
            </a:r>
            <a:r>
              <a:rPr lang="nl-NL" dirty="0" err="1">
                <a:highlight>
                  <a:srgbClr val="FFFF00"/>
                </a:highlight>
              </a:rPr>
              <a:t>branch</a:t>
            </a:r>
            <a:r>
              <a:rPr lang="nl-NL" dirty="0">
                <a:highlight>
                  <a:srgbClr val="FFFF00"/>
                </a:highlight>
              </a:rPr>
              <a:t> </a:t>
            </a:r>
            <a:r>
              <a:rPr lang="nl-NL" dirty="0" err="1">
                <a:highlight>
                  <a:srgbClr val="FFFF00"/>
                </a:highlight>
              </a:rPr>
              <a:t>brussel</a:t>
            </a:r>
            <a:endParaRPr lang="nl-NL" dirty="0">
              <a:highlight>
                <a:srgbClr val="FFFF00"/>
              </a:highlight>
            </a:endParaRPr>
          </a:p>
          <a:p>
            <a:endParaRPr lang="nl-NL" dirty="0"/>
          </a:p>
          <a:p>
            <a:r>
              <a:rPr lang="nl-NL" b="1" dirty="0">
                <a:solidFill>
                  <a:srgbClr val="FF0000"/>
                </a:solidFill>
              </a:rPr>
              <a:t>Daardoor dalen de kosten tussen 50 à 70% met vroeger</a:t>
            </a:r>
          </a:p>
          <a:p>
            <a:r>
              <a:rPr lang="nl-NL" b="1" dirty="0">
                <a:solidFill>
                  <a:srgbClr val="0070C0"/>
                </a:solidFill>
              </a:rPr>
              <a:t>Je mag en kan gratis overstappen door ons te verwittigen</a:t>
            </a:r>
          </a:p>
          <a:p>
            <a:r>
              <a:rPr lang="nl-NL" b="1" dirty="0">
                <a:solidFill>
                  <a:srgbClr val="0070C0"/>
                </a:solidFill>
              </a:rPr>
              <a:t>Na 1 juli kun je alleen op eigen kosten overstappen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5EC0CC-2100-4317-B714-E4BDAD108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061304C-154C-4548-83D4-7182CC84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0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0417A-8EC4-4C98-98FF-75EC25BB2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930E78-EA14-4593-8BA8-80421F28D1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96688E-14A6-433B-AB0A-0D5AB2A2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77D99FA-2167-4510-ABC5-98EE8117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30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18DA620-8A88-4351-8A1A-CAF27CA94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320"/>
            <a:ext cx="11518900" cy="55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8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DB139-3C04-4770-8602-762CC28B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D0279C-8D21-432C-90FF-AD2C9F11F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B50549-24D3-4962-B350-610348AB8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FEB0C9A-1846-4309-8CD7-F24DFCA1F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31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79F3A7D-A4A7-4103-A967-24DF8646A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90" y="575734"/>
            <a:ext cx="10081120" cy="532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2CAC9-5931-4995-9DD6-01B616EE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D80E65-CA2E-4C6B-A732-9C3835144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CFAB00-0E60-454D-9DE1-5110329FA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B71C47-61A9-4EBB-97B5-172ADE908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32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A1C13B3-C022-46D9-BEDD-E0C3AF71B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90" y="575733"/>
            <a:ext cx="10081119" cy="532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27BDE-23A5-47D5-AFF4-C510B602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FC030C-0F89-4373-A0A4-4F1CB4645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C5B7FE-BAB5-4A0D-8AFB-6D8B208B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87DCDA-A96B-4F49-AD16-59A3919E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33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1519CFD-5418-4349-AFDB-4535A9B1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84" y="613100"/>
            <a:ext cx="9351422" cy="525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1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47BF5-00EC-434A-8061-2AD73634C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B3F16C-0AFE-4B18-9D1D-D01309A1D7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55C1C2-D091-4E16-993E-EDB0CEBD9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B8031B2-4CB6-4285-A30B-77372F4F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34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F5FD9BC-B55E-4951-8ED8-E0A0E7E1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82" y="616591"/>
            <a:ext cx="10225136" cy="52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E1CF4-A3E9-47F0-BD77-E0EFD89B8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Bericht aan de klanten van ons kantoor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4AE362-D1F2-414C-80B0-4B4641E61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 wie wenst over te gaan naar ons nieuw platform moet voor 20 juni </a:t>
            </a:r>
          </a:p>
          <a:p>
            <a:r>
              <a:rPr lang="nl-NL" dirty="0"/>
              <a:t>De opdracht geven en getekend !!!!!</a:t>
            </a:r>
          </a:p>
          <a:p>
            <a:endParaRPr lang="nl-NL" dirty="0"/>
          </a:p>
          <a:p>
            <a:r>
              <a:rPr lang="nl-NL" dirty="0"/>
              <a:t>Deze overdracht kan volledig </a:t>
            </a:r>
            <a:r>
              <a:rPr lang="nl-NL" dirty="0" err="1"/>
              <a:t>kostloos</a:t>
            </a:r>
            <a:r>
              <a:rPr lang="nl-NL" dirty="0"/>
              <a:t> zijn</a:t>
            </a:r>
          </a:p>
          <a:p>
            <a:endParaRPr lang="nl-NL" dirty="0"/>
          </a:p>
          <a:p>
            <a:r>
              <a:rPr lang="nl-NL" dirty="0"/>
              <a:t>Nadien betaalt men per artikel 40€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D6A7F5-39ED-4DEC-958F-23CFAB425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09D6FC-B08B-429A-BBEF-3EC3C0AD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51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73" name="Straight Connector 57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4" name="Rectangle 59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2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61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5" name="Titel 4">
            <a:extLst>
              <a:ext uri="{FF2B5EF4-FFF2-40B4-BE49-F238E27FC236}">
                <a16:creationId xmlns:a16="http://schemas.microsoft.com/office/drawing/2014/main" id="{08F46148-0C74-4FE5-B4DD-42EA461B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961" y="2559517"/>
            <a:ext cx="3175230" cy="12314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1800" dirty="0" err="1"/>
              <a:t>Vanaf</a:t>
            </a:r>
            <a:r>
              <a:rPr lang="en-US" sz="1800" dirty="0"/>
              <a:t> 1 </a:t>
            </a:r>
            <a:r>
              <a:rPr lang="en-US" sz="1800" dirty="0" err="1"/>
              <a:t>juli</a:t>
            </a:r>
            <a:r>
              <a:rPr lang="en-US" sz="1800" dirty="0"/>
              <a:t> </a:t>
            </a:r>
            <a:r>
              <a:rPr lang="en-US" sz="1800" dirty="0" err="1"/>
              <a:t>stappen</a:t>
            </a:r>
            <a:r>
              <a:rPr lang="en-US" sz="1800" dirty="0"/>
              <a:t> </a:t>
            </a:r>
            <a:r>
              <a:rPr lang="en-US" sz="1800" dirty="0" err="1"/>
              <a:t>wij</a:t>
            </a:r>
            <a:r>
              <a:rPr lang="en-US" sz="1800" dirty="0"/>
              <a:t> over </a:t>
            </a:r>
            <a:r>
              <a:rPr lang="en-US" sz="1800" dirty="0" err="1"/>
              <a:t>naar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nieuw</a:t>
            </a:r>
            <a:r>
              <a:rPr lang="en-US" sz="1800" dirty="0"/>
              <a:t> platform van INTERACTIVE BROKERS</a:t>
            </a: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2320" y="1031522"/>
            <a:ext cx="5614601" cy="426426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69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04917" y="2267270"/>
            <a:ext cx="31900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776A8ED-8A54-4CBB-9AA6-ABC378D1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B2BCE05-851C-45D2-BCAB-DADC5764CDD6}" type="datetime1">
              <a:rPr lang="en-US" sz="1000"/>
              <a:pPr defTabSz="914400">
                <a:spcAft>
                  <a:spcPts val="600"/>
                </a:spcAft>
              </a:pPr>
              <a:t>6/10/2021</a:t>
            </a:fld>
            <a:endParaRPr lang="en-US" sz="100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EDB9C5-A2CE-4CC8-8E59-A4617A19B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F073CC-40D5-4B23-8DF0-9BD0A0C12F2C}" type="slidenum">
              <a:rPr lang="en-US" sz="1000"/>
              <a:pPr defTabSz="914400">
                <a:spcAft>
                  <a:spcPts val="600"/>
                </a:spcAft>
              </a:pPr>
              <a:t>5</a:t>
            </a:fld>
            <a:endParaRPr lang="en-US" sz="1000"/>
          </a:p>
        </p:txBody>
      </p:sp>
      <p:graphicFrame>
        <p:nvGraphicFramePr>
          <p:cNvPr id="12" name="Tijdelijke aanduiding voor tekst 9">
            <a:extLst>
              <a:ext uri="{FF2B5EF4-FFF2-40B4-BE49-F238E27FC236}">
                <a16:creationId xmlns:a16="http://schemas.microsoft.com/office/drawing/2014/main" id="{8A0835EA-F5BD-47D6-93F7-1A318E9810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254834"/>
              </p:ext>
            </p:extLst>
          </p:nvPr>
        </p:nvGraphicFramePr>
        <p:xfrm>
          <a:off x="7119783" y="2414880"/>
          <a:ext cx="3175229" cy="313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Afbeelding 9">
            <a:extLst>
              <a:ext uri="{FF2B5EF4-FFF2-40B4-BE49-F238E27FC236}">
                <a16:creationId xmlns:a16="http://schemas.microsoft.com/office/drawing/2014/main" id="{FB0D7E45-947C-41DB-A49E-CD612C9454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361" y="507355"/>
            <a:ext cx="10585176" cy="5460602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61BB1BF-6B6A-49B9-9E70-67B4E569479F}"/>
              </a:ext>
            </a:extLst>
          </p:cNvPr>
          <p:cNvSpPr/>
          <p:nvPr/>
        </p:nvSpPr>
        <p:spPr>
          <a:xfrm>
            <a:off x="5615434" y="1366292"/>
            <a:ext cx="458437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VANAF 1 JULI STAPT BUSSCHAERT&amp;CO</a:t>
            </a:r>
          </a:p>
          <a:p>
            <a:pPr algn="ctr"/>
            <a:r>
              <a:rPr lang="nl-NL" sz="2000" b="1" dirty="0"/>
              <a:t>OVER NAAR MEXEM</a:t>
            </a:r>
          </a:p>
          <a:p>
            <a:pPr algn="ctr"/>
            <a:r>
              <a:rPr lang="nl-NL" sz="2000" b="1" dirty="0"/>
              <a:t>INTERACTIVE BROKERS</a:t>
            </a:r>
            <a:endParaRPr lang="nl-BE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0C4BE-4FD3-4232-87B5-D428D38FC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536107-65AA-46C0-9408-3EDE9966B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C8B112-6B4B-457E-A644-91F1FAAD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6/10/2021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981298-2B4E-4C16-A68F-F9A312A0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6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90A433F-ADE4-4F58-8DB0-3B7089F42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66" y="575733"/>
            <a:ext cx="10349115" cy="547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7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1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2" name="Straight Connector 17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19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2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21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29E9828-BD02-4ABE-9DCD-14060F7D1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949" y="927569"/>
            <a:ext cx="4537065" cy="12314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4100">
                <a:solidFill>
                  <a:srgbClr val="262626"/>
                </a:solidFill>
              </a:rPr>
              <a:t>Private banking &amp;portfolio service</a:t>
            </a:r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2320" y="1031522"/>
            <a:ext cx="4267632" cy="426426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A34830-B31A-4A3E-B4BF-F4917B8BF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99" y="1029834"/>
            <a:ext cx="4215195" cy="4152881"/>
          </a:xfrm>
          <a:prstGeom prst="rect">
            <a:avLst/>
          </a:prstGeom>
        </p:spPr>
      </p:pic>
      <p:cxnSp>
        <p:nvCxnSpPr>
          <p:cNvPr id="46" name="Straight Connector 29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7949" y="2267270"/>
            <a:ext cx="45370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227142-1B7F-4C4D-A8B1-361E33739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7949" y="2414880"/>
            <a:ext cx="4537064" cy="31345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Aft>
                <a:spcPts val="600"/>
              </a:spcAft>
            </a:pP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8A66C1-7BF9-490D-95E1-4211565B0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6/10/2021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C5B0FA-6AA8-493B-91CD-28C73BC1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7</a:t>
            </a:fld>
            <a:endParaRPr lang="en-US" sz="100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EB631DE-F095-495D-8955-2C441ED2D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7847" y="2355229"/>
            <a:ext cx="5438338" cy="31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7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4018560-A1B9-4D3C-B032-951724CDD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62B19BF-51B9-4290-AEA8-389BB4119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9940D90-AB68-4B4D-8001-839F3B28C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E0E095C-2B33-4957-9D0D-EE4ABDE1E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095A9A2-AE81-4840-9F6F-305708B87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80E036D-DDAD-4AFE-AB68-D910280A7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095096E-C9EB-4C55-8BBC-C921DA8A5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2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452E66-EBC2-4EB1-9374-6678C4D0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4CF760D-A2F9-45CA-BA5F-83C2B1550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46E9726-0B3E-481D-ABEB-2276F6A23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5CF53DA-B7C2-4E26-9569-0C0B93C72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08FEE20-A478-417E-B96D-D1A7E981F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99A2867-324A-4B34-9FDB-7EB68C96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939" y="927569"/>
            <a:ext cx="4309260" cy="13380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endParaRPr lang="en-US" sz="380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2825180-B6B5-413D-ACBA-8E3DCCD03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59950" y="2267270"/>
            <a:ext cx="3801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B4D0F6-74C4-4A4B-90F8-7A3EE8FA8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935" y="2414880"/>
            <a:ext cx="4315267" cy="31345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Aft>
                <a:spcPts val="600"/>
              </a:spcAft>
            </a:pPr>
            <a:endParaRPr lang="en-US" sz="17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D7167D-9F07-4EA1-830B-EA41A79BA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037" y="1419472"/>
            <a:ext cx="2441393" cy="106810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AAC0C532-00FD-4EE5-9001-97375502D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66589" y="775554"/>
            <a:ext cx="2371758" cy="23559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2CEA73A-8A4A-4099-81EE-FB4D99DDE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4033" y="3261953"/>
            <a:ext cx="2439625" cy="23559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8CAB87-D4EA-4452-A9D3-25102726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04764"/>
            <a:ext cx="1511856" cy="2638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6/10/2021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307231-C207-423F-8CC7-0DB08AE7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04764"/>
            <a:ext cx="512735" cy="2638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A22D4ED-50A3-4F28-803B-D5100C9A3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463" y="474879"/>
            <a:ext cx="10206866" cy="539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9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7" name="Straight Connector 15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17">
            <a:extLst>
              <a:ext uri="{FF2B5EF4-FFF2-40B4-BE49-F238E27FC236}">
                <a16:creationId xmlns:a16="http://schemas.microsoft.com/office/drawing/2014/main" id="{EE002732-CBB5-405C-BDDC-37C39BF6E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3AA492AF-9B08-416A-9BEC-1EC284C5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456" y="443794"/>
            <a:ext cx="10618986" cy="5589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CBAE770C-2B15-4943-A508-EA2408AB9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444" y="575733"/>
            <a:ext cx="10367010" cy="5325533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C9A62F-E8DA-4C06-A461-5EEC0A79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85" y="927569"/>
            <a:ext cx="9071129" cy="12314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endParaRPr lang="en-US" sz="4400"/>
          </a:p>
        </p:txBody>
      </p:sp>
      <p:cxnSp>
        <p:nvCxnSpPr>
          <p:cNvPr id="31" name="Straight Connector 23">
            <a:extLst>
              <a:ext uri="{FF2B5EF4-FFF2-40B4-BE49-F238E27FC236}">
                <a16:creationId xmlns:a16="http://schemas.microsoft.com/office/drawing/2014/main" id="{7955E33A-07BE-426F-B937-739F88BF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1165" y="2267270"/>
            <a:ext cx="87618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0FB9AE-C2E6-4D61-997A-F2198F318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884" y="2414880"/>
            <a:ext cx="9071130" cy="31345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Aft>
                <a:spcPts val="600"/>
              </a:spcAft>
            </a:pP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AA1B1D-402E-43AF-AF5F-E8F7A6789A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6/10/2021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3CB5C4B-E458-4A58-9E7B-7BAF44DE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B519FF4-4750-43C6-A3FA-B1A9F8751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2" y="214164"/>
            <a:ext cx="11518900" cy="604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48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Blauwgro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403</Words>
  <Application>Microsoft Office PowerPoint</Application>
  <PresentationFormat>Aangepast</PresentationFormat>
  <Paragraphs>122</Paragraphs>
  <Slides>34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2" baseType="lpstr">
      <vt:lpstr>Arial Black</vt:lpstr>
      <vt:lpstr>Garamond</vt:lpstr>
      <vt:lpstr>Arial Unicode MS</vt:lpstr>
      <vt:lpstr>Arial</vt:lpstr>
      <vt:lpstr>Calibri</vt:lpstr>
      <vt:lpstr>Constantia</vt:lpstr>
      <vt:lpstr>LJQQAM+ITC Zapf Chancery Medium Italic</vt:lpstr>
      <vt:lpstr>Organisch</vt:lpstr>
      <vt:lpstr>PowerPoint-presentatie</vt:lpstr>
      <vt:lpstr>Leleux knokke stopt op 30 juni</vt:lpstr>
      <vt:lpstr>Monster kortingen op komst</vt:lpstr>
      <vt:lpstr>Bericht aan de klanten van ons kantoor</vt:lpstr>
      <vt:lpstr>Vanaf 1 juli stappen wij over naar een nieuw platform van INTERACTIVE BROKERS</vt:lpstr>
      <vt:lpstr>PowerPoint-presentatie</vt:lpstr>
      <vt:lpstr>Private banking &amp;portfolio service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Deze week zoeken we de aandelen in Australie die koopwaardig zijn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15</cp:revision>
  <dcterms:modified xsi:type="dcterms:W3CDTF">2021-06-10T12:47:34Z</dcterms:modified>
</cp:coreProperties>
</file>