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18" r:id="rId1"/>
  </p:sldMasterIdLst>
  <p:notesMasterIdLst>
    <p:notesMasterId r:id="rId37"/>
  </p:notesMasterIdLst>
  <p:sldIdLst>
    <p:sldId id="256" r:id="rId2"/>
    <p:sldId id="304" r:id="rId3"/>
    <p:sldId id="303" r:id="rId4"/>
    <p:sldId id="301" r:id="rId5"/>
    <p:sldId id="302" r:id="rId6"/>
    <p:sldId id="257" r:id="rId7"/>
    <p:sldId id="297" r:id="rId8"/>
    <p:sldId id="298" r:id="rId9"/>
    <p:sldId id="299" r:id="rId10"/>
    <p:sldId id="300" r:id="rId11"/>
    <p:sldId id="258" r:id="rId12"/>
    <p:sldId id="260" r:id="rId13"/>
    <p:sldId id="261" r:id="rId14"/>
    <p:sldId id="262" r:id="rId15"/>
    <p:sldId id="290" r:id="rId16"/>
    <p:sldId id="264" r:id="rId17"/>
    <p:sldId id="265" r:id="rId18"/>
    <p:sldId id="266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3" r:id="rId30"/>
    <p:sldId id="288" r:id="rId31"/>
    <p:sldId id="292" r:id="rId32"/>
    <p:sldId id="293" r:id="rId33"/>
    <p:sldId id="294" r:id="rId34"/>
    <p:sldId id="295" r:id="rId35"/>
    <p:sldId id="296" r:id="rId36"/>
  </p:sldIdLst>
  <p:sldSz cx="11518900" cy="6477000"/>
  <p:notesSz cx="11518900" cy="6477000"/>
  <p:embeddedFontLst>
    <p:embeddedFont>
      <p:font typeface="Arial Black" panose="020B0A04020102020204" pitchFamily="34" charset="0"/>
      <p:bold r:id="rId38"/>
    </p:embeddedFont>
    <p:embeddedFont>
      <p:font typeface="Calibri" panose="020F0502020204030204" pitchFamily="34" charset="0"/>
      <p:regular r:id="rId39"/>
      <p:bold r:id="rId40"/>
      <p:italic r:id="rId41"/>
      <p:boldItalic r:id="rId42"/>
    </p:embeddedFont>
    <p:embeddedFont>
      <p:font typeface="Constantia" panose="02030602050306030303" pitchFamily="18" charset="0"/>
      <p:regular r:id="rId43"/>
      <p:bold r:id="rId44"/>
      <p:italic r:id="rId45"/>
      <p:boldItalic r:id="rId46"/>
    </p:embeddedFont>
    <p:embeddedFont>
      <p:font typeface="Garamond" panose="02020404030301010803" pitchFamily="18" charset="0"/>
      <p:regular r:id="rId47"/>
      <p:bold r:id="rId48"/>
      <p:italic r:id="rId49"/>
    </p:embeddedFont>
    <p:embeddedFont>
      <p:font typeface="LJQQAM+ITC Zapf Chancery Medium Italic" panose="020B0604020202020204"/>
      <p:regular r:id="rId5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DE9A476A-BE10-438B-A8F8-9C1FD48FE5AB}">
          <p14:sldIdLst>
            <p14:sldId id="256"/>
            <p14:sldId id="304"/>
            <p14:sldId id="303"/>
            <p14:sldId id="301"/>
            <p14:sldId id="302"/>
          </p14:sldIdLst>
        </p14:section>
        <p14:section name="Naamloze sectie" id="{8755B586-2486-49CE-8420-C76D66869903}">
          <p14:sldIdLst>
            <p14:sldId id="257"/>
            <p14:sldId id="297"/>
            <p14:sldId id="298"/>
            <p14:sldId id="299"/>
            <p14:sldId id="300"/>
            <p14:sldId id="258"/>
            <p14:sldId id="260"/>
            <p14:sldId id="261"/>
            <p14:sldId id="262"/>
            <p14:sldId id="290"/>
            <p14:sldId id="264"/>
            <p14:sldId id="265"/>
            <p14:sldId id="266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3"/>
            <p14:sldId id="288"/>
            <p14:sldId id="292"/>
            <p14:sldId id="293"/>
            <p14:sldId id="294"/>
            <p14:sldId id="295"/>
            <p14:sldId id="29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4" d="100"/>
          <a:sy n="114" d="100"/>
        </p:scale>
        <p:origin x="678" y="102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5.fntdata"/><Relationship Id="rId47" Type="http://schemas.openxmlformats.org/officeDocument/2006/relationships/font" Target="fonts/font10.fntdata"/><Relationship Id="rId50" Type="http://schemas.openxmlformats.org/officeDocument/2006/relationships/font" Target="fonts/font13.fntdata"/><Relationship Id="rId55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7.fntdata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6.fntdata"/><Relationship Id="rId48" Type="http://schemas.openxmlformats.org/officeDocument/2006/relationships/font" Target="fonts/font11.fntdata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Relationship Id="rId46" Type="http://schemas.openxmlformats.org/officeDocument/2006/relationships/font" Target="fonts/font9.fntdata"/><Relationship Id="rId20" Type="http://schemas.openxmlformats.org/officeDocument/2006/relationships/slide" Target="slides/slide19.xml"/><Relationship Id="rId41" Type="http://schemas.openxmlformats.org/officeDocument/2006/relationships/font" Target="fonts/font4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2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rnard busschaert" userId="3712a37b8b467b77" providerId="LiveId" clId="{A4574C9D-C668-4C13-A763-1FFA75AFA83C}"/>
    <pc:docChg chg="undo custSel addSld delSld modSld modSection">
      <pc:chgData name="bernard busschaert" userId="3712a37b8b467b77" providerId="LiveId" clId="{A4574C9D-C668-4C13-A763-1FFA75AFA83C}" dt="2021-06-18T13:03:09.231" v="2342" actId="1076"/>
      <pc:docMkLst>
        <pc:docMk/>
      </pc:docMkLst>
      <pc:sldChg chg="addSp delSp modSp mod setBg">
        <pc:chgData name="bernard busschaert" userId="3712a37b8b467b77" providerId="LiveId" clId="{A4574C9D-C668-4C13-A763-1FFA75AFA83C}" dt="2021-06-10T09:15:23.775" v="453" actId="26606"/>
        <pc:sldMkLst>
          <pc:docMk/>
          <pc:sldMk cId="0" sldId="262"/>
        </pc:sldMkLst>
        <pc:spChg chg="mod">
          <ac:chgData name="bernard busschaert" userId="3712a37b8b467b77" providerId="LiveId" clId="{A4574C9D-C668-4C13-A763-1FFA75AFA83C}" dt="2021-06-10T09:15:23.775" v="453" actId="26606"/>
          <ac:spMkLst>
            <pc:docMk/>
            <pc:sldMk cId="0" sldId="262"/>
            <ac:spMk id="5" creationId="{71F397C3-5259-4CA2-A2B6-B0590C62EA69}"/>
          </ac:spMkLst>
        </pc:spChg>
        <pc:spChg chg="mod">
          <ac:chgData name="bernard busschaert" userId="3712a37b8b467b77" providerId="LiveId" clId="{A4574C9D-C668-4C13-A763-1FFA75AFA83C}" dt="2021-06-10T09:15:23.775" v="453" actId="26606"/>
          <ac:spMkLst>
            <pc:docMk/>
            <pc:sldMk cId="0" sldId="262"/>
            <ac:spMk id="6" creationId="{D1084BB5-4A75-4491-ABFF-22DCC0738953}"/>
          </ac:spMkLst>
        </pc:spChg>
        <pc:spChg chg="add del">
          <ac:chgData name="bernard busschaert" userId="3712a37b8b467b77" providerId="LiveId" clId="{A4574C9D-C668-4C13-A763-1FFA75AFA83C}" dt="2021-06-02T12:23:48.963" v="350" actId="26606"/>
          <ac:spMkLst>
            <pc:docMk/>
            <pc:sldMk cId="0" sldId="262"/>
            <ac:spMk id="118" creationId="{7193F1A9-EED8-46C5-A64D-C219BE030BE1}"/>
          </ac:spMkLst>
        </pc:spChg>
        <pc:spChg chg="add del">
          <ac:chgData name="bernard busschaert" userId="3712a37b8b467b77" providerId="LiveId" clId="{A4574C9D-C668-4C13-A763-1FFA75AFA83C}" dt="2021-06-02T12:23:48.963" v="350" actId="26606"/>
          <ac:spMkLst>
            <pc:docMk/>
            <pc:sldMk cId="0" sldId="262"/>
            <ac:spMk id="120" creationId="{ECE6865D-C104-4F99-86B8-B6E914940FF5}"/>
          </ac:spMkLst>
        </pc:spChg>
        <pc:spChg chg="add del">
          <ac:chgData name="bernard busschaert" userId="3712a37b8b467b77" providerId="LiveId" clId="{A4574C9D-C668-4C13-A763-1FFA75AFA83C}" dt="2021-06-02T12:23:58.960" v="354" actId="26606"/>
          <ac:spMkLst>
            <pc:docMk/>
            <pc:sldMk cId="0" sldId="262"/>
            <ac:spMk id="124" creationId="{B89A3B70-EDC0-4E8A-BFE2-D974B5C59E33}"/>
          </ac:spMkLst>
        </pc:spChg>
        <pc:spChg chg="add del">
          <ac:chgData name="bernard busschaert" userId="3712a37b8b467b77" providerId="LiveId" clId="{A4574C9D-C668-4C13-A763-1FFA75AFA83C}" dt="2021-06-02T12:24:04.928" v="357" actId="26606"/>
          <ac:spMkLst>
            <pc:docMk/>
            <pc:sldMk cId="0" sldId="262"/>
            <ac:spMk id="156" creationId="{B89A3B70-EDC0-4E8A-BFE2-D974B5C59E33}"/>
          </ac:spMkLst>
        </pc:spChg>
        <pc:spChg chg="add del">
          <ac:chgData name="bernard busschaert" userId="3712a37b8b467b77" providerId="LiveId" clId="{A4574C9D-C668-4C13-A763-1FFA75AFA83C}" dt="2021-06-02T12:24:04.928" v="357" actId="26606"/>
          <ac:spMkLst>
            <pc:docMk/>
            <pc:sldMk cId="0" sldId="262"/>
            <ac:spMk id="169" creationId="{93F0C7C3-CF62-419A-AB63-4A09FBE090CB}"/>
          </ac:spMkLst>
        </pc:spChg>
        <pc:spChg chg="add del">
          <ac:chgData name="bernard busschaert" userId="3712a37b8b467b77" providerId="LiveId" clId="{A4574C9D-C668-4C13-A763-1FFA75AFA83C}" dt="2021-06-02T12:24:04.928" v="357" actId="26606"/>
          <ac:spMkLst>
            <pc:docMk/>
            <pc:sldMk cId="0" sldId="262"/>
            <ac:spMk id="170" creationId="{B7277865-CAB9-453B-9A76-011B33C07297}"/>
          </ac:spMkLst>
        </pc:spChg>
        <pc:spChg chg="add del">
          <ac:chgData name="bernard busschaert" userId="3712a37b8b467b77" providerId="LiveId" clId="{A4574C9D-C668-4C13-A763-1FFA75AFA83C}" dt="2021-06-02T12:23:55.029" v="352" actId="26606"/>
          <ac:spMkLst>
            <pc:docMk/>
            <pc:sldMk cId="0" sldId="262"/>
            <ac:spMk id="174" creationId="{78C46986-385C-40DC-BFC7-D711004C832B}"/>
          </ac:spMkLst>
        </pc:spChg>
        <pc:spChg chg="add del">
          <ac:chgData name="bernard busschaert" userId="3712a37b8b467b77" providerId="LiveId" clId="{A4574C9D-C668-4C13-A763-1FFA75AFA83C}" dt="2021-06-02T12:23:58.960" v="354" actId="26606"/>
          <ac:spMkLst>
            <pc:docMk/>
            <pc:sldMk cId="0" sldId="262"/>
            <ac:spMk id="177" creationId="{93F0C7C3-CF62-419A-AB63-4A09FBE090CB}"/>
          </ac:spMkLst>
        </pc:spChg>
        <pc:spChg chg="add del">
          <ac:chgData name="bernard busschaert" userId="3712a37b8b467b77" providerId="LiveId" clId="{A4574C9D-C668-4C13-A763-1FFA75AFA83C}" dt="2021-06-02T12:23:58.960" v="354" actId="26606"/>
          <ac:spMkLst>
            <pc:docMk/>
            <pc:sldMk cId="0" sldId="262"/>
            <ac:spMk id="178" creationId="{B7277865-CAB9-453B-9A76-011B33C07297}"/>
          </ac:spMkLst>
        </pc:spChg>
        <pc:spChg chg="add del">
          <ac:chgData name="bernard busschaert" userId="3712a37b8b467b77" providerId="LiveId" clId="{A4574C9D-C668-4C13-A763-1FFA75AFA83C}" dt="2021-06-02T12:24:04.887" v="356" actId="26606"/>
          <ac:spMkLst>
            <pc:docMk/>
            <pc:sldMk cId="0" sldId="262"/>
            <ac:spMk id="181" creationId="{F733538D-5433-42E7-AA08-DC5FDEDA47A7}"/>
          </ac:spMkLst>
        </pc:spChg>
        <pc:spChg chg="add del">
          <ac:chgData name="bernard busschaert" userId="3712a37b8b467b77" providerId="LiveId" clId="{A4574C9D-C668-4C13-A763-1FFA75AFA83C}" dt="2021-06-10T09:15:23.775" v="453" actId="26606"/>
          <ac:spMkLst>
            <pc:docMk/>
            <pc:sldMk cId="0" sldId="262"/>
            <ac:spMk id="184" creationId="{E6B80853-775B-47C1-A508-0AAD6FCE5ADB}"/>
          </ac:spMkLst>
        </pc:spChg>
        <pc:spChg chg="add del">
          <ac:chgData name="bernard busschaert" userId="3712a37b8b467b77" providerId="LiveId" clId="{A4574C9D-C668-4C13-A763-1FFA75AFA83C}" dt="2021-06-10T09:15:23.775" v="453" actId="26606"/>
          <ac:spMkLst>
            <pc:docMk/>
            <pc:sldMk cId="0" sldId="262"/>
            <ac:spMk id="185" creationId="{9BF62520-0403-497A-958B-FD6E8037E8FA}"/>
          </ac:spMkLst>
        </pc:spChg>
        <pc:spChg chg="add del">
          <ac:chgData name="bernard busschaert" userId="3712a37b8b467b77" providerId="LiveId" clId="{A4574C9D-C668-4C13-A763-1FFA75AFA83C}" dt="2021-06-10T09:15:23.775" v="453" actId="26606"/>
          <ac:spMkLst>
            <pc:docMk/>
            <pc:sldMk cId="0" sldId="262"/>
            <ac:spMk id="186" creationId="{BB3A422A-21ED-464B-B2EF-EE5B061BED4A}"/>
          </ac:spMkLst>
        </pc:spChg>
        <pc:spChg chg="add del">
          <ac:chgData name="bernard busschaert" userId="3712a37b8b467b77" providerId="LiveId" clId="{A4574C9D-C668-4C13-A763-1FFA75AFA83C}" dt="2021-06-10T09:15:23.755" v="452" actId="26606"/>
          <ac:spMkLst>
            <pc:docMk/>
            <pc:sldMk cId="0" sldId="262"/>
            <ac:spMk id="197" creationId="{38181A50-C8BE-4392-983D-C06579080585}"/>
          </ac:spMkLst>
        </pc:spChg>
        <pc:spChg chg="add">
          <ac:chgData name="bernard busschaert" userId="3712a37b8b467b77" providerId="LiveId" clId="{A4574C9D-C668-4C13-A763-1FFA75AFA83C}" dt="2021-06-10T09:15:23.775" v="453" actId="26606"/>
          <ac:spMkLst>
            <pc:docMk/>
            <pc:sldMk cId="0" sldId="262"/>
            <ac:spMk id="199" creationId="{66F2D62A-C66C-42DF-8C05-99B0B1A8BED0}"/>
          </ac:spMkLst>
        </pc:spChg>
        <pc:spChg chg="add">
          <ac:chgData name="bernard busschaert" userId="3712a37b8b467b77" providerId="LiveId" clId="{A4574C9D-C668-4C13-A763-1FFA75AFA83C}" dt="2021-06-10T09:15:23.775" v="453" actId="26606"/>
          <ac:spMkLst>
            <pc:docMk/>
            <pc:sldMk cId="0" sldId="262"/>
            <ac:spMk id="201" creationId="{23E3CED3-8830-45C9-8D6C-F4ECADD4F114}"/>
          </ac:spMkLst>
        </pc:spChg>
        <pc:grpChg chg="add del">
          <ac:chgData name="bernard busschaert" userId="3712a37b8b467b77" providerId="LiveId" clId="{A4574C9D-C668-4C13-A763-1FFA75AFA83C}" dt="2021-06-02T12:23:48.963" v="350" actId="26606"/>
          <ac:grpSpMkLst>
            <pc:docMk/>
            <pc:sldMk cId="0" sldId="262"/>
            <ac:grpSpMk id="112" creationId="{5066F8AE-A5C7-4B3E-B1DA-D0B624059BED}"/>
          </ac:grpSpMkLst>
        </pc:grpChg>
        <pc:grpChg chg="add del">
          <ac:chgData name="bernard busschaert" userId="3712a37b8b467b77" providerId="LiveId" clId="{A4574C9D-C668-4C13-A763-1FFA75AFA83C}" dt="2021-06-02T12:24:04.928" v="357" actId="26606"/>
          <ac:grpSpMkLst>
            <pc:docMk/>
            <pc:sldMk cId="0" sldId="262"/>
            <ac:grpSpMk id="168" creationId="{5066F8AE-A5C7-4B3E-B1DA-D0B624059BED}"/>
          </ac:grpSpMkLst>
        </pc:grpChg>
        <pc:grpChg chg="add del">
          <ac:chgData name="bernard busschaert" userId="3712a37b8b467b77" providerId="LiveId" clId="{A4574C9D-C668-4C13-A763-1FFA75AFA83C}" dt="2021-06-02T12:23:55.029" v="352" actId="26606"/>
          <ac:grpSpMkLst>
            <pc:docMk/>
            <pc:sldMk cId="0" sldId="262"/>
            <ac:grpSpMk id="173" creationId="{5066F8AE-A5C7-4B3E-B1DA-D0B624059BED}"/>
          </ac:grpSpMkLst>
        </pc:grpChg>
        <pc:grpChg chg="add del">
          <ac:chgData name="bernard busschaert" userId="3712a37b8b467b77" providerId="LiveId" clId="{A4574C9D-C668-4C13-A763-1FFA75AFA83C}" dt="2021-06-02T12:23:58.960" v="354" actId="26606"/>
          <ac:grpSpMkLst>
            <pc:docMk/>
            <pc:sldMk cId="0" sldId="262"/>
            <ac:grpSpMk id="176" creationId="{5066F8AE-A5C7-4B3E-B1DA-D0B624059BED}"/>
          </ac:grpSpMkLst>
        </pc:grpChg>
        <pc:grpChg chg="add del">
          <ac:chgData name="bernard busschaert" userId="3712a37b8b467b77" providerId="LiveId" clId="{A4574C9D-C668-4C13-A763-1FFA75AFA83C}" dt="2021-06-02T12:24:04.887" v="356" actId="26606"/>
          <ac:grpSpMkLst>
            <pc:docMk/>
            <pc:sldMk cId="0" sldId="262"/>
            <ac:grpSpMk id="180" creationId="{5066F8AE-A5C7-4B3E-B1DA-D0B624059BED}"/>
          </ac:grpSpMkLst>
        </pc:grpChg>
        <pc:grpChg chg="add del">
          <ac:chgData name="bernard busschaert" userId="3712a37b8b467b77" providerId="LiveId" clId="{A4574C9D-C668-4C13-A763-1FFA75AFA83C}" dt="2021-06-10T09:15:23.775" v="453" actId="26606"/>
          <ac:grpSpMkLst>
            <pc:docMk/>
            <pc:sldMk cId="0" sldId="262"/>
            <ac:grpSpMk id="183" creationId="{B77576E5-E7DB-46C7-B0D9-A0AB18787301}"/>
          </ac:grpSpMkLst>
        </pc:grpChg>
        <pc:grpChg chg="add del">
          <ac:chgData name="bernard busschaert" userId="3712a37b8b467b77" providerId="LiveId" clId="{A4574C9D-C668-4C13-A763-1FFA75AFA83C}" dt="2021-06-10T09:15:23.755" v="452" actId="26606"/>
          <ac:grpSpMkLst>
            <pc:docMk/>
            <pc:sldMk cId="0" sldId="262"/>
            <ac:grpSpMk id="191" creationId="{B77576E5-E7DB-46C7-B0D9-A0AB18787301}"/>
          </ac:grpSpMkLst>
        </pc:grpChg>
        <pc:grpChg chg="add">
          <ac:chgData name="bernard busschaert" userId="3712a37b8b467b77" providerId="LiveId" clId="{A4574C9D-C668-4C13-A763-1FFA75AFA83C}" dt="2021-06-10T09:15:23.775" v="453" actId="26606"/>
          <ac:grpSpMkLst>
            <pc:docMk/>
            <pc:sldMk cId="0" sldId="262"/>
            <ac:grpSpMk id="200" creationId="{B77576E5-E7DB-46C7-B0D9-A0AB18787301}"/>
          </ac:grpSpMkLst>
        </pc:grpChg>
        <pc:picChg chg="add del mod ord">
          <ac:chgData name="bernard busschaert" userId="3712a37b8b467b77" providerId="LiveId" clId="{A4574C9D-C668-4C13-A763-1FFA75AFA83C}" dt="2021-06-10T09:04:21.451" v="431" actId="478"/>
          <ac:picMkLst>
            <pc:docMk/>
            <pc:sldMk cId="0" sldId="262"/>
            <ac:picMk id="3" creationId="{4CD97D93-BCAB-467A-8FDD-C1173F69456B}"/>
          </ac:picMkLst>
        </pc:picChg>
        <pc:picChg chg="add mod ord">
          <ac:chgData name="bernard busschaert" userId="3712a37b8b467b77" providerId="LiveId" clId="{A4574C9D-C668-4C13-A763-1FFA75AFA83C}" dt="2021-06-10T09:15:23.775" v="453" actId="26606"/>
          <ac:picMkLst>
            <pc:docMk/>
            <pc:sldMk cId="0" sldId="262"/>
            <ac:picMk id="4" creationId="{60E18086-A0F4-474A-9FFD-F0C875ED3CC7}"/>
          </ac:picMkLst>
        </pc:picChg>
        <pc:picChg chg="add del">
          <ac:chgData name="bernard busschaert" userId="3712a37b8b467b77" providerId="LiveId" clId="{A4574C9D-C668-4C13-A763-1FFA75AFA83C}" dt="2021-06-02T12:23:58.960" v="354" actId="26606"/>
          <ac:picMkLst>
            <pc:docMk/>
            <pc:sldMk cId="0" sldId="262"/>
            <ac:picMk id="122" creationId="{8838FBC5-7A2F-436F-A4AA-3E36CCC9781D}"/>
          </ac:picMkLst>
        </pc:picChg>
        <pc:picChg chg="add del">
          <ac:chgData name="bernard busschaert" userId="3712a37b8b467b77" providerId="LiveId" clId="{A4574C9D-C668-4C13-A763-1FFA75AFA83C}" dt="2021-06-02T12:23:58.960" v="354" actId="26606"/>
          <ac:picMkLst>
            <pc:docMk/>
            <pc:sldMk cId="0" sldId="262"/>
            <ac:picMk id="126" creationId="{0FAD7FDC-F6EC-4CAD-A61A-AFB3CAD4B06C}"/>
          </ac:picMkLst>
        </pc:picChg>
        <pc:picChg chg="add del">
          <ac:chgData name="bernard busschaert" userId="3712a37b8b467b77" providerId="LiveId" clId="{A4574C9D-C668-4C13-A763-1FFA75AFA83C}" dt="2021-06-02T12:24:04.928" v="357" actId="26606"/>
          <ac:picMkLst>
            <pc:docMk/>
            <pc:sldMk cId="0" sldId="262"/>
            <ac:picMk id="158" creationId="{0FAD7FDC-F6EC-4CAD-A61A-AFB3CAD4B06C}"/>
          </ac:picMkLst>
        </pc:picChg>
        <pc:picChg chg="add del">
          <ac:chgData name="bernard busschaert" userId="3712a37b8b467b77" providerId="LiveId" clId="{A4574C9D-C668-4C13-A763-1FFA75AFA83C}" dt="2021-06-02T12:24:04.928" v="357" actId="26606"/>
          <ac:picMkLst>
            <pc:docMk/>
            <pc:sldMk cId="0" sldId="262"/>
            <ac:picMk id="171" creationId="{8838FBC5-7A2F-436F-A4AA-3E36CCC9781D}"/>
          </ac:picMkLst>
        </pc:picChg>
      </pc:sldChg>
      <pc:sldChg chg="addSp delSp modSp mod">
        <pc:chgData name="bernard busschaert" userId="3712a37b8b467b77" providerId="LiveId" clId="{A4574C9D-C668-4C13-A763-1FFA75AFA83C}" dt="2021-06-02T12:43:13.931" v="381" actId="26606"/>
        <pc:sldMkLst>
          <pc:docMk/>
          <pc:sldMk cId="0" sldId="265"/>
        </pc:sldMkLst>
        <pc:spChg chg="mod">
          <ac:chgData name="bernard busschaert" userId="3712a37b8b467b77" providerId="LiveId" clId="{A4574C9D-C668-4C13-A763-1FFA75AFA83C}" dt="2021-06-02T12:43:13.931" v="381" actId="26606"/>
          <ac:spMkLst>
            <pc:docMk/>
            <pc:sldMk cId="0" sldId="265"/>
            <ac:spMk id="2" creationId="{F3235607-3B03-4A62-A808-140882457E6E}"/>
          </ac:spMkLst>
        </pc:spChg>
        <pc:spChg chg="mod">
          <ac:chgData name="bernard busschaert" userId="3712a37b8b467b77" providerId="LiveId" clId="{A4574C9D-C668-4C13-A763-1FFA75AFA83C}" dt="2021-06-02T12:43:13.931" v="381" actId="26606"/>
          <ac:spMkLst>
            <pc:docMk/>
            <pc:sldMk cId="0" sldId="265"/>
            <ac:spMk id="4" creationId="{AA633488-906B-4132-B6F9-B24D0E7A41A9}"/>
          </ac:spMkLst>
        </pc:spChg>
        <pc:spChg chg="del">
          <ac:chgData name="bernard busschaert" userId="3712a37b8b467b77" providerId="LiveId" clId="{A4574C9D-C668-4C13-A763-1FFA75AFA83C}" dt="2021-06-02T12:40:39.313" v="371" actId="26606"/>
          <ac:spMkLst>
            <pc:docMk/>
            <pc:sldMk cId="0" sldId="265"/>
            <ac:spMk id="16" creationId="{23E3CED3-8830-45C9-8D6C-F4ECADD4F114}"/>
          </ac:spMkLst>
        </pc:spChg>
        <pc:spChg chg="del">
          <ac:chgData name="bernard busschaert" userId="3712a37b8b467b77" providerId="LiveId" clId="{A4574C9D-C668-4C13-A763-1FFA75AFA83C}" dt="2021-06-02T12:40:39.313" v="371" actId="26606"/>
          <ac:spMkLst>
            <pc:docMk/>
            <pc:sldMk cId="0" sldId="265"/>
            <ac:spMk id="18" creationId="{66F2D62A-C66C-42DF-8C05-99B0B1A8BED0}"/>
          </ac:spMkLst>
        </pc:spChg>
        <pc:spChg chg="add del">
          <ac:chgData name="bernard busschaert" userId="3712a37b8b467b77" providerId="LiveId" clId="{A4574C9D-C668-4C13-A763-1FFA75AFA83C}" dt="2021-06-02T12:43:13.931" v="381" actId="26606"/>
          <ac:spMkLst>
            <pc:docMk/>
            <pc:sldMk cId="0" sldId="265"/>
            <ac:spMk id="29" creationId="{23E3CED3-8830-45C9-8D6C-F4ECADD4F114}"/>
          </ac:spMkLst>
        </pc:spChg>
        <pc:spChg chg="add del">
          <ac:chgData name="bernard busschaert" userId="3712a37b8b467b77" providerId="LiveId" clId="{A4574C9D-C668-4C13-A763-1FFA75AFA83C}" dt="2021-06-02T12:43:13.931" v="381" actId="26606"/>
          <ac:spMkLst>
            <pc:docMk/>
            <pc:sldMk cId="0" sldId="265"/>
            <ac:spMk id="31" creationId="{66F2D62A-C66C-42DF-8C05-99B0B1A8BED0}"/>
          </ac:spMkLst>
        </pc:spChg>
        <pc:spChg chg="add">
          <ac:chgData name="bernard busschaert" userId="3712a37b8b467b77" providerId="LiveId" clId="{A4574C9D-C668-4C13-A763-1FFA75AFA83C}" dt="2021-06-02T12:43:13.931" v="381" actId="26606"/>
          <ac:spMkLst>
            <pc:docMk/>
            <pc:sldMk cId="0" sldId="265"/>
            <ac:spMk id="42" creationId="{F733538D-5433-42E7-AA08-DC5FDEDA47A7}"/>
          </ac:spMkLst>
        </pc:spChg>
        <pc:grpChg chg="del">
          <ac:chgData name="bernard busschaert" userId="3712a37b8b467b77" providerId="LiveId" clId="{A4574C9D-C668-4C13-A763-1FFA75AFA83C}" dt="2021-06-02T12:40:39.313" v="371" actId="26606"/>
          <ac:grpSpMkLst>
            <pc:docMk/>
            <pc:sldMk cId="0" sldId="265"/>
            <ac:grpSpMk id="10" creationId="{B77576E5-E7DB-46C7-B0D9-A0AB18787301}"/>
          </ac:grpSpMkLst>
        </pc:grpChg>
        <pc:grpChg chg="add del">
          <ac:chgData name="bernard busschaert" userId="3712a37b8b467b77" providerId="LiveId" clId="{A4574C9D-C668-4C13-A763-1FFA75AFA83C}" dt="2021-06-02T12:43:13.931" v="381" actId="26606"/>
          <ac:grpSpMkLst>
            <pc:docMk/>
            <pc:sldMk cId="0" sldId="265"/>
            <ac:grpSpMk id="23" creationId="{B77576E5-E7DB-46C7-B0D9-A0AB18787301}"/>
          </ac:grpSpMkLst>
        </pc:grpChg>
        <pc:grpChg chg="add">
          <ac:chgData name="bernard busschaert" userId="3712a37b8b467b77" providerId="LiveId" clId="{A4574C9D-C668-4C13-A763-1FFA75AFA83C}" dt="2021-06-02T12:43:13.931" v="381" actId="26606"/>
          <ac:grpSpMkLst>
            <pc:docMk/>
            <pc:sldMk cId="0" sldId="265"/>
            <ac:grpSpMk id="36" creationId="{5066F8AE-A5C7-4B3E-B1DA-D0B624059BED}"/>
          </ac:grpSpMkLst>
        </pc:grpChg>
        <pc:picChg chg="add del">
          <ac:chgData name="bernard busschaert" userId="3712a37b8b467b77" providerId="LiveId" clId="{A4574C9D-C668-4C13-A763-1FFA75AFA83C}" dt="2021-06-02T12:39:14.813" v="367" actId="478"/>
          <ac:picMkLst>
            <pc:docMk/>
            <pc:sldMk cId="0" sldId="265"/>
            <ac:picMk id="5" creationId="{51CF3EF3-2377-4534-9142-6DE29C16E2C6}"/>
          </ac:picMkLst>
        </pc:picChg>
        <pc:picChg chg="add del">
          <ac:chgData name="bernard busschaert" userId="3712a37b8b467b77" providerId="LiveId" clId="{A4574C9D-C668-4C13-A763-1FFA75AFA83C}" dt="2021-06-02T12:40:10.093" v="369" actId="478"/>
          <ac:picMkLst>
            <pc:docMk/>
            <pc:sldMk cId="0" sldId="265"/>
            <ac:picMk id="7" creationId="{AE4B3296-2760-4CD5-9770-0E651BA4C367}"/>
          </ac:picMkLst>
        </pc:picChg>
        <pc:picChg chg="add del mod ord">
          <ac:chgData name="bernard busschaert" userId="3712a37b8b467b77" providerId="LiveId" clId="{A4574C9D-C668-4C13-A763-1FFA75AFA83C}" dt="2021-06-02T12:41:11.021" v="372" actId="478"/>
          <ac:picMkLst>
            <pc:docMk/>
            <pc:sldMk cId="0" sldId="265"/>
            <ac:picMk id="9" creationId="{6A381A37-3D65-42E6-B984-ED5934B83095}"/>
          </ac:picMkLst>
        </pc:picChg>
        <pc:picChg chg="add del">
          <ac:chgData name="bernard busschaert" userId="3712a37b8b467b77" providerId="LiveId" clId="{A4574C9D-C668-4C13-A763-1FFA75AFA83C}" dt="2021-06-02T12:41:57.990" v="378" actId="478"/>
          <ac:picMkLst>
            <pc:docMk/>
            <pc:sldMk cId="0" sldId="265"/>
            <ac:picMk id="17" creationId="{D98AAFA1-D751-4E45-A701-25B8B57CB3F0}"/>
          </ac:picMkLst>
        </pc:picChg>
        <pc:picChg chg="add del mod ord">
          <ac:chgData name="bernard busschaert" userId="3712a37b8b467b77" providerId="LiveId" clId="{A4574C9D-C668-4C13-A763-1FFA75AFA83C}" dt="2021-06-02T12:41:55.781" v="377" actId="478"/>
          <ac:picMkLst>
            <pc:docMk/>
            <pc:sldMk cId="0" sldId="265"/>
            <ac:picMk id="20" creationId="{2CCD0833-F736-40B6-91F2-CE1C3C30EFDF}"/>
          </ac:picMkLst>
        </pc:picChg>
        <pc:picChg chg="add mod ord">
          <ac:chgData name="bernard busschaert" userId="3712a37b8b467b77" providerId="LiveId" clId="{A4574C9D-C668-4C13-A763-1FFA75AFA83C}" dt="2021-06-02T12:43:13.931" v="381" actId="26606"/>
          <ac:picMkLst>
            <pc:docMk/>
            <pc:sldMk cId="0" sldId="265"/>
            <ac:picMk id="22" creationId="{96DCEDE3-8885-4075-A0BB-F0297A64F59E}"/>
          </ac:picMkLst>
        </pc:picChg>
      </pc:sldChg>
      <pc:sldChg chg="addSp delSp mod">
        <pc:chgData name="bernard busschaert" userId="3712a37b8b467b77" providerId="LiveId" clId="{A4574C9D-C668-4C13-A763-1FFA75AFA83C}" dt="2021-06-02T12:44:25.589" v="384" actId="22"/>
        <pc:sldMkLst>
          <pc:docMk/>
          <pc:sldMk cId="0" sldId="266"/>
        </pc:sldMkLst>
        <pc:picChg chg="add del">
          <ac:chgData name="bernard busschaert" userId="3712a37b8b467b77" providerId="LiveId" clId="{A4574C9D-C668-4C13-A763-1FFA75AFA83C}" dt="2021-06-02T12:44:10.249" v="383" actId="478"/>
          <ac:picMkLst>
            <pc:docMk/>
            <pc:sldMk cId="0" sldId="266"/>
            <ac:picMk id="5" creationId="{1C7CA043-B83C-4797-BC76-ED9142F07ECF}"/>
          </ac:picMkLst>
        </pc:picChg>
        <pc:picChg chg="add">
          <ac:chgData name="bernard busschaert" userId="3712a37b8b467b77" providerId="LiveId" clId="{A4574C9D-C668-4C13-A763-1FFA75AFA83C}" dt="2021-06-02T12:44:25.589" v="384" actId="22"/>
          <ac:picMkLst>
            <pc:docMk/>
            <pc:sldMk cId="0" sldId="266"/>
            <ac:picMk id="7" creationId="{94ACC49B-A030-47D0-9B2F-086106D6FA78}"/>
          </ac:picMkLst>
        </pc:picChg>
      </pc:sldChg>
      <pc:sldChg chg="del">
        <pc:chgData name="bernard busschaert" userId="3712a37b8b467b77" providerId="LiveId" clId="{A4574C9D-C668-4C13-A763-1FFA75AFA83C}" dt="2021-06-02T12:45:54.733" v="385" actId="47"/>
        <pc:sldMkLst>
          <pc:docMk/>
          <pc:sldMk cId="0" sldId="267"/>
        </pc:sldMkLst>
      </pc:sldChg>
      <pc:sldChg chg="del">
        <pc:chgData name="bernard busschaert" userId="3712a37b8b467b77" providerId="LiveId" clId="{A4574C9D-C668-4C13-A763-1FFA75AFA83C}" dt="2021-06-02T12:45:56.551" v="386" actId="47"/>
        <pc:sldMkLst>
          <pc:docMk/>
          <pc:sldMk cId="0" sldId="268"/>
        </pc:sldMkLst>
      </pc:sldChg>
      <pc:sldChg chg="addSp delSp modSp mod">
        <pc:chgData name="bernard busschaert" userId="3712a37b8b467b77" providerId="LiveId" clId="{A4574C9D-C668-4C13-A763-1FFA75AFA83C}" dt="2021-06-10T09:30:55.892" v="473" actId="14100"/>
        <pc:sldMkLst>
          <pc:docMk/>
          <pc:sldMk cId="0" sldId="273"/>
        </pc:sldMkLst>
        <pc:spChg chg="mod">
          <ac:chgData name="bernard busschaert" userId="3712a37b8b467b77" providerId="LiveId" clId="{A4574C9D-C668-4C13-A763-1FFA75AFA83C}" dt="2021-06-10T09:30:42.523" v="471" actId="20577"/>
          <ac:spMkLst>
            <pc:docMk/>
            <pc:sldMk cId="0" sldId="273"/>
            <ac:spMk id="3" creationId="{00000000-0000-0000-0000-000000000000}"/>
          </ac:spMkLst>
        </pc:spChg>
        <pc:spChg chg="mod">
          <ac:chgData name="bernard busschaert" userId="3712a37b8b467b77" providerId="LiveId" clId="{A4574C9D-C668-4C13-A763-1FFA75AFA83C}" dt="2021-06-02T12:46:58.547" v="389" actId="26606"/>
          <ac:spMkLst>
            <pc:docMk/>
            <pc:sldMk cId="0" sldId="273"/>
            <ac:spMk id="6" creationId="{E7A79A2E-BB03-4D93-AB8D-1C1E7749088C}"/>
          </ac:spMkLst>
        </pc:spChg>
        <pc:spChg chg="mod">
          <ac:chgData name="bernard busschaert" userId="3712a37b8b467b77" providerId="LiveId" clId="{A4574C9D-C668-4C13-A763-1FFA75AFA83C}" dt="2021-06-02T12:46:58.547" v="389" actId="26606"/>
          <ac:spMkLst>
            <pc:docMk/>
            <pc:sldMk cId="0" sldId="273"/>
            <ac:spMk id="7" creationId="{06419BB2-1B7E-4219-A696-0689B371279A}"/>
          </ac:spMkLst>
        </pc:spChg>
        <pc:spChg chg="del">
          <ac:chgData name="bernard busschaert" userId="3712a37b8b467b77" providerId="LiveId" clId="{A4574C9D-C668-4C13-A763-1FFA75AFA83C}" dt="2021-06-02T12:46:58.547" v="389" actId="26606"/>
          <ac:spMkLst>
            <pc:docMk/>
            <pc:sldMk cId="0" sldId="273"/>
            <ac:spMk id="107" creationId="{A440FBE6-72B7-43D4-A8EB-FDBC35FE56C6}"/>
          </ac:spMkLst>
        </pc:spChg>
        <pc:spChg chg="add del">
          <ac:chgData name="bernard busschaert" userId="3712a37b8b467b77" providerId="LiveId" clId="{A4574C9D-C668-4C13-A763-1FFA75AFA83C}" dt="2021-06-10T09:30:03.853" v="460" actId="26606"/>
          <ac:spMkLst>
            <pc:docMk/>
            <pc:sldMk cId="0" sldId="273"/>
            <ac:spMk id="124" creationId="{7E61F402-3445-458A-9A2B-D28FD288390C}"/>
          </ac:spMkLst>
        </pc:spChg>
        <pc:spChg chg="add">
          <ac:chgData name="bernard busschaert" userId="3712a37b8b467b77" providerId="LiveId" clId="{A4574C9D-C668-4C13-A763-1FFA75AFA83C}" dt="2021-06-10T09:30:03.853" v="460" actId="26606"/>
          <ac:spMkLst>
            <pc:docMk/>
            <pc:sldMk cId="0" sldId="273"/>
            <ac:spMk id="145" creationId="{ED56E41F-B8E0-4D18-B554-FD40260DE0E3}"/>
          </ac:spMkLst>
        </pc:spChg>
        <pc:spChg chg="add">
          <ac:chgData name="bernard busschaert" userId="3712a37b8b467b77" providerId="LiveId" clId="{A4574C9D-C668-4C13-A763-1FFA75AFA83C}" dt="2021-06-10T09:30:03.853" v="460" actId="26606"/>
          <ac:spMkLst>
            <pc:docMk/>
            <pc:sldMk cId="0" sldId="273"/>
            <ac:spMk id="153" creationId="{23E937B9-07EE-456A-A31C-41A8866E28A2}"/>
          </ac:spMkLst>
        </pc:spChg>
        <pc:grpChg chg="del">
          <ac:chgData name="bernard busschaert" userId="3712a37b8b467b77" providerId="LiveId" clId="{A4574C9D-C668-4C13-A763-1FFA75AFA83C}" dt="2021-06-02T12:46:58.547" v="389" actId="26606"/>
          <ac:grpSpMkLst>
            <pc:docMk/>
            <pc:sldMk cId="0" sldId="273"/>
            <ac:grpSpMk id="105" creationId="{DFB5D1BB-0703-437B-BD1E-1D07F8A2730B}"/>
          </ac:grpSpMkLst>
        </pc:grpChg>
        <pc:grpChg chg="del">
          <ac:chgData name="bernard busschaert" userId="3712a37b8b467b77" providerId="LiveId" clId="{A4574C9D-C668-4C13-A763-1FFA75AFA83C}" dt="2021-06-02T12:46:58.547" v="389" actId="26606"/>
          <ac:grpSpMkLst>
            <pc:docMk/>
            <pc:sldMk cId="0" sldId="273"/>
            <ac:grpSpMk id="108" creationId="{647B8492-BC4D-4046-B35A-C38E03494068}"/>
          </ac:grpSpMkLst>
        </pc:grpChg>
        <pc:grpChg chg="add del">
          <ac:chgData name="bernard busschaert" userId="3712a37b8b467b77" providerId="LiveId" clId="{A4574C9D-C668-4C13-A763-1FFA75AFA83C}" dt="2021-06-10T09:30:03.853" v="460" actId="26606"/>
          <ac:grpSpMkLst>
            <pc:docMk/>
            <pc:sldMk cId="0" sldId="273"/>
            <ac:grpSpMk id="116" creationId="{3F6D81C7-B083-478E-82FE-089A8CB72EB8}"/>
          </ac:grpSpMkLst>
        </pc:grpChg>
        <pc:grpChg chg="add del">
          <ac:chgData name="bernard busschaert" userId="3712a37b8b467b77" providerId="LiveId" clId="{A4574C9D-C668-4C13-A763-1FFA75AFA83C}" dt="2021-06-10T09:30:03.853" v="460" actId="26606"/>
          <ac:grpSpMkLst>
            <pc:docMk/>
            <pc:sldMk cId="0" sldId="273"/>
            <ac:grpSpMk id="126" creationId="{A673C096-95AE-4644-B76C-1DF1B667DC44}"/>
          </ac:grpSpMkLst>
        </pc:grpChg>
        <pc:grpChg chg="add">
          <ac:chgData name="bernard busschaert" userId="3712a37b8b467b77" providerId="LiveId" clId="{A4574C9D-C668-4C13-A763-1FFA75AFA83C}" dt="2021-06-10T09:30:03.853" v="460" actId="26606"/>
          <ac:grpSpMkLst>
            <pc:docMk/>
            <pc:sldMk cId="0" sldId="273"/>
            <ac:grpSpMk id="137" creationId="{3F6D81C7-B083-478E-82FE-089A8CB72EB8}"/>
          </ac:grpSpMkLst>
        </pc:grpChg>
        <pc:grpChg chg="add">
          <ac:chgData name="bernard busschaert" userId="3712a37b8b467b77" providerId="LiveId" clId="{A4574C9D-C668-4C13-A763-1FFA75AFA83C}" dt="2021-06-10T09:30:03.853" v="460" actId="26606"/>
          <ac:grpSpMkLst>
            <pc:docMk/>
            <pc:sldMk cId="0" sldId="273"/>
            <ac:grpSpMk id="147" creationId="{2DB31E17-E562-4F82-98D0-858C84120F34}"/>
          </ac:grpSpMkLst>
        </pc:grpChg>
        <pc:picChg chg="add del mod ord">
          <ac:chgData name="bernard busschaert" userId="3712a37b8b467b77" providerId="LiveId" clId="{A4574C9D-C668-4C13-A763-1FFA75AFA83C}" dt="2021-06-10T09:04:36.707" v="433" actId="478"/>
          <ac:picMkLst>
            <pc:docMk/>
            <pc:sldMk cId="0" sldId="273"/>
            <ac:picMk id="4" creationId="{1BBABB4A-8DC2-49B5-BFD0-A426075DCC4D}"/>
          </ac:picMkLst>
        </pc:picChg>
        <pc:picChg chg="add mod ord">
          <ac:chgData name="bernard busschaert" userId="3712a37b8b467b77" providerId="LiveId" clId="{A4574C9D-C668-4C13-A763-1FFA75AFA83C}" dt="2021-06-10T09:30:55.892" v="473" actId="14100"/>
          <ac:picMkLst>
            <pc:docMk/>
            <pc:sldMk cId="0" sldId="273"/>
            <ac:picMk id="5" creationId="{00408471-35B3-4FAC-9CEB-CF8BAE02C8E0}"/>
          </ac:picMkLst>
        </pc:picChg>
        <pc:cxnChg chg="del">
          <ac:chgData name="bernard busschaert" userId="3712a37b8b467b77" providerId="LiveId" clId="{A4574C9D-C668-4C13-A763-1FFA75AFA83C}" dt="2021-06-02T12:46:58.547" v="389" actId="26606"/>
          <ac:cxnSpMkLst>
            <pc:docMk/>
            <pc:sldMk cId="0" sldId="273"/>
            <ac:cxnSpMk id="106" creationId="{883F92AF-2403-4558-B1D7-72130A1E4BC7}"/>
          </ac:cxnSpMkLst>
        </pc:cxnChg>
        <pc:cxnChg chg="del">
          <ac:chgData name="bernard busschaert" userId="3712a37b8b467b77" providerId="LiveId" clId="{A4574C9D-C668-4C13-A763-1FFA75AFA83C}" dt="2021-06-02T12:46:58.547" v="389" actId="26606"/>
          <ac:cxnSpMkLst>
            <pc:docMk/>
            <pc:sldMk cId="0" sldId="273"/>
            <ac:cxnSpMk id="111" creationId="{16652DC1-CA18-4263-AC06-BAB0B05EC783}"/>
          </ac:cxnSpMkLst>
        </pc:cxnChg>
        <pc:cxnChg chg="add del">
          <ac:chgData name="bernard busschaert" userId="3712a37b8b467b77" providerId="LiveId" clId="{A4574C9D-C668-4C13-A763-1FFA75AFA83C}" dt="2021-06-10T09:30:03.853" v="460" actId="26606"/>
          <ac:cxnSpMkLst>
            <pc:docMk/>
            <pc:sldMk cId="0" sldId="273"/>
            <ac:cxnSpMk id="122" creationId="{F06B54F2-CD11-4359-A7D6-DA7C76C091A6}"/>
          </ac:cxnSpMkLst>
        </pc:cxnChg>
        <pc:cxnChg chg="add del">
          <ac:chgData name="bernard busschaert" userId="3712a37b8b467b77" providerId="LiveId" clId="{A4574C9D-C668-4C13-A763-1FFA75AFA83C}" dt="2021-06-10T09:30:03.853" v="460" actId="26606"/>
          <ac:cxnSpMkLst>
            <pc:docMk/>
            <pc:sldMk cId="0" sldId="273"/>
            <ac:cxnSpMk id="132" creationId="{2BE880E9-2B86-4CDB-B5B7-308745CDD19D}"/>
          </ac:cxnSpMkLst>
        </pc:cxnChg>
        <pc:cxnChg chg="add">
          <ac:chgData name="bernard busschaert" userId="3712a37b8b467b77" providerId="LiveId" clId="{A4574C9D-C668-4C13-A763-1FFA75AFA83C}" dt="2021-06-10T09:30:03.853" v="460" actId="26606"/>
          <ac:cxnSpMkLst>
            <pc:docMk/>
            <pc:sldMk cId="0" sldId="273"/>
            <ac:cxnSpMk id="143" creationId="{F06B54F2-CD11-4359-A7D6-DA7C76C091A6}"/>
          </ac:cxnSpMkLst>
        </pc:cxnChg>
        <pc:cxnChg chg="add">
          <ac:chgData name="bernard busschaert" userId="3712a37b8b467b77" providerId="LiveId" clId="{A4574C9D-C668-4C13-A763-1FFA75AFA83C}" dt="2021-06-10T09:30:03.853" v="460" actId="26606"/>
          <ac:cxnSpMkLst>
            <pc:docMk/>
            <pc:sldMk cId="0" sldId="273"/>
            <ac:cxnSpMk id="155" creationId="{FD2308B7-2829-44DD-B213-27EEBDED1411}"/>
          </ac:cxnSpMkLst>
        </pc:cxnChg>
      </pc:sldChg>
      <pc:sldChg chg="addSp delSp modSp mod addAnim delAnim">
        <pc:chgData name="bernard busschaert" userId="3712a37b8b467b77" providerId="LiveId" clId="{A4574C9D-C668-4C13-A763-1FFA75AFA83C}" dt="2021-06-10T12:42:30.579" v="571" actId="26606"/>
        <pc:sldMkLst>
          <pc:docMk/>
          <pc:sldMk cId="0" sldId="275"/>
        </pc:sldMkLst>
        <pc:spChg chg="mod">
          <ac:chgData name="bernard busschaert" userId="3712a37b8b467b77" providerId="LiveId" clId="{A4574C9D-C668-4C13-A763-1FFA75AFA83C}" dt="2021-06-10T12:42:30.579" v="571" actId="26606"/>
          <ac:spMkLst>
            <pc:docMk/>
            <pc:sldMk cId="0" sldId="275"/>
            <ac:spMk id="2" creationId="{21869AAB-FF04-4E40-AF04-55F7C8F6EEFF}"/>
          </ac:spMkLst>
        </pc:spChg>
        <pc:spChg chg="mod">
          <ac:chgData name="bernard busschaert" userId="3712a37b8b467b77" providerId="LiveId" clId="{A4574C9D-C668-4C13-A763-1FFA75AFA83C}" dt="2021-06-10T12:42:30.579" v="571" actId="26606"/>
          <ac:spMkLst>
            <pc:docMk/>
            <pc:sldMk cId="0" sldId="275"/>
            <ac:spMk id="4" creationId="{7DB486EF-2D53-4972-87D3-8411B210502A}"/>
          </ac:spMkLst>
        </pc:spChg>
        <pc:spChg chg="mod">
          <ac:chgData name="bernard busschaert" userId="3712a37b8b467b77" providerId="LiveId" clId="{A4574C9D-C668-4C13-A763-1FFA75AFA83C}" dt="2021-06-10T12:42:30.579" v="571" actId="26606"/>
          <ac:spMkLst>
            <pc:docMk/>
            <pc:sldMk cId="0" sldId="275"/>
            <ac:spMk id="6" creationId="{809BB67C-59F4-4A1C-BA91-CB4D3207E606}"/>
          </ac:spMkLst>
        </pc:spChg>
        <pc:spChg chg="add del">
          <ac:chgData name="bernard busschaert" userId="3712a37b8b467b77" providerId="LiveId" clId="{A4574C9D-C668-4C13-A763-1FFA75AFA83C}" dt="2021-06-10T12:42:30.579" v="571" actId="26606"/>
          <ac:spMkLst>
            <pc:docMk/>
            <pc:sldMk cId="0" sldId="275"/>
            <ac:spMk id="22" creationId="{AB79D876-BCFB-48E8-A406-A9DDB58B322D}"/>
          </ac:spMkLst>
        </pc:spChg>
        <pc:spChg chg="add del">
          <ac:chgData name="bernard busschaert" userId="3712a37b8b467b77" providerId="LiveId" clId="{A4574C9D-C668-4C13-A763-1FFA75AFA83C}" dt="2021-06-10T12:42:19.985" v="567" actId="26606"/>
          <ac:spMkLst>
            <pc:docMk/>
            <pc:sldMk cId="0" sldId="275"/>
            <ac:spMk id="34" creationId="{C8BABCA7-C1E0-41BA-A822-5F61251AA6A4}"/>
          </ac:spMkLst>
        </pc:spChg>
        <pc:spChg chg="add del">
          <ac:chgData name="bernard busschaert" userId="3712a37b8b467b77" providerId="LiveId" clId="{A4574C9D-C668-4C13-A763-1FFA75AFA83C}" dt="2021-06-10T12:42:30.571" v="570" actId="26606"/>
          <ac:spMkLst>
            <pc:docMk/>
            <pc:sldMk cId="0" sldId="275"/>
            <ac:spMk id="38" creationId="{8CF519C2-F6BE-41BE-A50E-54B98359C914}"/>
          </ac:spMkLst>
        </pc:spChg>
        <pc:spChg chg="add del">
          <ac:chgData name="bernard busschaert" userId="3712a37b8b467b77" providerId="LiveId" clId="{A4574C9D-C668-4C13-A763-1FFA75AFA83C}" dt="2021-06-10T12:42:30.571" v="570" actId="26606"/>
          <ac:spMkLst>
            <pc:docMk/>
            <pc:sldMk cId="0" sldId="275"/>
            <ac:spMk id="45" creationId="{D59C2C63-D709-4949-9465-29A52CBEDD3B}"/>
          </ac:spMkLst>
        </pc:spChg>
        <pc:spChg chg="add del">
          <ac:chgData name="bernard busschaert" userId="3712a37b8b467b77" providerId="LiveId" clId="{A4574C9D-C668-4C13-A763-1FFA75AFA83C}" dt="2021-06-10T12:42:30.571" v="570" actId="26606"/>
          <ac:spMkLst>
            <pc:docMk/>
            <pc:sldMk cId="0" sldId="275"/>
            <ac:spMk id="47" creationId="{0EFD2038-15D6-4003-8350-AFEC394EEFA7}"/>
          </ac:spMkLst>
        </pc:spChg>
        <pc:spChg chg="add">
          <ac:chgData name="bernard busschaert" userId="3712a37b8b467b77" providerId="LiveId" clId="{A4574C9D-C668-4C13-A763-1FFA75AFA83C}" dt="2021-06-10T12:42:30.579" v="571" actId="26606"/>
          <ac:spMkLst>
            <pc:docMk/>
            <pc:sldMk cId="0" sldId="275"/>
            <ac:spMk id="50" creationId="{637863A1-54F7-428E-9109-03BACEC2059C}"/>
          </ac:spMkLst>
        </pc:spChg>
        <pc:spChg chg="add">
          <ac:chgData name="bernard busschaert" userId="3712a37b8b467b77" providerId="LiveId" clId="{A4574C9D-C668-4C13-A763-1FFA75AFA83C}" dt="2021-06-10T12:42:30.579" v="571" actId="26606"/>
          <ac:spMkLst>
            <pc:docMk/>
            <pc:sldMk cId="0" sldId="275"/>
            <ac:spMk id="51" creationId="{F8774F60-10DA-4D7F-BC9C-E9FBFFB38BF9}"/>
          </ac:spMkLst>
        </pc:spChg>
        <pc:spChg chg="add">
          <ac:chgData name="bernard busschaert" userId="3712a37b8b467b77" providerId="LiveId" clId="{A4574C9D-C668-4C13-A763-1FFA75AFA83C}" dt="2021-06-10T12:42:30.579" v="571" actId="26606"/>
          <ac:spMkLst>
            <pc:docMk/>
            <pc:sldMk cId="0" sldId="275"/>
            <ac:spMk id="52" creationId="{0F9EB1F5-0A3E-446D-B428-00D62197A714}"/>
          </ac:spMkLst>
        </pc:spChg>
        <pc:grpChg chg="add del">
          <ac:chgData name="bernard busschaert" userId="3712a37b8b467b77" providerId="LiveId" clId="{A4574C9D-C668-4C13-A763-1FFA75AFA83C}" dt="2021-06-10T12:42:19.985" v="567" actId="26606"/>
          <ac:grpSpMkLst>
            <pc:docMk/>
            <pc:sldMk cId="0" sldId="275"/>
            <ac:grpSpMk id="36" creationId="{2E5D6EB5-6FDB-477A-98F5-7409CD53754D}"/>
          </ac:grpSpMkLst>
        </pc:grpChg>
        <pc:grpChg chg="add del">
          <ac:chgData name="bernard busschaert" userId="3712a37b8b467b77" providerId="LiveId" clId="{A4574C9D-C668-4C13-A763-1FFA75AFA83C}" dt="2021-06-10T12:42:30.571" v="570" actId="26606"/>
          <ac:grpSpMkLst>
            <pc:docMk/>
            <pc:sldMk cId="0" sldId="275"/>
            <ac:grpSpMk id="40" creationId="{7767AD93-AD3E-4C62-97D5-E54E14B2EAD8}"/>
          </ac:grpSpMkLst>
        </pc:grpChg>
        <pc:picChg chg="add del">
          <ac:chgData name="bernard busschaert" userId="3712a37b8b467b77" providerId="LiveId" clId="{A4574C9D-C668-4C13-A763-1FFA75AFA83C}" dt="2021-06-10T12:42:30.579" v="571" actId="26606"/>
          <ac:picMkLst>
            <pc:docMk/>
            <pc:sldMk cId="0" sldId="275"/>
            <ac:picMk id="24" creationId="{BE33C98B-90F1-4F12-9D4E-46E1A234D2B4}"/>
          </ac:picMkLst>
        </pc:picChg>
        <pc:cxnChg chg="add del">
          <ac:chgData name="bernard busschaert" userId="3712a37b8b467b77" providerId="LiveId" clId="{A4574C9D-C668-4C13-A763-1FFA75AFA83C}" dt="2021-06-10T12:42:30.579" v="571" actId="26606"/>
          <ac:cxnSpMkLst>
            <pc:docMk/>
            <pc:sldMk cId="0" sldId="275"/>
            <ac:cxnSpMk id="29" creationId="{4256FEDC-746C-45BC-9AF9-4F33D216534A}"/>
          </ac:cxnSpMkLst>
        </pc:cxnChg>
        <pc:cxnChg chg="add del">
          <ac:chgData name="bernard busschaert" userId="3712a37b8b467b77" providerId="LiveId" clId="{A4574C9D-C668-4C13-A763-1FFA75AFA83C}" dt="2021-06-10T12:42:19.985" v="567" actId="26606"/>
          <ac:cxnSpMkLst>
            <pc:docMk/>
            <pc:sldMk cId="0" sldId="275"/>
            <ac:cxnSpMk id="42" creationId="{889FB2CC-C7A1-4A53-A088-636FB487FE67}"/>
          </ac:cxnSpMkLst>
        </pc:cxnChg>
        <pc:cxnChg chg="add del">
          <ac:chgData name="bernard busschaert" userId="3712a37b8b467b77" providerId="LiveId" clId="{A4574C9D-C668-4C13-A763-1FFA75AFA83C}" dt="2021-06-10T12:42:30.571" v="570" actId="26606"/>
          <ac:cxnSpMkLst>
            <pc:docMk/>
            <pc:sldMk cId="0" sldId="275"/>
            <ac:cxnSpMk id="46" creationId="{0772CE55-4C36-44F1-A9BD-379BEB84317D}"/>
          </ac:cxnSpMkLst>
        </pc:cxnChg>
        <pc:cxnChg chg="add">
          <ac:chgData name="bernard busschaert" userId="3712a37b8b467b77" providerId="LiveId" clId="{A4574C9D-C668-4C13-A763-1FFA75AFA83C}" dt="2021-06-10T12:42:30.579" v="571" actId="26606"/>
          <ac:cxnSpMkLst>
            <pc:docMk/>
            <pc:sldMk cId="0" sldId="275"/>
            <ac:cxnSpMk id="53" creationId="{55C1F48A-3DEE-477F-9F90-15D411D9834B}"/>
          </ac:cxnSpMkLst>
        </pc:cxnChg>
      </pc:sldChg>
      <pc:sldChg chg="addSp delSp modSp mod">
        <pc:chgData name="bernard busschaert" userId="3712a37b8b467b77" providerId="LiveId" clId="{A4574C9D-C668-4C13-A763-1FFA75AFA83C}" dt="2021-06-18T09:22:03.098" v="953" actId="478"/>
        <pc:sldMkLst>
          <pc:docMk/>
          <pc:sldMk cId="0" sldId="276"/>
        </pc:sldMkLst>
        <pc:spChg chg="mod">
          <ac:chgData name="bernard busschaert" userId="3712a37b8b467b77" providerId="LiveId" clId="{A4574C9D-C668-4C13-A763-1FFA75AFA83C}" dt="2021-06-10T12:30:08.306" v="479" actId="26606"/>
          <ac:spMkLst>
            <pc:docMk/>
            <pc:sldMk cId="0" sldId="276"/>
            <ac:spMk id="2" creationId="{A085C482-18F4-44A0-ADBE-F7B42D72AF63}"/>
          </ac:spMkLst>
        </pc:spChg>
        <pc:spChg chg="mod">
          <ac:chgData name="bernard busschaert" userId="3712a37b8b467b77" providerId="LiveId" clId="{A4574C9D-C668-4C13-A763-1FFA75AFA83C}" dt="2021-06-10T12:30:08.306" v="479" actId="26606"/>
          <ac:spMkLst>
            <pc:docMk/>
            <pc:sldMk cId="0" sldId="276"/>
            <ac:spMk id="4" creationId="{DBD88CF8-0112-462A-B971-62150DC271AD}"/>
          </ac:spMkLst>
        </pc:spChg>
        <pc:spChg chg="add del">
          <ac:chgData name="bernard busschaert" userId="3712a37b8b467b77" providerId="LiveId" clId="{A4574C9D-C668-4C13-A763-1FFA75AFA83C}" dt="2021-06-10T12:30:08.306" v="479" actId="26606"/>
          <ac:spMkLst>
            <pc:docMk/>
            <pc:sldMk cId="0" sldId="276"/>
            <ac:spMk id="104" creationId="{544958B8-57B6-4B37-8A18-D54A32EC2D37}"/>
          </ac:spMkLst>
        </pc:spChg>
        <pc:spChg chg="add del">
          <ac:chgData name="bernard busschaert" userId="3712a37b8b467b77" providerId="LiveId" clId="{A4574C9D-C668-4C13-A763-1FFA75AFA83C}" dt="2021-06-10T12:30:08.306" v="479" actId="26606"/>
          <ac:spMkLst>
            <pc:docMk/>
            <pc:sldMk cId="0" sldId="276"/>
            <ac:spMk id="106" creationId="{B7E4A740-3A69-42A5-8AC0-3905D518F419}"/>
          </ac:spMkLst>
        </pc:spChg>
        <pc:spChg chg="add del">
          <ac:chgData name="bernard busschaert" userId="3712a37b8b467b77" providerId="LiveId" clId="{A4574C9D-C668-4C13-A763-1FFA75AFA83C}" dt="2021-06-10T12:30:08.275" v="478" actId="26606"/>
          <ac:spMkLst>
            <pc:docMk/>
            <pc:sldMk cId="0" sldId="276"/>
            <ac:spMk id="123" creationId="{DEB4B82D-A989-40D8-A457-F1D9C0345509}"/>
          </ac:spMkLst>
        </pc:spChg>
        <pc:spChg chg="add">
          <ac:chgData name="bernard busschaert" userId="3712a37b8b467b77" providerId="LiveId" clId="{A4574C9D-C668-4C13-A763-1FFA75AFA83C}" dt="2021-06-10T12:30:08.306" v="479" actId="26606"/>
          <ac:spMkLst>
            <pc:docMk/>
            <pc:sldMk cId="0" sldId="276"/>
            <ac:spMk id="134" creationId="{6D75FD42-C156-41A4-B68A-6C71A47E71E0}"/>
          </ac:spMkLst>
        </pc:spChg>
        <pc:grpChg chg="add del">
          <ac:chgData name="bernard busschaert" userId="3712a37b8b467b77" providerId="LiveId" clId="{A4574C9D-C668-4C13-A763-1FFA75AFA83C}" dt="2021-06-10T12:30:08.306" v="479" actId="26606"/>
          <ac:grpSpMkLst>
            <pc:docMk/>
            <pc:sldMk cId="0" sldId="276"/>
            <ac:grpSpMk id="98" creationId="{5066F8AE-A5C7-4B3E-B1DA-D0B624059BED}"/>
          </ac:grpSpMkLst>
        </pc:grpChg>
        <pc:grpChg chg="add del">
          <ac:chgData name="bernard busschaert" userId="3712a37b8b467b77" providerId="LiveId" clId="{A4574C9D-C668-4C13-A763-1FFA75AFA83C}" dt="2021-06-10T12:30:08.306" v="479" actId="26606"/>
          <ac:grpSpMkLst>
            <pc:docMk/>
            <pc:sldMk cId="0" sldId="276"/>
            <ac:grpSpMk id="108" creationId="{8283C010-53D7-404B-9300-DB1BAE1EAE91}"/>
          </ac:grpSpMkLst>
        </pc:grpChg>
        <pc:grpChg chg="add del">
          <ac:chgData name="bernard busschaert" userId="3712a37b8b467b77" providerId="LiveId" clId="{A4574C9D-C668-4C13-A763-1FFA75AFA83C}" dt="2021-06-10T12:30:08.275" v="478" actId="26606"/>
          <ac:grpSpMkLst>
            <pc:docMk/>
            <pc:sldMk cId="0" sldId="276"/>
            <ac:grpSpMk id="117" creationId="{B77576E5-E7DB-46C7-B0D9-A0AB18787301}"/>
          </ac:grpSpMkLst>
        </pc:grpChg>
        <pc:grpChg chg="add del">
          <ac:chgData name="bernard busschaert" userId="3712a37b8b467b77" providerId="LiveId" clId="{A4574C9D-C668-4C13-A763-1FFA75AFA83C}" dt="2021-06-10T12:30:08.275" v="478" actId="26606"/>
          <ac:grpSpMkLst>
            <pc:docMk/>
            <pc:sldMk cId="0" sldId="276"/>
            <ac:grpSpMk id="127" creationId="{67034349-EB95-4DEC-941A-A5BEB23CCC1B}"/>
          </ac:grpSpMkLst>
        </pc:grpChg>
        <pc:grpChg chg="add">
          <ac:chgData name="bernard busschaert" userId="3712a37b8b467b77" providerId="LiveId" clId="{A4574C9D-C668-4C13-A763-1FFA75AFA83C}" dt="2021-06-10T12:30:08.306" v="479" actId="26606"/>
          <ac:grpSpMkLst>
            <pc:docMk/>
            <pc:sldMk cId="0" sldId="276"/>
            <ac:grpSpMk id="133" creationId="{5066F8AE-A5C7-4B3E-B1DA-D0B624059BED}"/>
          </ac:grpSpMkLst>
        </pc:grpChg>
        <pc:grpChg chg="add">
          <ac:chgData name="bernard busschaert" userId="3712a37b8b467b77" providerId="LiveId" clId="{A4574C9D-C668-4C13-A763-1FFA75AFA83C}" dt="2021-06-10T12:30:08.306" v="479" actId="26606"/>
          <ac:grpSpMkLst>
            <pc:docMk/>
            <pc:sldMk cId="0" sldId="276"/>
            <ac:grpSpMk id="136" creationId="{50180162-DDE5-43C8-B0DC-645F4CA9DDD5}"/>
          </ac:grpSpMkLst>
        </pc:grpChg>
        <pc:picChg chg="add del">
          <ac:chgData name="bernard busschaert" userId="3712a37b8b467b77" providerId="LiveId" clId="{A4574C9D-C668-4C13-A763-1FFA75AFA83C}" dt="2021-06-10T09:04:55.958" v="435" actId="478"/>
          <ac:picMkLst>
            <pc:docMk/>
            <pc:sldMk cId="0" sldId="276"/>
            <ac:picMk id="5" creationId="{CE218ADA-6BD9-4EB2-85D0-FE6C50ADE6F0}"/>
          </ac:picMkLst>
        </pc:picChg>
        <pc:picChg chg="add del">
          <ac:chgData name="bernard busschaert" userId="3712a37b8b467b77" providerId="LiveId" clId="{A4574C9D-C668-4C13-A763-1FFA75AFA83C}" dt="2021-06-10T12:29:31.972" v="475" actId="478"/>
          <ac:picMkLst>
            <pc:docMk/>
            <pc:sldMk cId="0" sldId="276"/>
            <ac:picMk id="6" creationId="{E5121CEA-6CA5-486E-ABFF-19F450E7FA60}"/>
          </ac:picMkLst>
        </pc:picChg>
        <pc:picChg chg="add del mod ord">
          <ac:chgData name="bernard busschaert" userId="3712a37b8b467b77" providerId="LiveId" clId="{A4574C9D-C668-4C13-A763-1FFA75AFA83C}" dt="2021-06-18T09:22:03.098" v="953" actId="478"/>
          <ac:picMkLst>
            <pc:docMk/>
            <pc:sldMk cId="0" sldId="276"/>
            <ac:picMk id="8" creationId="{F13B4970-3BD2-44BB-BC50-98D6E5B94AA8}"/>
          </ac:picMkLst>
        </pc:picChg>
        <pc:picChg chg="add del">
          <ac:chgData name="bernard busschaert" userId="3712a37b8b467b77" providerId="LiveId" clId="{A4574C9D-C668-4C13-A763-1FFA75AFA83C}" dt="2021-06-10T12:30:08.275" v="478" actId="26606"/>
          <ac:picMkLst>
            <pc:docMk/>
            <pc:sldMk cId="0" sldId="276"/>
            <ac:picMk id="125" creationId="{14E99EC7-4ECA-46FD-A4EE-C28A8AC67373}"/>
          </ac:picMkLst>
        </pc:picChg>
        <pc:picChg chg="add">
          <ac:chgData name="bernard busschaert" userId="3712a37b8b467b77" providerId="LiveId" clId="{A4574C9D-C668-4C13-A763-1FFA75AFA83C}" dt="2021-06-10T12:30:08.306" v="479" actId="26606"/>
          <ac:picMkLst>
            <pc:docMk/>
            <pc:sldMk cId="0" sldId="276"/>
            <ac:picMk id="135" creationId="{D704A7BF-21E3-4BDF-9BE8-BEC32066EF45}"/>
          </ac:picMkLst>
        </pc:picChg>
      </pc:sldChg>
      <pc:sldChg chg="addSp delSp modSp mod setBg">
        <pc:chgData name="bernard busschaert" userId="3712a37b8b467b77" providerId="LiveId" clId="{A4574C9D-C668-4C13-A763-1FFA75AFA83C}" dt="2021-06-18T09:22:02.202" v="952" actId="478"/>
        <pc:sldMkLst>
          <pc:docMk/>
          <pc:sldMk cId="0" sldId="277"/>
        </pc:sldMkLst>
        <pc:spChg chg="mod">
          <ac:chgData name="bernard busschaert" userId="3712a37b8b467b77" providerId="LiveId" clId="{A4574C9D-C668-4C13-A763-1FFA75AFA83C}" dt="2021-06-10T12:31:17.651" v="489" actId="26606"/>
          <ac:spMkLst>
            <pc:docMk/>
            <pc:sldMk cId="0" sldId="277"/>
            <ac:spMk id="2" creationId="{BA15A8E4-2B46-4B61-B1E4-8AAB55E2396F}"/>
          </ac:spMkLst>
        </pc:spChg>
        <pc:spChg chg="mod">
          <ac:chgData name="bernard busschaert" userId="3712a37b8b467b77" providerId="LiveId" clId="{A4574C9D-C668-4C13-A763-1FFA75AFA83C}" dt="2021-06-10T12:31:17.651" v="489" actId="26606"/>
          <ac:spMkLst>
            <pc:docMk/>
            <pc:sldMk cId="0" sldId="277"/>
            <ac:spMk id="4" creationId="{1212430F-E028-498D-87BB-4BB6C00FB5E2}"/>
          </ac:spMkLst>
        </pc:spChg>
        <pc:spChg chg="add del">
          <ac:chgData name="bernard busschaert" userId="3712a37b8b467b77" providerId="LiveId" clId="{A4574C9D-C668-4C13-A763-1FFA75AFA83C}" dt="2021-06-10T12:31:17.651" v="489" actId="26606"/>
          <ac:spMkLst>
            <pc:docMk/>
            <pc:sldMk cId="0" sldId="277"/>
            <ac:spMk id="97" creationId="{F733538D-5433-42E7-AA08-DC5FDEDA47A7}"/>
          </ac:spMkLst>
        </pc:spChg>
        <pc:spChg chg="add del">
          <ac:chgData name="bernard busschaert" userId="3712a37b8b467b77" providerId="LiveId" clId="{A4574C9D-C668-4C13-A763-1FFA75AFA83C}" dt="2021-06-10T12:31:02.829" v="482" actId="26606"/>
          <ac:spMkLst>
            <pc:docMk/>
            <pc:sldMk cId="0" sldId="277"/>
            <ac:spMk id="108" creationId="{38181A50-C8BE-4392-983D-C06579080585}"/>
          </ac:spMkLst>
        </pc:spChg>
        <pc:spChg chg="add del">
          <ac:chgData name="bernard busschaert" userId="3712a37b8b467b77" providerId="LiveId" clId="{A4574C9D-C668-4C13-A763-1FFA75AFA83C}" dt="2021-06-10T12:31:08.149" v="484" actId="26606"/>
          <ac:spMkLst>
            <pc:docMk/>
            <pc:sldMk cId="0" sldId="277"/>
            <ac:spMk id="112" creationId="{D43CA6E1-DE85-4998-B1CA-2B617EDF60F8}"/>
          </ac:spMkLst>
        </pc:spChg>
        <pc:spChg chg="add del">
          <ac:chgData name="bernard busschaert" userId="3712a37b8b467b77" providerId="LiveId" clId="{A4574C9D-C668-4C13-A763-1FFA75AFA83C}" dt="2021-06-10T12:31:08.149" v="484" actId="26606"/>
          <ac:spMkLst>
            <pc:docMk/>
            <pc:sldMk cId="0" sldId="277"/>
            <ac:spMk id="113" creationId="{4434DCA8-BC57-40AE-94D7-754460957E7F}"/>
          </ac:spMkLst>
        </pc:spChg>
        <pc:spChg chg="add del">
          <ac:chgData name="bernard busschaert" userId="3712a37b8b467b77" providerId="LiveId" clId="{A4574C9D-C668-4C13-A763-1FFA75AFA83C}" dt="2021-06-10T12:31:14.049" v="486" actId="26606"/>
          <ac:spMkLst>
            <pc:docMk/>
            <pc:sldMk cId="0" sldId="277"/>
            <ac:spMk id="119" creationId="{6D75FD42-C156-41A4-B68A-6C71A47E71E0}"/>
          </ac:spMkLst>
        </pc:spChg>
        <pc:spChg chg="add del">
          <ac:chgData name="bernard busschaert" userId="3712a37b8b467b77" providerId="LiveId" clId="{A4574C9D-C668-4C13-A763-1FFA75AFA83C}" dt="2021-06-10T12:31:17.635" v="488" actId="26606"/>
          <ac:spMkLst>
            <pc:docMk/>
            <pc:sldMk cId="0" sldId="277"/>
            <ac:spMk id="127" creationId="{38181A50-C8BE-4392-983D-C06579080585}"/>
          </ac:spMkLst>
        </pc:spChg>
        <pc:spChg chg="add">
          <ac:chgData name="bernard busschaert" userId="3712a37b8b467b77" providerId="LiveId" clId="{A4574C9D-C668-4C13-A763-1FFA75AFA83C}" dt="2021-06-10T12:31:17.651" v="489" actId="26606"/>
          <ac:spMkLst>
            <pc:docMk/>
            <pc:sldMk cId="0" sldId="277"/>
            <ac:spMk id="130" creationId="{23E3CED3-8830-45C9-8D6C-F4ECADD4F114}"/>
          </ac:spMkLst>
        </pc:spChg>
        <pc:spChg chg="add">
          <ac:chgData name="bernard busschaert" userId="3712a37b8b467b77" providerId="LiveId" clId="{A4574C9D-C668-4C13-A763-1FFA75AFA83C}" dt="2021-06-10T12:31:17.651" v="489" actId="26606"/>
          <ac:spMkLst>
            <pc:docMk/>
            <pc:sldMk cId="0" sldId="277"/>
            <ac:spMk id="131" creationId="{66F2D62A-C66C-42DF-8C05-99B0B1A8BED0}"/>
          </ac:spMkLst>
        </pc:spChg>
        <pc:grpChg chg="add del">
          <ac:chgData name="bernard busschaert" userId="3712a37b8b467b77" providerId="LiveId" clId="{A4574C9D-C668-4C13-A763-1FFA75AFA83C}" dt="2021-06-10T12:31:17.651" v="489" actId="26606"/>
          <ac:grpSpMkLst>
            <pc:docMk/>
            <pc:sldMk cId="0" sldId="277"/>
            <ac:grpSpMk id="96" creationId="{5066F8AE-A5C7-4B3E-B1DA-D0B624059BED}"/>
          </ac:grpSpMkLst>
        </pc:grpChg>
        <pc:grpChg chg="add del">
          <ac:chgData name="bernard busschaert" userId="3712a37b8b467b77" providerId="LiveId" clId="{A4574C9D-C668-4C13-A763-1FFA75AFA83C}" dt="2021-06-10T12:31:02.829" v="482" actId="26606"/>
          <ac:grpSpMkLst>
            <pc:docMk/>
            <pc:sldMk cId="0" sldId="277"/>
            <ac:grpSpMk id="102" creationId="{B77576E5-E7DB-46C7-B0D9-A0AB18787301}"/>
          </ac:grpSpMkLst>
        </pc:grpChg>
        <pc:grpChg chg="add del">
          <ac:chgData name="bernard busschaert" userId="3712a37b8b467b77" providerId="LiveId" clId="{A4574C9D-C668-4C13-A763-1FFA75AFA83C}" dt="2021-06-10T12:31:08.149" v="484" actId="26606"/>
          <ac:grpSpMkLst>
            <pc:docMk/>
            <pc:sldMk cId="0" sldId="277"/>
            <ac:grpSpMk id="111" creationId="{B77576E5-E7DB-46C7-B0D9-A0AB18787301}"/>
          </ac:grpSpMkLst>
        </pc:grpChg>
        <pc:grpChg chg="add del">
          <ac:chgData name="bernard busschaert" userId="3712a37b8b467b77" providerId="LiveId" clId="{A4574C9D-C668-4C13-A763-1FFA75AFA83C}" dt="2021-06-10T12:31:14.049" v="486" actId="26606"/>
          <ac:grpSpMkLst>
            <pc:docMk/>
            <pc:sldMk cId="0" sldId="277"/>
            <ac:grpSpMk id="118" creationId="{5066F8AE-A5C7-4B3E-B1DA-D0B624059BED}"/>
          </ac:grpSpMkLst>
        </pc:grpChg>
        <pc:grpChg chg="add del">
          <ac:chgData name="bernard busschaert" userId="3712a37b8b467b77" providerId="LiveId" clId="{A4574C9D-C668-4C13-A763-1FFA75AFA83C}" dt="2021-06-10T12:31:14.049" v="486" actId="26606"/>
          <ac:grpSpMkLst>
            <pc:docMk/>
            <pc:sldMk cId="0" sldId="277"/>
            <ac:grpSpMk id="121" creationId="{50180162-DDE5-43C8-B0DC-645F4CA9DDD5}"/>
          </ac:grpSpMkLst>
        </pc:grpChg>
        <pc:grpChg chg="add del">
          <ac:chgData name="bernard busschaert" userId="3712a37b8b467b77" providerId="LiveId" clId="{A4574C9D-C668-4C13-A763-1FFA75AFA83C}" dt="2021-06-10T12:31:17.635" v="488" actId="26606"/>
          <ac:grpSpMkLst>
            <pc:docMk/>
            <pc:sldMk cId="0" sldId="277"/>
            <ac:grpSpMk id="126" creationId="{B77576E5-E7DB-46C7-B0D9-A0AB18787301}"/>
          </ac:grpSpMkLst>
        </pc:grpChg>
        <pc:grpChg chg="add">
          <ac:chgData name="bernard busschaert" userId="3712a37b8b467b77" providerId="LiveId" clId="{A4574C9D-C668-4C13-A763-1FFA75AFA83C}" dt="2021-06-10T12:31:17.651" v="489" actId="26606"/>
          <ac:grpSpMkLst>
            <pc:docMk/>
            <pc:sldMk cId="0" sldId="277"/>
            <ac:grpSpMk id="129" creationId="{B77576E5-E7DB-46C7-B0D9-A0AB18787301}"/>
          </ac:grpSpMkLst>
        </pc:grpChg>
        <pc:picChg chg="add del">
          <ac:chgData name="bernard busschaert" userId="3712a37b8b467b77" providerId="LiveId" clId="{A4574C9D-C668-4C13-A763-1FFA75AFA83C}" dt="2021-06-10T09:04:58.616" v="436" actId="478"/>
          <ac:picMkLst>
            <pc:docMk/>
            <pc:sldMk cId="0" sldId="277"/>
            <ac:picMk id="5" creationId="{7FE4D491-5A41-4576-9F5C-2B4DC3EF10C3}"/>
          </ac:picMkLst>
        </pc:picChg>
        <pc:picChg chg="add del mod ord">
          <ac:chgData name="bernard busschaert" userId="3712a37b8b467b77" providerId="LiveId" clId="{A4574C9D-C668-4C13-A763-1FFA75AFA83C}" dt="2021-06-18T09:22:02.202" v="952" actId="478"/>
          <ac:picMkLst>
            <pc:docMk/>
            <pc:sldMk cId="0" sldId="277"/>
            <ac:picMk id="6" creationId="{8CD9466A-7374-4A17-A781-28418C4BB40B}"/>
          </ac:picMkLst>
        </pc:picChg>
        <pc:picChg chg="add del">
          <ac:chgData name="bernard busschaert" userId="3712a37b8b467b77" providerId="LiveId" clId="{A4574C9D-C668-4C13-A763-1FFA75AFA83C}" dt="2021-06-10T12:31:08.149" v="484" actId="26606"/>
          <ac:picMkLst>
            <pc:docMk/>
            <pc:sldMk cId="0" sldId="277"/>
            <ac:picMk id="110" creationId="{E93A23A1-FB7B-4C57-8240-0B6015C11161}"/>
          </ac:picMkLst>
        </pc:picChg>
        <pc:picChg chg="add del">
          <ac:chgData name="bernard busschaert" userId="3712a37b8b467b77" providerId="LiveId" clId="{A4574C9D-C668-4C13-A763-1FFA75AFA83C}" dt="2021-06-10T12:31:08.149" v="484" actId="26606"/>
          <ac:picMkLst>
            <pc:docMk/>
            <pc:sldMk cId="0" sldId="277"/>
            <ac:picMk id="114" creationId="{AD162A3C-D7A8-4B2A-94B1-73192CBC573B}"/>
          </ac:picMkLst>
        </pc:picChg>
        <pc:picChg chg="add del">
          <ac:chgData name="bernard busschaert" userId="3712a37b8b467b77" providerId="LiveId" clId="{A4574C9D-C668-4C13-A763-1FFA75AFA83C}" dt="2021-06-10T12:31:08.149" v="484" actId="26606"/>
          <ac:picMkLst>
            <pc:docMk/>
            <pc:sldMk cId="0" sldId="277"/>
            <ac:picMk id="116" creationId="{6B8F1012-6DEE-4829-9F32-620A71109464}"/>
          </ac:picMkLst>
        </pc:picChg>
        <pc:picChg chg="add del">
          <ac:chgData name="bernard busschaert" userId="3712a37b8b467b77" providerId="LiveId" clId="{A4574C9D-C668-4C13-A763-1FFA75AFA83C}" dt="2021-06-10T12:31:14.049" v="486" actId="26606"/>
          <ac:picMkLst>
            <pc:docMk/>
            <pc:sldMk cId="0" sldId="277"/>
            <ac:picMk id="120" creationId="{D704A7BF-21E3-4BDF-9BE8-BEC32066EF45}"/>
          </ac:picMkLst>
        </pc:picChg>
      </pc:sldChg>
      <pc:sldChg chg="addSp delSp modSp mod setBg">
        <pc:chgData name="bernard busschaert" userId="3712a37b8b467b77" providerId="LiveId" clId="{A4574C9D-C668-4C13-A763-1FFA75AFA83C}" dt="2021-06-18T09:22:01.586" v="951" actId="478"/>
        <pc:sldMkLst>
          <pc:docMk/>
          <pc:sldMk cId="0" sldId="278"/>
        </pc:sldMkLst>
        <pc:spChg chg="mod">
          <ac:chgData name="bernard busschaert" userId="3712a37b8b467b77" providerId="LiveId" clId="{A4574C9D-C668-4C13-A763-1FFA75AFA83C}" dt="2021-06-10T12:32:10.578" v="495" actId="26606"/>
          <ac:spMkLst>
            <pc:docMk/>
            <pc:sldMk cId="0" sldId="278"/>
            <ac:spMk id="2" creationId="{3D5CDB0C-FAF2-4A00-B30B-1E2826DB9B70}"/>
          </ac:spMkLst>
        </pc:spChg>
        <pc:spChg chg="mod">
          <ac:chgData name="bernard busschaert" userId="3712a37b8b467b77" providerId="LiveId" clId="{A4574C9D-C668-4C13-A763-1FFA75AFA83C}" dt="2021-06-10T12:32:10.578" v="495" actId="26606"/>
          <ac:spMkLst>
            <pc:docMk/>
            <pc:sldMk cId="0" sldId="278"/>
            <ac:spMk id="4" creationId="{E02F5D6D-C449-4B62-ACAD-14CEE59316B8}"/>
          </ac:spMkLst>
        </pc:spChg>
        <pc:spChg chg="add del">
          <ac:chgData name="bernard busschaert" userId="3712a37b8b467b77" providerId="LiveId" clId="{A4574C9D-C668-4C13-A763-1FFA75AFA83C}" dt="2021-06-10T12:32:10.578" v="495" actId="26606"/>
          <ac:spMkLst>
            <pc:docMk/>
            <pc:sldMk cId="0" sldId="278"/>
            <ac:spMk id="40" creationId="{544958B8-57B6-4B37-8A18-D54A32EC2D37}"/>
          </ac:spMkLst>
        </pc:spChg>
        <pc:spChg chg="add del">
          <ac:chgData name="bernard busschaert" userId="3712a37b8b467b77" providerId="LiveId" clId="{A4574C9D-C668-4C13-A763-1FFA75AFA83C}" dt="2021-06-10T12:32:10.578" v="495" actId="26606"/>
          <ac:spMkLst>
            <pc:docMk/>
            <pc:sldMk cId="0" sldId="278"/>
            <ac:spMk id="42" creationId="{B7E4A740-3A69-42A5-8AC0-3905D518F419}"/>
          </ac:spMkLst>
        </pc:spChg>
        <pc:spChg chg="add del">
          <ac:chgData name="bernard busschaert" userId="3712a37b8b467b77" providerId="LiveId" clId="{A4574C9D-C668-4C13-A763-1FFA75AFA83C}" dt="2021-06-10T12:32:03.296" v="492" actId="26606"/>
          <ac:spMkLst>
            <pc:docMk/>
            <pc:sldMk cId="0" sldId="278"/>
            <ac:spMk id="59" creationId="{E6B80853-775B-47C1-A508-0AAD6FCE5ADB}"/>
          </ac:spMkLst>
        </pc:spChg>
        <pc:spChg chg="add del">
          <ac:chgData name="bernard busschaert" userId="3712a37b8b467b77" providerId="LiveId" clId="{A4574C9D-C668-4C13-A763-1FFA75AFA83C}" dt="2021-06-10T12:32:03.296" v="492" actId="26606"/>
          <ac:spMkLst>
            <pc:docMk/>
            <pc:sldMk cId="0" sldId="278"/>
            <ac:spMk id="61" creationId="{9BF62520-0403-497A-958B-FD6E8037E8FA}"/>
          </ac:spMkLst>
        </pc:spChg>
        <pc:spChg chg="add del">
          <ac:chgData name="bernard busschaert" userId="3712a37b8b467b77" providerId="LiveId" clId="{A4574C9D-C668-4C13-A763-1FFA75AFA83C}" dt="2021-06-10T12:32:03.296" v="492" actId="26606"/>
          <ac:spMkLst>
            <pc:docMk/>
            <pc:sldMk cId="0" sldId="278"/>
            <ac:spMk id="63" creationId="{BB3A422A-21ED-464B-B2EF-EE5B061BED4A}"/>
          </ac:spMkLst>
        </pc:spChg>
        <pc:spChg chg="add del">
          <ac:chgData name="bernard busschaert" userId="3712a37b8b467b77" providerId="LiveId" clId="{A4574C9D-C668-4C13-A763-1FFA75AFA83C}" dt="2021-06-10T12:32:10.561" v="494" actId="26606"/>
          <ac:spMkLst>
            <pc:docMk/>
            <pc:sldMk cId="0" sldId="278"/>
            <ac:spMk id="65" creationId="{B89A3B70-EDC0-4E8A-BFE2-D974B5C59E33}"/>
          </ac:spMkLst>
        </pc:spChg>
        <pc:spChg chg="add del">
          <ac:chgData name="bernard busschaert" userId="3712a37b8b467b77" providerId="LiveId" clId="{A4574C9D-C668-4C13-A763-1FFA75AFA83C}" dt="2021-06-10T12:32:10.561" v="494" actId="26606"/>
          <ac:spMkLst>
            <pc:docMk/>
            <pc:sldMk cId="0" sldId="278"/>
            <ac:spMk id="68" creationId="{93F0C7C3-CF62-419A-AB63-4A09FBE090CB}"/>
          </ac:spMkLst>
        </pc:spChg>
        <pc:spChg chg="add del">
          <ac:chgData name="bernard busschaert" userId="3712a37b8b467b77" providerId="LiveId" clId="{A4574C9D-C668-4C13-A763-1FFA75AFA83C}" dt="2021-06-10T12:32:10.561" v="494" actId="26606"/>
          <ac:spMkLst>
            <pc:docMk/>
            <pc:sldMk cId="0" sldId="278"/>
            <ac:spMk id="69" creationId="{B7277865-CAB9-453B-9A76-011B33C07297}"/>
          </ac:spMkLst>
        </pc:spChg>
        <pc:spChg chg="add">
          <ac:chgData name="bernard busschaert" userId="3712a37b8b467b77" providerId="LiveId" clId="{A4574C9D-C668-4C13-A763-1FFA75AFA83C}" dt="2021-06-10T12:32:10.578" v="495" actId="26606"/>
          <ac:spMkLst>
            <pc:docMk/>
            <pc:sldMk cId="0" sldId="278"/>
            <ac:spMk id="73" creationId="{7193F1A9-EED8-46C5-A64D-C219BE030BE1}"/>
          </ac:spMkLst>
        </pc:spChg>
        <pc:spChg chg="add">
          <ac:chgData name="bernard busschaert" userId="3712a37b8b467b77" providerId="LiveId" clId="{A4574C9D-C668-4C13-A763-1FFA75AFA83C}" dt="2021-06-10T12:32:10.578" v="495" actId="26606"/>
          <ac:spMkLst>
            <pc:docMk/>
            <pc:sldMk cId="0" sldId="278"/>
            <ac:spMk id="74" creationId="{ECE6865D-C104-4F99-86B8-B6E914940FF5}"/>
          </ac:spMkLst>
        </pc:spChg>
        <pc:grpChg chg="add del">
          <ac:chgData name="bernard busschaert" userId="3712a37b8b467b77" providerId="LiveId" clId="{A4574C9D-C668-4C13-A763-1FFA75AFA83C}" dt="2021-06-10T12:32:10.578" v="495" actId="26606"/>
          <ac:grpSpMkLst>
            <pc:docMk/>
            <pc:sldMk cId="0" sldId="278"/>
            <ac:grpSpMk id="34" creationId="{5066F8AE-A5C7-4B3E-B1DA-D0B624059BED}"/>
          </ac:grpSpMkLst>
        </pc:grpChg>
        <pc:grpChg chg="add del">
          <ac:chgData name="bernard busschaert" userId="3712a37b8b467b77" providerId="LiveId" clId="{A4574C9D-C668-4C13-A763-1FFA75AFA83C}" dt="2021-06-10T12:32:10.578" v="495" actId="26606"/>
          <ac:grpSpMkLst>
            <pc:docMk/>
            <pc:sldMk cId="0" sldId="278"/>
            <ac:grpSpMk id="44" creationId="{8283C010-53D7-404B-9300-DB1BAE1EAE91}"/>
          </ac:grpSpMkLst>
        </pc:grpChg>
        <pc:grpChg chg="add del">
          <ac:chgData name="bernard busschaert" userId="3712a37b8b467b77" providerId="LiveId" clId="{A4574C9D-C668-4C13-A763-1FFA75AFA83C}" dt="2021-06-10T12:32:03.296" v="492" actId="26606"/>
          <ac:grpSpMkLst>
            <pc:docMk/>
            <pc:sldMk cId="0" sldId="278"/>
            <ac:grpSpMk id="53" creationId="{B77576E5-E7DB-46C7-B0D9-A0AB18787301}"/>
          </ac:grpSpMkLst>
        </pc:grpChg>
        <pc:grpChg chg="add del">
          <ac:chgData name="bernard busschaert" userId="3712a37b8b467b77" providerId="LiveId" clId="{A4574C9D-C668-4C13-A763-1FFA75AFA83C}" dt="2021-06-10T12:32:10.561" v="494" actId="26606"/>
          <ac:grpSpMkLst>
            <pc:docMk/>
            <pc:sldMk cId="0" sldId="278"/>
            <ac:grpSpMk id="66" creationId="{5066F8AE-A5C7-4B3E-B1DA-D0B624059BED}"/>
          </ac:grpSpMkLst>
        </pc:grpChg>
        <pc:grpChg chg="add">
          <ac:chgData name="bernard busschaert" userId="3712a37b8b467b77" providerId="LiveId" clId="{A4574C9D-C668-4C13-A763-1FFA75AFA83C}" dt="2021-06-10T12:32:10.578" v="495" actId="26606"/>
          <ac:grpSpMkLst>
            <pc:docMk/>
            <pc:sldMk cId="0" sldId="278"/>
            <ac:grpSpMk id="72" creationId="{5066F8AE-A5C7-4B3E-B1DA-D0B624059BED}"/>
          </ac:grpSpMkLst>
        </pc:grpChg>
        <pc:picChg chg="add del">
          <ac:chgData name="bernard busschaert" userId="3712a37b8b467b77" providerId="LiveId" clId="{A4574C9D-C668-4C13-A763-1FFA75AFA83C}" dt="2021-06-10T09:05:00.648" v="437" actId="478"/>
          <ac:picMkLst>
            <pc:docMk/>
            <pc:sldMk cId="0" sldId="278"/>
            <ac:picMk id="5" creationId="{73022CD1-906A-4E97-8AED-3C828DEC5F23}"/>
          </ac:picMkLst>
        </pc:picChg>
        <pc:picChg chg="add del mod ord">
          <ac:chgData name="bernard busschaert" userId="3712a37b8b467b77" providerId="LiveId" clId="{A4574C9D-C668-4C13-A763-1FFA75AFA83C}" dt="2021-06-18T09:22:01.586" v="951" actId="478"/>
          <ac:picMkLst>
            <pc:docMk/>
            <pc:sldMk cId="0" sldId="278"/>
            <ac:picMk id="6" creationId="{83CD5290-4143-415D-9CED-E2C7550CFD84}"/>
          </ac:picMkLst>
        </pc:picChg>
        <pc:picChg chg="add del">
          <ac:chgData name="bernard busschaert" userId="3712a37b8b467b77" providerId="LiveId" clId="{A4574C9D-C668-4C13-A763-1FFA75AFA83C}" dt="2021-06-10T12:32:10.561" v="494" actId="26606"/>
          <ac:picMkLst>
            <pc:docMk/>
            <pc:sldMk cId="0" sldId="278"/>
            <ac:picMk id="67" creationId="{0FAD7FDC-F6EC-4CAD-A61A-AFB3CAD4B06C}"/>
          </ac:picMkLst>
        </pc:picChg>
        <pc:picChg chg="add del">
          <ac:chgData name="bernard busschaert" userId="3712a37b8b467b77" providerId="LiveId" clId="{A4574C9D-C668-4C13-A763-1FFA75AFA83C}" dt="2021-06-10T12:32:10.561" v="494" actId="26606"/>
          <ac:picMkLst>
            <pc:docMk/>
            <pc:sldMk cId="0" sldId="278"/>
            <ac:picMk id="70" creationId="{8838FBC5-7A2F-436F-A4AA-3E36CCC9781D}"/>
          </ac:picMkLst>
        </pc:picChg>
      </pc:sldChg>
      <pc:sldChg chg="addSp delSp add del mod">
        <pc:chgData name="bernard busschaert" userId="3712a37b8b467b77" providerId="LiveId" clId="{A4574C9D-C668-4C13-A763-1FFA75AFA83C}" dt="2021-06-18T09:22:00.182" v="950" actId="478"/>
        <pc:sldMkLst>
          <pc:docMk/>
          <pc:sldMk cId="0" sldId="279"/>
        </pc:sldMkLst>
        <pc:picChg chg="add del">
          <ac:chgData name="bernard busschaert" userId="3712a37b8b467b77" providerId="LiveId" clId="{A4574C9D-C668-4C13-A763-1FFA75AFA83C}" dt="2021-06-10T09:05:02.827" v="438" actId="478"/>
          <ac:picMkLst>
            <pc:docMk/>
            <pc:sldMk cId="0" sldId="279"/>
            <ac:picMk id="5" creationId="{D3B3E2E4-CF68-4090-ABD7-3EBB529AE201}"/>
          </ac:picMkLst>
        </pc:picChg>
        <pc:picChg chg="add del">
          <ac:chgData name="bernard busschaert" userId="3712a37b8b467b77" providerId="LiveId" clId="{A4574C9D-C668-4C13-A763-1FFA75AFA83C}" dt="2021-06-18T09:22:00.182" v="950" actId="478"/>
          <ac:picMkLst>
            <pc:docMk/>
            <pc:sldMk cId="0" sldId="279"/>
            <ac:picMk id="6" creationId="{8C1853F4-39E4-47BC-96F5-DB364A597696}"/>
          </ac:picMkLst>
        </pc:picChg>
      </pc:sldChg>
      <pc:sldChg chg="addSp delSp modSp mod setBg">
        <pc:chgData name="bernard busschaert" userId="3712a37b8b467b77" providerId="LiveId" clId="{A4574C9D-C668-4C13-A763-1FFA75AFA83C}" dt="2021-06-18T09:21:58.298" v="947" actId="478"/>
        <pc:sldMkLst>
          <pc:docMk/>
          <pc:sldMk cId="0" sldId="280"/>
        </pc:sldMkLst>
        <pc:spChg chg="mod">
          <ac:chgData name="bernard busschaert" userId="3712a37b8b467b77" providerId="LiveId" clId="{A4574C9D-C668-4C13-A763-1FFA75AFA83C}" dt="2021-06-10T12:35:07.805" v="500" actId="26606"/>
          <ac:spMkLst>
            <pc:docMk/>
            <pc:sldMk cId="0" sldId="280"/>
            <ac:spMk id="2" creationId="{D48ED1AD-1745-4BBE-B4C9-7D6FD7CAB93C}"/>
          </ac:spMkLst>
        </pc:spChg>
        <pc:spChg chg="mod">
          <ac:chgData name="bernard busschaert" userId="3712a37b8b467b77" providerId="LiveId" clId="{A4574C9D-C668-4C13-A763-1FFA75AFA83C}" dt="2021-06-10T12:35:07.805" v="500" actId="26606"/>
          <ac:spMkLst>
            <pc:docMk/>
            <pc:sldMk cId="0" sldId="280"/>
            <ac:spMk id="4" creationId="{E83E9130-D33C-4673-8E84-2D4F1ADEDD47}"/>
          </ac:spMkLst>
        </pc:spChg>
        <pc:spChg chg="del">
          <ac:chgData name="bernard busschaert" userId="3712a37b8b467b77" providerId="LiveId" clId="{A4574C9D-C668-4C13-A763-1FFA75AFA83C}" dt="2021-06-10T12:35:07.805" v="500" actId="26606"/>
          <ac:spMkLst>
            <pc:docMk/>
            <pc:sldMk cId="0" sldId="280"/>
            <ac:spMk id="46" creationId="{F733538D-5433-42E7-AA08-DC5FDEDA47A7}"/>
          </ac:spMkLst>
        </pc:spChg>
        <pc:spChg chg="add">
          <ac:chgData name="bernard busschaert" userId="3712a37b8b467b77" providerId="LiveId" clId="{A4574C9D-C668-4C13-A763-1FFA75AFA83C}" dt="2021-06-10T12:35:07.805" v="500" actId="26606"/>
          <ac:spMkLst>
            <pc:docMk/>
            <pc:sldMk cId="0" sldId="280"/>
            <ac:spMk id="57" creationId="{7193F1A9-EED8-46C5-A64D-C219BE030BE1}"/>
          </ac:spMkLst>
        </pc:spChg>
        <pc:spChg chg="add">
          <ac:chgData name="bernard busschaert" userId="3712a37b8b467b77" providerId="LiveId" clId="{A4574C9D-C668-4C13-A763-1FFA75AFA83C}" dt="2021-06-10T12:35:07.805" v="500" actId="26606"/>
          <ac:spMkLst>
            <pc:docMk/>
            <pc:sldMk cId="0" sldId="280"/>
            <ac:spMk id="59" creationId="{ECE6865D-C104-4F99-86B8-B6E914940FF5}"/>
          </ac:spMkLst>
        </pc:spChg>
        <pc:grpChg chg="del">
          <ac:chgData name="bernard busschaert" userId="3712a37b8b467b77" providerId="LiveId" clId="{A4574C9D-C668-4C13-A763-1FFA75AFA83C}" dt="2021-06-10T12:35:07.805" v="500" actId="26606"/>
          <ac:grpSpMkLst>
            <pc:docMk/>
            <pc:sldMk cId="0" sldId="280"/>
            <ac:grpSpMk id="45" creationId="{5066F8AE-A5C7-4B3E-B1DA-D0B624059BED}"/>
          </ac:grpSpMkLst>
        </pc:grpChg>
        <pc:grpChg chg="add">
          <ac:chgData name="bernard busschaert" userId="3712a37b8b467b77" providerId="LiveId" clId="{A4574C9D-C668-4C13-A763-1FFA75AFA83C}" dt="2021-06-10T12:35:07.805" v="500" actId="26606"/>
          <ac:grpSpMkLst>
            <pc:docMk/>
            <pc:sldMk cId="0" sldId="280"/>
            <ac:grpSpMk id="51" creationId="{5066F8AE-A5C7-4B3E-B1DA-D0B624059BED}"/>
          </ac:grpSpMkLst>
        </pc:grpChg>
        <pc:picChg chg="add del">
          <ac:chgData name="bernard busschaert" userId="3712a37b8b467b77" providerId="LiveId" clId="{A4574C9D-C668-4C13-A763-1FFA75AFA83C}" dt="2021-06-10T09:05:06.049" v="439" actId="478"/>
          <ac:picMkLst>
            <pc:docMk/>
            <pc:sldMk cId="0" sldId="280"/>
            <ac:picMk id="5" creationId="{35550514-7ED3-4EB1-971F-90C4164661A5}"/>
          </ac:picMkLst>
        </pc:picChg>
        <pc:picChg chg="add del mod ord">
          <ac:chgData name="bernard busschaert" userId="3712a37b8b467b77" providerId="LiveId" clId="{A4574C9D-C668-4C13-A763-1FFA75AFA83C}" dt="2021-06-18T09:21:58.298" v="947" actId="478"/>
          <ac:picMkLst>
            <pc:docMk/>
            <pc:sldMk cId="0" sldId="280"/>
            <ac:picMk id="6" creationId="{1BA0CF0F-BFD9-4CBD-9349-AF3E61132F9A}"/>
          </ac:picMkLst>
        </pc:picChg>
      </pc:sldChg>
      <pc:sldChg chg="addSp delSp modSp mod setBg">
        <pc:chgData name="bernard busschaert" userId="3712a37b8b467b77" providerId="LiveId" clId="{A4574C9D-C668-4C13-A763-1FFA75AFA83C}" dt="2021-06-18T09:21:58.842" v="948" actId="478"/>
        <pc:sldMkLst>
          <pc:docMk/>
          <pc:sldMk cId="0" sldId="281"/>
        </pc:sldMkLst>
        <pc:spChg chg="mod">
          <ac:chgData name="bernard busschaert" userId="3712a37b8b467b77" providerId="LiveId" clId="{A4574C9D-C668-4C13-A763-1FFA75AFA83C}" dt="2021-06-10T12:35:52.576" v="506" actId="26606"/>
          <ac:spMkLst>
            <pc:docMk/>
            <pc:sldMk cId="0" sldId="281"/>
            <ac:spMk id="2" creationId="{E216E867-037D-4216-8051-13D4E9005958}"/>
          </ac:spMkLst>
        </pc:spChg>
        <pc:spChg chg="mod">
          <ac:chgData name="bernard busschaert" userId="3712a37b8b467b77" providerId="LiveId" clId="{A4574C9D-C668-4C13-A763-1FFA75AFA83C}" dt="2021-06-10T12:35:52.576" v="506" actId="26606"/>
          <ac:spMkLst>
            <pc:docMk/>
            <pc:sldMk cId="0" sldId="281"/>
            <ac:spMk id="4" creationId="{BEA32A83-097B-4503-BD0F-89CBF9151646}"/>
          </ac:spMkLst>
        </pc:spChg>
        <pc:spChg chg="add del">
          <ac:chgData name="bernard busschaert" userId="3712a37b8b467b77" providerId="LiveId" clId="{A4574C9D-C668-4C13-A763-1FFA75AFA83C}" dt="2021-06-10T12:35:52.576" v="506" actId="26606"/>
          <ac:spMkLst>
            <pc:docMk/>
            <pc:sldMk cId="0" sldId="281"/>
            <ac:spMk id="43" creationId="{93F0C7C3-CF62-419A-AB63-4A09FBE090CB}"/>
          </ac:spMkLst>
        </pc:spChg>
        <pc:spChg chg="add del">
          <ac:chgData name="bernard busschaert" userId="3712a37b8b467b77" providerId="LiveId" clId="{A4574C9D-C668-4C13-A763-1FFA75AFA83C}" dt="2021-06-10T12:35:52.576" v="506" actId="26606"/>
          <ac:spMkLst>
            <pc:docMk/>
            <pc:sldMk cId="0" sldId="281"/>
            <ac:spMk id="44" creationId="{B7277865-CAB9-453B-9A76-011B33C07297}"/>
          </ac:spMkLst>
        </pc:spChg>
        <pc:spChg chg="add del">
          <ac:chgData name="bernard busschaert" userId="3712a37b8b467b77" providerId="LiveId" clId="{A4574C9D-C668-4C13-A763-1FFA75AFA83C}" dt="2021-06-10T12:35:52.576" v="506" actId="26606"/>
          <ac:spMkLst>
            <pc:docMk/>
            <pc:sldMk cId="0" sldId="281"/>
            <ac:spMk id="46" creationId="{B89A3B70-EDC0-4E8A-BFE2-D974B5C59E33}"/>
          </ac:spMkLst>
        </pc:spChg>
        <pc:spChg chg="add del">
          <ac:chgData name="bernard busschaert" userId="3712a37b8b467b77" providerId="LiveId" clId="{A4574C9D-C668-4C13-A763-1FFA75AFA83C}" dt="2021-06-10T12:35:43.376" v="503" actId="26606"/>
          <ac:spMkLst>
            <pc:docMk/>
            <pc:sldMk cId="0" sldId="281"/>
            <ac:spMk id="58" creationId="{DEB4B82D-A989-40D8-A457-F1D9C0345509}"/>
          </ac:spMkLst>
        </pc:spChg>
        <pc:spChg chg="add del">
          <ac:chgData name="bernard busschaert" userId="3712a37b8b467b77" providerId="LiveId" clId="{A4574C9D-C668-4C13-A763-1FFA75AFA83C}" dt="2021-06-10T12:35:52.559" v="505" actId="26606"/>
          <ac:spMkLst>
            <pc:docMk/>
            <pc:sldMk cId="0" sldId="281"/>
            <ac:spMk id="69" creationId="{38181A50-C8BE-4392-983D-C06579080585}"/>
          </ac:spMkLst>
        </pc:spChg>
        <pc:spChg chg="add">
          <ac:chgData name="bernard busschaert" userId="3712a37b8b467b77" providerId="LiveId" clId="{A4574C9D-C668-4C13-A763-1FFA75AFA83C}" dt="2021-06-10T12:35:52.576" v="506" actId="26606"/>
          <ac:spMkLst>
            <pc:docMk/>
            <pc:sldMk cId="0" sldId="281"/>
            <ac:spMk id="72" creationId="{7193F1A9-EED8-46C5-A64D-C219BE030BE1}"/>
          </ac:spMkLst>
        </pc:spChg>
        <pc:spChg chg="add">
          <ac:chgData name="bernard busschaert" userId="3712a37b8b467b77" providerId="LiveId" clId="{A4574C9D-C668-4C13-A763-1FFA75AFA83C}" dt="2021-06-10T12:35:52.576" v="506" actId="26606"/>
          <ac:spMkLst>
            <pc:docMk/>
            <pc:sldMk cId="0" sldId="281"/>
            <ac:spMk id="73" creationId="{ECE6865D-C104-4F99-86B8-B6E914940FF5}"/>
          </ac:spMkLst>
        </pc:spChg>
        <pc:grpChg chg="add del">
          <ac:chgData name="bernard busschaert" userId="3712a37b8b467b77" providerId="LiveId" clId="{A4574C9D-C668-4C13-A763-1FFA75AFA83C}" dt="2021-06-10T12:35:52.576" v="506" actId="26606"/>
          <ac:grpSpMkLst>
            <pc:docMk/>
            <pc:sldMk cId="0" sldId="281"/>
            <ac:grpSpMk id="42" creationId="{5066F8AE-A5C7-4B3E-B1DA-D0B624059BED}"/>
          </ac:grpSpMkLst>
        </pc:grpChg>
        <pc:grpChg chg="add del">
          <ac:chgData name="bernard busschaert" userId="3712a37b8b467b77" providerId="LiveId" clId="{A4574C9D-C668-4C13-A763-1FFA75AFA83C}" dt="2021-06-10T12:35:43.376" v="503" actId="26606"/>
          <ac:grpSpMkLst>
            <pc:docMk/>
            <pc:sldMk cId="0" sldId="281"/>
            <ac:grpSpMk id="52" creationId="{B77576E5-E7DB-46C7-B0D9-A0AB18787301}"/>
          </ac:grpSpMkLst>
        </pc:grpChg>
        <pc:grpChg chg="add del">
          <ac:chgData name="bernard busschaert" userId="3712a37b8b467b77" providerId="LiveId" clId="{A4574C9D-C668-4C13-A763-1FFA75AFA83C}" dt="2021-06-10T12:35:43.376" v="503" actId="26606"/>
          <ac:grpSpMkLst>
            <pc:docMk/>
            <pc:sldMk cId="0" sldId="281"/>
            <ac:grpSpMk id="62" creationId="{67034349-EB95-4DEC-941A-A5BEB23CCC1B}"/>
          </ac:grpSpMkLst>
        </pc:grpChg>
        <pc:grpChg chg="add del">
          <ac:chgData name="bernard busschaert" userId="3712a37b8b467b77" providerId="LiveId" clId="{A4574C9D-C668-4C13-A763-1FFA75AFA83C}" dt="2021-06-10T12:35:52.559" v="505" actId="26606"/>
          <ac:grpSpMkLst>
            <pc:docMk/>
            <pc:sldMk cId="0" sldId="281"/>
            <ac:grpSpMk id="68" creationId="{B77576E5-E7DB-46C7-B0D9-A0AB18787301}"/>
          </ac:grpSpMkLst>
        </pc:grpChg>
        <pc:grpChg chg="add">
          <ac:chgData name="bernard busschaert" userId="3712a37b8b467b77" providerId="LiveId" clId="{A4574C9D-C668-4C13-A763-1FFA75AFA83C}" dt="2021-06-10T12:35:52.576" v="506" actId="26606"/>
          <ac:grpSpMkLst>
            <pc:docMk/>
            <pc:sldMk cId="0" sldId="281"/>
            <ac:grpSpMk id="71" creationId="{5066F8AE-A5C7-4B3E-B1DA-D0B624059BED}"/>
          </ac:grpSpMkLst>
        </pc:grpChg>
        <pc:picChg chg="add del">
          <ac:chgData name="bernard busschaert" userId="3712a37b8b467b77" providerId="LiveId" clId="{A4574C9D-C668-4C13-A763-1FFA75AFA83C}" dt="2021-06-10T09:05:07.842" v="440" actId="478"/>
          <ac:picMkLst>
            <pc:docMk/>
            <pc:sldMk cId="0" sldId="281"/>
            <ac:picMk id="5" creationId="{773F0826-C617-4E38-99EC-D3389FEC02D7}"/>
          </ac:picMkLst>
        </pc:picChg>
        <pc:picChg chg="add del mod ord">
          <ac:chgData name="bernard busschaert" userId="3712a37b8b467b77" providerId="LiveId" clId="{A4574C9D-C668-4C13-A763-1FFA75AFA83C}" dt="2021-06-18T09:21:58.842" v="948" actId="478"/>
          <ac:picMkLst>
            <pc:docMk/>
            <pc:sldMk cId="0" sldId="281"/>
            <ac:picMk id="6" creationId="{8F9FCB08-32C7-4157-A18D-A7D712076A20}"/>
          </ac:picMkLst>
        </pc:picChg>
        <pc:picChg chg="add del">
          <ac:chgData name="bernard busschaert" userId="3712a37b8b467b77" providerId="LiveId" clId="{A4574C9D-C668-4C13-A763-1FFA75AFA83C}" dt="2021-06-10T12:35:52.576" v="506" actId="26606"/>
          <ac:picMkLst>
            <pc:docMk/>
            <pc:sldMk cId="0" sldId="281"/>
            <ac:picMk id="45" creationId="{8838FBC5-7A2F-436F-A4AA-3E36CCC9781D}"/>
          </ac:picMkLst>
        </pc:picChg>
        <pc:picChg chg="add del">
          <ac:chgData name="bernard busschaert" userId="3712a37b8b467b77" providerId="LiveId" clId="{A4574C9D-C668-4C13-A763-1FFA75AFA83C}" dt="2021-06-10T12:35:52.576" v="506" actId="26606"/>
          <ac:picMkLst>
            <pc:docMk/>
            <pc:sldMk cId="0" sldId="281"/>
            <ac:picMk id="47" creationId="{0FAD7FDC-F6EC-4CAD-A61A-AFB3CAD4B06C}"/>
          </ac:picMkLst>
        </pc:picChg>
        <pc:picChg chg="add del">
          <ac:chgData name="bernard busschaert" userId="3712a37b8b467b77" providerId="LiveId" clId="{A4574C9D-C668-4C13-A763-1FFA75AFA83C}" dt="2021-06-10T12:35:43.376" v="503" actId="26606"/>
          <ac:picMkLst>
            <pc:docMk/>
            <pc:sldMk cId="0" sldId="281"/>
            <ac:picMk id="60" creationId="{14E99EC7-4ECA-46FD-A4EE-C28A8AC67373}"/>
          </ac:picMkLst>
        </pc:picChg>
      </pc:sldChg>
      <pc:sldChg chg="addSp delSp modSp mod">
        <pc:chgData name="bernard busschaert" userId="3712a37b8b467b77" providerId="LiveId" clId="{A4574C9D-C668-4C13-A763-1FFA75AFA83C}" dt="2021-06-18T09:21:57.826" v="946" actId="478"/>
        <pc:sldMkLst>
          <pc:docMk/>
          <pc:sldMk cId="0" sldId="283"/>
        </pc:sldMkLst>
        <pc:spChg chg="mod">
          <ac:chgData name="bernard busschaert" userId="3712a37b8b467b77" providerId="LiveId" clId="{A4574C9D-C668-4C13-A763-1FFA75AFA83C}" dt="2021-06-10T12:34:13.998" v="498" actId="26606"/>
          <ac:spMkLst>
            <pc:docMk/>
            <pc:sldMk cId="0" sldId="283"/>
            <ac:spMk id="2" creationId="{8ED09CB6-0CEE-4C65-9842-1C9F474DC994}"/>
          </ac:spMkLst>
        </pc:spChg>
        <pc:spChg chg="mod">
          <ac:chgData name="bernard busschaert" userId="3712a37b8b467b77" providerId="LiveId" clId="{A4574C9D-C668-4C13-A763-1FFA75AFA83C}" dt="2021-06-10T12:34:13.998" v="498" actId="26606"/>
          <ac:spMkLst>
            <pc:docMk/>
            <pc:sldMk cId="0" sldId="283"/>
            <ac:spMk id="4" creationId="{4F8BA97F-B45C-4E8A-961E-682799FFCA6C}"/>
          </ac:spMkLst>
        </pc:spChg>
        <pc:spChg chg="del">
          <ac:chgData name="bernard busschaert" userId="3712a37b8b467b77" providerId="LiveId" clId="{A4574C9D-C668-4C13-A763-1FFA75AFA83C}" dt="2021-06-10T12:34:13.998" v="498" actId="26606"/>
          <ac:spMkLst>
            <pc:docMk/>
            <pc:sldMk cId="0" sldId="283"/>
            <ac:spMk id="35" creationId="{544958B8-57B6-4B37-8A18-D54A32EC2D37}"/>
          </ac:spMkLst>
        </pc:spChg>
        <pc:spChg chg="del">
          <ac:chgData name="bernard busschaert" userId="3712a37b8b467b77" providerId="LiveId" clId="{A4574C9D-C668-4C13-A763-1FFA75AFA83C}" dt="2021-06-10T12:34:13.998" v="498" actId="26606"/>
          <ac:spMkLst>
            <pc:docMk/>
            <pc:sldMk cId="0" sldId="283"/>
            <ac:spMk id="37" creationId="{B7E4A740-3A69-42A5-8AC0-3905D518F419}"/>
          </ac:spMkLst>
        </pc:spChg>
        <pc:spChg chg="add">
          <ac:chgData name="bernard busschaert" userId="3712a37b8b467b77" providerId="LiveId" clId="{A4574C9D-C668-4C13-A763-1FFA75AFA83C}" dt="2021-06-10T12:34:13.998" v="498" actId="26606"/>
          <ac:spMkLst>
            <pc:docMk/>
            <pc:sldMk cId="0" sldId="283"/>
            <ac:spMk id="54" creationId="{6D75FD42-C156-41A4-B68A-6C71A47E71E0}"/>
          </ac:spMkLst>
        </pc:spChg>
        <pc:grpChg chg="del">
          <ac:chgData name="bernard busschaert" userId="3712a37b8b467b77" providerId="LiveId" clId="{A4574C9D-C668-4C13-A763-1FFA75AFA83C}" dt="2021-06-10T12:34:13.998" v="498" actId="26606"/>
          <ac:grpSpMkLst>
            <pc:docMk/>
            <pc:sldMk cId="0" sldId="283"/>
            <ac:grpSpMk id="29" creationId="{5066F8AE-A5C7-4B3E-B1DA-D0B624059BED}"/>
          </ac:grpSpMkLst>
        </pc:grpChg>
        <pc:grpChg chg="del">
          <ac:chgData name="bernard busschaert" userId="3712a37b8b467b77" providerId="LiveId" clId="{A4574C9D-C668-4C13-A763-1FFA75AFA83C}" dt="2021-06-10T12:34:13.998" v="498" actId="26606"/>
          <ac:grpSpMkLst>
            <pc:docMk/>
            <pc:sldMk cId="0" sldId="283"/>
            <ac:grpSpMk id="39" creationId="{8283C010-53D7-404B-9300-DB1BAE1EAE91}"/>
          </ac:grpSpMkLst>
        </pc:grpChg>
        <pc:grpChg chg="add">
          <ac:chgData name="bernard busschaert" userId="3712a37b8b467b77" providerId="LiveId" clId="{A4574C9D-C668-4C13-A763-1FFA75AFA83C}" dt="2021-06-10T12:34:13.998" v="498" actId="26606"/>
          <ac:grpSpMkLst>
            <pc:docMk/>
            <pc:sldMk cId="0" sldId="283"/>
            <ac:grpSpMk id="48" creationId="{5066F8AE-A5C7-4B3E-B1DA-D0B624059BED}"/>
          </ac:grpSpMkLst>
        </pc:grpChg>
        <pc:grpChg chg="add">
          <ac:chgData name="bernard busschaert" userId="3712a37b8b467b77" providerId="LiveId" clId="{A4574C9D-C668-4C13-A763-1FFA75AFA83C}" dt="2021-06-10T12:34:13.998" v="498" actId="26606"/>
          <ac:grpSpMkLst>
            <pc:docMk/>
            <pc:sldMk cId="0" sldId="283"/>
            <ac:grpSpMk id="58" creationId="{50180162-DDE5-43C8-B0DC-645F4CA9DDD5}"/>
          </ac:grpSpMkLst>
        </pc:grpChg>
        <pc:picChg chg="add del">
          <ac:chgData name="bernard busschaert" userId="3712a37b8b467b77" providerId="LiveId" clId="{A4574C9D-C668-4C13-A763-1FFA75AFA83C}" dt="2021-06-10T09:05:09.649" v="441" actId="478"/>
          <ac:picMkLst>
            <pc:docMk/>
            <pc:sldMk cId="0" sldId="283"/>
            <ac:picMk id="5" creationId="{FFAC11B2-F48A-4D98-B6D5-DE75BE58E7C9}"/>
          </ac:picMkLst>
        </pc:picChg>
        <pc:picChg chg="add del mod ord">
          <ac:chgData name="bernard busschaert" userId="3712a37b8b467b77" providerId="LiveId" clId="{A4574C9D-C668-4C13-A763-1FFA75AFA83C}" dt="2021-06-18T09:21:57.826" v="946" actId="478"/>
          <ac:picMkLst>
            <pc:docMk/>
            <pc:sldMk cId="0" sldId="283"/>
            <ac:picMk id="6" creationId="{96964641-DE80-484D-B190-D1AF0499034F}"/>
          </ac:picMkLst>
        </pc:picChg>
        <pc:picChg chg="add">
          <ac:chgData name="bernard busschaert" userId="3712a37b8b467b77" providerId="LiveId" clId="{A4574C9D-C668-4C13-A763-1FFA75AFA83C}" dt="2021-06-10T12:34:13.998" v="498" actId="26606"/>
          <ac:picMkLst>
            <pc:docMk/>
            <pc:sldMk cId="0" sldId="283"/>
            <ac:picMk id="56" creationId="{D704A7BF-21E3-4BDF-9BE8-BEC32066EF45}"/>
          </ac:picMkLst>
        </pc:picChg>
      </pc:sldChg>
      <pc:sldChg chg="addSp delSp mod">
        <pc:chgData name="bernard busschaert" userId="3712a37b8b467b77" providerId="LiveId" clId="{A4574C9D-C668-4C13-A763-1FFA75AFA83C}" dt="2021-06-18T09:21:57.544" v="945" actId="478"/>
        <pc:sldMkLst>
          <pc:docMk/>
          <pc:sldMk cId="0" sldId="288"/>
        </pc:sldMkLst>
        <pc:picChg chg="add del">
          <ac:chgData name="bernard busschaert" userId="3712a37b8b467b77" providerId="LiveId" clId="{A4574C9D-C668-4C13-A763-1FFA75AFA83C}" dt="2021-06-10T09:05:11.537" v="442" actId="478"/>
          <ac:picMkLst>
            <pc:docMk/>
            <pc:sldMk cId="0" sldId="288"/>
            <ac:picMk id="5" creationId="{CFB72C3F-96D5-4AB6-AC5C-71E4A5943D2F}"/>
          </ac:picMkLst>
        </pc:picChg>
        <pc:picChg chg="add del">
          <ac:chgData name="bernard busschaert" userId="3712a37b8b467b77" providerId="LiveId" clId="{A4574C9D-C668-4C13-A763-1FFA75AFA83C}" dt="2021-06-18T09:21:57.544" v="945" actId="478"/>
          <ac:picMkLst>
            <pc:docMk/>
            <pc:sldMk cId="0" sldId="288"/>
            <ac:picMk id="6" creationId="{6AF7D0EA-DDFA-480D-877C-2F980DDC5204}"/>
          </ac:picMkLst>
        </pc:picChg>
      </pc:sldChg>
      <pc:sldChg chg="del">
        <pc:chgData name="bernard busschaert" userId="3712a37b8b467b77" providerId="LiveId" clId="{A4574C9D-C668-4C13-A763-1FFA75AFA83C}" dt="2021-06-02T12:55:19.601" v="430" actId="47"/>
        <pc:sldMkLst>
          <pc:docMk/>
          <pc:sldMk cId="1994601833" sldId="289"/>
        </pc:sldMkLst>
      </pc:sldChg>
      <pc:sldChg chg="addSp delSp modSp mod">
        <pc:chgData name="bernard busschaert" userId="3712a37b8b467b77" providerId="LiveId" clId="{A4574C9D-C668-4C13-A763-1FFA75AFA83C}" dt="2021-06-10T09:27:15.559" v="458" actId="14100"/>
        <pc:sldMkLst>
          <pc:docMk/>
          <pc:sldMk cId="3559510466" sldId="290"/>
        </pc:sldMkLst>
        <pc:spChg chg="mod">
          <ac:chgData name="bernard busschaert" userId="3712a37b8b467b77" providerId="LiveId" clId="{A4574C9D-C668-4C13-A763-1FFA75AFA83C}" dt="2021-06-02T12:26:22.966" v="364" actId="26606"/>
          <ac:spMkLst>
            <pc:docMk/>
            <pc:sldMk cId="3559510466" sldId="290"/>
            <ac:spMk id="6" creationId="{87163D74-AB56-4999-A5B6-9B1F4E84F4A5}"/>
          </ac:spMkLst>
        </pc:spChg>
        <pc:spChg chg="mod">
          <ac:chgData name="bernard busschaert" userId="3712a37b8b467b77" providerId="LiveId" clId="{A4574C9D-C668-4C13-A763-1FFA75AFA83C}" dt="2021-06-02T12:26:22.966" v="364" actId="26606"/>
          <ac:spMkLst>
            <pc:docMk/>
            <pc:sldMk cId="3559510466" sldId="290"/>
            <ac:spMk id="7" creationId="{003BDE46-3AFB-4BBA-82BA-286384226B5E}"/>
          </ac:spMkLst>
        </pc:spChg>
        <pc:spChg chg="add del">
          <ac:chgData name="bernard busschaert" userId="3712a37b8b467b77" providerId="LiveId" clId="{A4574C9D-C668-4C13-A763-1FFA75AFA83C}" dt="2021-06-02T12:26:22.972" v="365" actId="26606"/>
          <ac:spMkLst>
            <pc:docMk/>
            <pc:sldMk cId="3559510466" sldId="290"/>
            <ac:spMk id="36" creationId="{23E3CED3-8830-45C9-8D6C-F4ECADD4F114}"/>
          </ac:spMkLst>
        </pc:spChg>
        <pc:spChg chg="add del">
          <ac:chgData name="bernard busschaert" userId="3712a37b8b467b77" providerId="LiveId" clId="{A4574C9D-C668-4C13-A763-1FFA75AFA83C}" dt="2021-06-02T12:26:22.972" v="365" actId="26606"/>
          <ac:spMkLst>
            <pc:docMk/>
            <pc:sldMk cId="3559510466" sldId="290"/>
            <ac:spMk id="37" creationId="{66F2D62A-C66C-42DF-8C05-99B0B1A8BED0}"/>
          </ac:spMkLst>
        </pc:spChg>
        <pc:spChg chg="add del">
          <ac:chgData name="bernard busschaert" userId="3712a37b8b467b77" providerId="LiveId" clId="{A4574C9D-C668-4C13-A763-1FFA75AFA83C}" dt="2021-06-02T12:26:22.966" v="364" actId="26606"/>
          <ac:spMkLst>
            <pc:docMk/>
            <pc:sldMk cId="3559510466" sldId="290"/>
            <ac:spMk id="48" creationId="{DEB4B82D-A989-40D8-A457-F1D9C0345509}"/>
          </ac:spMkLst>
        </pc:spChg>
        <pc:spChg chg="add">
          <ac:chgData name="bernard busschaert" userId="3712a37b8b467b77" providerId="LiveId" clId="{A4574C9D-C668-4C13-A763-1FFA75AFA83C}" dt="2021-06-02T12:26:22.972" v="365" actId="26606"/>
          <ac:spMkLst>
            <pc:docMk/>
            <pc:sldMk cId="3559510466" sldId="290"/>
            <ac:spMk id="59" creationId="{23E3CED3-8830-45C9-8D6C-F4ECADD4F114}"/>
          </ac:spMkLst>
        </pc:spChg>
        <pc:spChg chg="add">
          <ac:chgData name="bernard busschaert" userId="3712a37b8b467b77" providerId="LiveId" clId="{A4574C9D-C668-4C13-A763-1FFA75AFA83C}" dt="2021-06-02T12:26:22.972" v="365" actId="26606"/>
          <ac:spMkLst>
            <pc:docMk/>
            <pc:sldMk cId="3559510466" sldId="290"/>
            <ac:spMk id="60" creationId="{66F2D62A-C66C-42DF-8C05-99B0B1A8BED0}"/>
          </ac:spMkLst>
        </pc:spChg>
        <pc:grpChg chg="add del">
          <ac:chgData name="bernard busschaert" userId="3712a37b8b467b77" providerId="LiveId" clId="{A4574C9D-C668-4C13-A763-1FFA75AFA83C}" dt="2021-06-02T12:26:22.972" v="365" actId="26606"/>
          <ac:grpSpMkLst>
            <pc:docMk/>
            <pc:sldMk cId="3559510466" sldId="290"/>
            <ac:grpSpMk id="35" creationId="{B77576E5-E7DB-46C7-B0D9-A0AB18787301}"/>
          </ac:grpSpMkLst>
        </pc:grpChg>
        <pc:grpChg chg="add del">
          <ac:chgData name="bernard busschaert" userId="3712a37b8b467b77" providerId="LiveId" clId="{A4574C9D-C668-4C13-A763-1FFA75AFA83C}" dt="2021-06-02T12:26:22.966" v="364" actId="26606"/>
          <ac:grpSpMkLst>
            <pc:docMk/>
            <pc:sldMk cId="3559510466" sldId="290"/>
            <ac:grpSpMk id="42" creationId="{B77576E5-E7DB-46C7-B0D9-A0AB18787301}"/>
          </ac:grpSpMkLst>
        </pc:grpChg>
        <pc:grpChg chg="add del">
          <ac:chgData name="bernard busschaert" userId="3712a37b8b467b77" providerId="LiveId" clId="{A4574C9D-C668-4C13-A763-1FFA75AFA83C}" dt="2021-06-02T12:26:22.966" v="364" actId="26606"/>
          <ac:grpSpMkLst>
            <pc:docMk/>
            <pc:sldMk cId="3559510466" sldId="290"/>
            <ac:grpSpMk id="52" creationId="{67034349-EB95-4DEC-941A-A5BEB23CCC1B}"/>
          </ac:grpSpMkLst>
        </pc:grpChg>
        <pc:grpChg chg="add">
          <ac:chgData name="bernard busschaert" userId="3712a37b8b467b77" providerId="LiveId" clId="{A4574C9D-C668-4C13-A763-1FFA75AFA83C}" dt="2021-06-02T12:26:22.972" v="365" actId="26606"/>
          <ac:grpSpMkLst>
            <pc:docMk/>
            <pc:sldMk cId="3559510466" sldId="290"/>
            <ac:grpSpMk id="58" creationId="{B77576E5-E7DB-46C7-B0D9-A0AB18787301}"/>
          </ac:grpSpMkLst>
        </pc:grpChg>
        <pc:picChg chg="add del mod ord">
          <ac:chgData name="bernard busschaert" userId="3712a37b8b467b77" providerId="LiveId" clId="{A4574C9D-C668-4C13-A763-1FFA75AFA83C}" dt="2021-06-10T09:04:23.707" v="432" actId="478"/>
          <ac:picMkLst>
            <pc:docMk/>
            <pc:sldMk cId="3559510466" sldId="290"/>
            <ac:picMk id="3" creationId="{4D9AF396-793E-4F20-B943-E9EC14B5A35C}"/>
          </ac:picMkLst>
        </pc:picChg>
        <pc:picChg chg="add mod">
          <ac:chgData name="bernard busschaert" userId="3712a37b8b467b77" providerId="LiveId" clId="{A4574C9D-C668-4C13-A763-1FFA75AFA83C}" dt="2021-06-10T09:27:15.559" v="458" actId="14100"/>
          <ac:picMkLst>
            <pc:docMk/>
            <pc:sldMk cId="3559510466" sldId="290"/>
            <ac:picMk id="4" creationId="{17EA0A7B-FCCD-480B-8273-12950B1213C8}"/>
          </ac:picMkLst>
        </pc:picChg>
        <pc:picChg chg="add del">
          <ac:chgData name="bernard busschaert" userId="3712a37b8b467b77" providerId="LiveId" clId="{A4574C9D-C668-4C13-A763-1FFA75AFA83C}" dt="2021-06-02T12:26:22.966" v="364" actId="26606"/>
          <ac:picMkLst>
            <pc:docMk/>
            <pc:sldMk cId="3559510466" sldId="290"/>
            <ac:picMk id="50" creationId="{14E99EC7-4ECA-46FD-A4EE-C28A8AC67373}"/>
          </ac:picMkLst>
        </pc:picChg>
      </pc:sldChg>
      <pc:sldChg chg="del">
        <pc:chgData name="bernard busschaert" userId="3712a37b8b467b77" providerId="LiveId" clId="{A4574C9D-C668-4C13-A763-1FFA75AFA83C}" dt="2021-06-02T12:45:59.518" v="387" actId="47"/>
        <pc:sldMkLst>
          <pc:docMk/>
          <pc:sldMk cId="977440113" sldId="291"/>
        </pc:sldMkLst>
      </pc:sldChg>
      <pc:sldChg chg="addSp delSp mod">
        <pc:chgData name="bernard busschaert" userId="3712a37b8b467b77" providerId="LiveId" clId="{A4574C9D-C668-4C13-A763-1FFA75AFA83C}" dt="2021-06-18T09:21:57.282" v="944" actId="478"/>
        <pc:sldMkLst>
          <pc:docMk/>
          <pc:sldMk cId="2264186664" sldId="292"/>
        </pc:sldMkLst>
        <pc:picChg chg="add del">
          <ac:chgData name="bernard busschaert" userId="3712a37b8b467b77" providerId="LiveId" clId="{A4574C9D-C668-4C13-A763-1FFA75AFA83C}" dt="2021-06-10T09:05:13.556" v="443" actId="478"/>
          <ac:picMkLst>
            <pc:docMk/>
            <pc:sldMk cId="2264186664" sldId="292"/>
            <ac:picMk id="7" creationId="{84E7879E-5254-4E9E-B9C0-AF15523182BD}"/>
          </ac:picMkLst>
        </pc:picChg>
        <pc:picChg chg="add del">
          <ac:chgData name="bernard busschaert" userId="3712a37b8b467b77" providerId="LiveId" clId="{A4574C9D-C668-4C13-A763-1FFA75AFA83C}" dt="2021-06-18T09:21:57.282" v="944" actId="478"/>
          <ac:picMkLst>
            <pc:docMk/>
            <pc:sldMk cId="2264186664" sldId="292"/>
            <ac:picMk id="8" creationId="{718DA620-8A88-4351-8A1A-CAF27CA9486D}"/>
          </ac:picMkLst>
        </pc:picChg>
      </pc:sldChg>
      <pc:sldChg chg="addSp delSp modSp mod">
        <pc:chgData name="bernard busschaert" userId="3712a37b8b467b77" providerId="LiveId" clId="{A4574C9D-C668-4C13-A763-1FFA75AFA83C}" dt="2021-06-18T09:21:57.058" v="943" actId="478"/>
        <pc:sldMkLst>
          <pc:docMk/>
          <pc:sldMk cId="3600647281" sldId="293"/>
        </pc:sldMkLst>
        <pc:picChg chg="add del">
          <ac:chgData name="bernard busschaert" userId="3712a37b8b467b77" providerId="LiveId" clId="{A4574C9D-C668-4C13-A763-1FFA75AFA83C}" dt="2021-06-10T09:05:15.769" v="444" actId="478"/>
          <ac:picMkLst>
            <pc:docMk/>
            <pc:sldMk cId="3600647281" sldId="293"/>
            <ac:picMk id="7" creationId="{FE4118D0-6324-4DF5-89B6-07F738F47B3D}"/>
          </ac:picMkLst>
        </pc:picChg>
        <pc:picChg chg="add del mod">
          <ac:chgData name="bernard busschaert" userId="3712a37b8b467b77" providerId="LiveId" clId="{A4574C9D-C668-4C13-A763-1FFA75AFA83C}" dt="2021-06-18T09:21:57.058" v="943" actId="478"/>
          <ac:picMkLst>
            <pc:docMk/>
            <pc:sldMk cId="3600647281" sldId="293"/>
            <ac:picMk id="8" creationId="{279F3A7D-A4A7-4103-A967-24DF8646A1B3}"/>
          </ac:picMkLst>
        </pc:picChg>
      </pc:sldChg>
      <pc:sldChg chg="addSp delSp modSp mod">
        <pc:chgData name="bernard busschaert" userId="3712a37b8b467b77" providerId="LiveId" clId="{A4574C9D-C668-4C13-A763-1FFA75AFA83C}" dt="2021-06-18T09:21:56.802" v="942" actId="478"/>
        <pc:sldMkLst>
          <pc:docMk/>
          <pc:sldMk cId="3765984542" sldId="294"/>
        </pc:sldMkLst>
        <pc:picChg chg="add del">
          <ac:chgData name="bernard busschaert" userId="3712a37b8b467b77" providerId="LiveId" clId="{A4574C9D-C668-4C13-A763-1FFA75AFA83C}" dt="2021-06-10T09:05:18.479" v="445" actId="478"/>
          <ac:picMkLst>
            <pc:docMk/>
            <pc:sldMk cId="3765984542" sldId="294"/>
            <ac:picMk id="7" creationId="{30AC39FA-B68C-4C0D-B258-C989ACD2E932}"/>
          </ac:picMkLst>
        </pc:picChg>
        <pc:picChg chg="add del mod">
          <ac:chgData name="bernard busschaert" userId="3712a37b8b467b77" providerId="LiveId" clId="{A4574C9D-C668-4C13-A763-1FFA75AFA83C}" dt="2021-06-18T09:21:56.802" v="942" actId="478"/>
          <ac:picMkLst>
            <pc:docMk/>
            <pc:sldMk cId="3765984542" sldId="294"/>
            <ac:picMk id="8" creationId="{CA1C13B3-C022-46D9-BEDD-E0C3AF71B7E5}"/>
          </ac:picMkLst>
        </pc:picChg>
      </pc:sldChg>
      <pc:sldChg chg="addSp delSp modSp mod setBg">
        <pc:chgData name="bernard busschaert" userId="3712a37b8b467b77" providerId="LiveId" clId="{A4574C9D-C668-4C13-A763-1FFA75AFA83C}" dt="2021-06-18T09:21:56.290" v="941" actId="478"/>
        <pc:sldMkLst>
          <pc:docMk/>
          <pc:sldMk cId="1955216118" sldId="295"/>
        </pc:sldMkLst>
        <pc:spChg chg="mod">
          <ac:chgData name="bernard busschaert" userId="3712a37b8b467b77" providerId="LiveId" clId="{A4574C9D-C668-4C13-A763-1FFA75AFA83C}" dt="2021-06-10T12:39:54.307" v="523" actId="26606"/>
          <ac:spMkLst>
            <pc:docMk/>
            <pc:sldMk cId="1955216118" sldId="295"/>
            <ac:spMk id="2" creationId="{61E27BDE-23A5-47D5-AFF4-C510B602DE73}"/>
          </ac:spMkLst>
        </pc:spChg>
        <pc:spChg chg="mod">
          <ac:chgData name="bernard busschaert" userId="3712a37b8b467b77" providerId="LiveId" clId="{A4574C9D-C668-4C13-A763-1FFA75AFA83C}" dt="2021-06-10T12:39:54.307" v="523" actId="26606"/>
          <ac:spMkLst>
            <pc:docMk/>
            <pc:sldMk cId="1955216118" sldId="295"/>
            <ac:spMk id="3" creationId="{DBFC030C-0F89-4373-A0A4-4F1CB4645C53}"/>
          </ac:spMkLst>
        </pc:spChg>
        <pc:spChg chg="mod">
          <ac:chgData name="bernard busschaert" userId="3712a37b8b467b77" providerId="LiveId" clId="{A4574C9D-C668-4C13-A763-1FFA75AFA83C}" dt="2021-06-10T12:39:54.307" v="523" actId="26606"/>
          <ac:spMkLst>
            <pc:docMk/>
            <pc:sldMk cId="1955216118" sldId="295"/>
            <ac:spMk id="4" creationId="{24C5B7FE-BAB5-4A0D-8AFB-6D8B208BA5E6}"/>
          </ac:spMkLst>
        </pc:spChg>
        <pc:spChg chg="mod">
          <ac:chgData name="bernard busschaert" userId="3712a37b8b467b77" providerId="LiveId" clId="{A4574C9D-C668-4C13-A763-1FFA75AFA83C}" dt="2021-06-10T12:39:54.307" v="523" actId="26606"/>
          <ac:spMkLst>
            <pc:docMk/>
            <pc:sldMk cId="1955216118" sldId="295"/>
            <ac:spMk id="5" creationId="{FA87DCDA-A96B-4F49-AD16-59A3919EDA99}"/>
          </ac:spMkLst>
        </pc:spChg>
        <pc:spChg chg="add del">
          <ac:chgData name="bernard busschaert" userId="3712a37b8b467b77" providerId="LiveId" clId="{A4574C9D-C668-4C13-A763-1FFA75AFA83C}" dt="2021-06-10T12:39:54.307" v="523" actId="26606"/>
          <ac:spMkLst>
            <pc:docMk/>
            <pc:sldMk cId="1955216118" sldId="295"/>
            <ac:spMk id="21" creationId="{ED67D537-2E3B-4FA8-95C1-D7E02265DE8E}"/>
          </ac:spMkLst>
        </pc:spChg>
        <pc:spChg chg="add del">
          <ac:chgData name="bernard busschaert" userId="3712a37b8b467b77" providerId="LiveId" clId="{A4574C9D-C668-4C13-A763-1FFA75AFA83C}" dt="2021-06-10T12:39:54.307" v="523" actId="26606"/>
          <ac:spMkLst>
            <pc:docMk/>
            <pc:sldMk cId="1955216118" sldId="295"/>
            <ac:spMk id="23" creationId="{AC4DC467-7891-443B-84EA-66A43A3AC1F8}"/>
          </ac:spMkLst>
        </pc:spChg>
        <pc:spChg chg="add del">
          <ac:chgData name="bernard busschaert" userId="3712a37b8b467b77" providerId="LiveId" clId="{A4574C9D-C668-4C13-A763-1FFA75AFA83C}" dt="2021-06-10T12:39:54.307" v="523" actId="26606"/>
          <ac:spMkLst>
            <pc:docMk/>
            <pc:sldMk cId="1955216118" sldId="295"/>
            <ac:spMk id="25" creationId="{C4CA33FD-D0C5-4C9F-B64A-AC7E224E1508}"/>
          </ac:spMkLst>
        </pc:spChg>
        <pc:grpChg chg="add del">
          <ac:chgData name="bernard busschaert" userId="3712a37b8b467b77" providerId="LiveId" clId="{A4574C9D-C668-4C13-A763-1FFA75AFA83C}" dt="2021-06-10T12:39:54.307" v="523" actId="26606"/>
          <ac:grpSpMkLst>
            <pc:docMk/>
            <pc:sldMk cId="1955216118" sldId="295"/>
            <ac:grpSpMk id="13" creationId="{DFB5D1BB-0703-437B-BD1E-1D07F8A2730B}"/>
          </ac:grpSpMkLst>
        </pc:grpChg>
        <pc:grpChg chg="add del">
          <ac:chgData name="bernard busschaert" userId="3712a37b8b467b77" providerId="LiveId" clId="{A4574C9D-C668-4C13-A763-1FFA75AFA83C}" dt="2021-06-10T12:39:54.307" v="523" actId="26606"/>
          <ac:grpSpMkLst>
            <pc:docMk/>
            <pc:sldMk cId="1955216118" sldId="295"/>
            <ac:grpSpMk id="29" creationId="{65139F4B-2CBD-4156-92F1-B6A65F08F41D}"/>
          </ac:grpSpMkLst>
        </pc:grpChg>
        <pc:picChg chg="add del">
          <ac:chgData name="bernard busschaert" userId="3712a37b8b467b77" providerId="LiveId" clId="{A4574C9D-C668-4C13-A763-1FFA75AFA83C}" dt="2021-06-10T09:05:24.450" v="446" actId="478"/>
          <ac:picMkLst>
            <pc:docMk/>
            <pc:sldMk cId="1955216118" sldId="295"/>
            <ac:picMk id="7" creationId="{96976069-34F4-4A3B-B309-A61D7F618023}"/>
          </ac:picMkLst>
        </pc:picChg>
        <pc:picChg chg="add del mod ord">
          <ac:chgData name="bernard busschaert" userId="3712a37b8b467b77" providerId="LiveId" clId="{A4574C9D-C668-4C13-A763-1FFA75AFA83C}" dt="2021-06-18T09:21:56.290" v="941" actId="478"/>
          <ac:picMkLst>
            <pc:docMk/>
            <pc:sldMk cId="1955216118" sldId="295"/>
            <ac:picMk id="8" creationId="{01519CFD-5418-4349-AFDB-4535A9B12AA2}"/>
          </ac:picMkLst>
        </pc:picChg>
        <pc:cxnChg chg="add del">
          <ac:chgData name="bernard busschaert" userId="3712a37b8b467b77" providerId="LiveId" clId="{A4574C9D-C668-4C13-A763-1FFA75AFA83C}" dt="2021-06-10T12:39:54.307" v="523" actId="26606"/>
          <ac:cxnSpMkLst>
            <pc:docMk/>
            <pc:sldMk cId="1955216118" sldId="295"/>
            <ac:cxnSpMk id="19" creationId="{883F92AF-2403-4558-B1D7-72130A1E4BC7}"/>
          </ac:cxnSpMkLst>
        </pc:cxnChg>
        <pc:cxnChg chg="add del">
          <ac:chgData name="bernard busschaert" userId="3712a37b8b467b77" providerId="LiveId" clId="{A4574C9D-C668-4C13-A763-1FFA75AFA83C}" dt="2021-06-10T12:39:54.307" v="523" actId="26606"/>
          <ac:cxnSpMkLst>
            <pc:docMk/>
            <pc:sldMk cId="1955216118" sldId="295"/>
            <ac:cxnSpMk id="27" creationId="{E8F5A80F-0E52-4137-B9D0-92B0AA81138E}"/>
          </ac:cxnSpMkLst>
        </pc:cxnChg>
      </pc:sldChg>
      <pc:sldChg chg="addSp delSp modSp mod">
        <pc:chgData name="bernard busschaert" userId="3712a37b8b467b77" providerId="LiveId" clId="{A4574C9D-C668-4C13-A763-1FFA75AFA83C}" dt="2021-06-18T09:21:41.965" v="940" actId="478"/>
        <pc:sldMkLst>
          <pc:docMk/>
          <pc:sldMk cId="2781300287" sldId="296"/>
        </pc:sldMkLst>
        <pc:picChg chg="add del">
          <ac:chgData name="bernard busschaert" userId="3712a37b8b467b77" providerId="LiveId" clId="{A4574C9D-C668-4C13-A763-1FFA75AFA83C}" dt="2021-06-10T09:05:26.589" v="447" actId="478"/>
          <ac:picMkLst>
            <pc:docMk/>
            <pc:sldMk cId="2781300287" sldId="296"/>
            <ac:picMk id="7" creationId="{7733A81D-44CC-4C80-A326-78605F63259E}"/>
          </ac:picMkLst>
        </pc:picChg>
        <pc:picChg chg="add del mod">
          <ac:chgData name="bernard busschaert" userId="3712a37b8b467b77" providerId="LiveId" clId="{A4574C9D-C668-4C13-A763-1FFA75AFA83C}" dt="2021-06-18T09:21:41.965" v="940" actId="478"/>
          <ac:picMkLst>
            <pc:docMk/>
            <pc:sldMk cId="2781300287" sldId="296"/>
            <ac:picMk id="8" creationId="{0F5FD9BC-B55E-4951-8ED8-E0A0E7E1D567}"/>
          </ac:picMkLst>
        </pc:picChg>
      </pc:sldChg>
      <pc:sldChg chg="modSp new mod">
        <pc:chgData name="bernard busschaert" userId="3712a37b8b467b77" providerId="LiveId" clId="{A4574C9D-C668-4C13-A763-1FFA75AFA83C}" dt="2021-06-02T12:19:12.200" v="345" actId="6549"/>
        <pc:sldMkLst>
          <pc:docMk/>
          <pc:sldMk cId="3073004144" sldId="301"/>
        </pc:sldMkLst>
        <pc:spChg chg="mod">
          <ac:chgData name="bernard busschaert" userId="3712a37b8b467b77" providerId="LiveId" clId="{A4574C9D-C668-4C13-A763-1FFA75AFA83C}" dt="2021-06-02T12:18:03.040" v="341" actId="113"/>
          <ac:spMkLst>
            <pc:docMk/>
            <pc:sldMk cId="3073004144" sldId="301"/>
            <ac:spMk id="2" creationId="{9CE24CD7-F54C-416D-8308-9BD50E92BF14}"/>
          </ac:spMkLst>
        </pc:spChg>
        <pc:spChg chg="mod">
          <ac:chgData name="bernard busschaert" userId="3712a37b8b467b77" providerId="LiveId" clId="{A4574C9D-C668-4C13-A763-1FFA75AFA83C}" dt="2021-06-02T12:19:12.200" v="345" actId="6549"/>
          <ac:spMkLst>
            <pc:docMk/>
            <pc:sldMk cId="3073004144" sldId="301"/>
            <ac:spMk id="3" creationId="{533D4746-01F4-4B37-8074-B8C1557F1293}"/>
          </ac:spMkLst>
        </pc:spChg>
      </pc:sldChg>
      <pc:sldChg chg="modSp new mod">
        <pc:chgData name="bernard busschaert" userId="3712a37b8b467b77" providerId="LiveId" clId="{A4574C9D-C668-4C13-A763-1FFA75AFA83C}" dt="2021-06-10T12:45:10.979" v="801" actId="20577"/>
        <pc:sldMkLst>
          <pc:docMk/>
          <pc:sldMk cId="666109919" sldId="302"/>
        </pc:sldMkLst>
        <pc:spChg chg="mod">
          <ac:chgData name="bernard busschaert" userId="3712a37b8b467b77" providerId="LiveId" clId="{A4574C9D-C668-4C13-A763-1FFA75AFA83C}" dt="2021-06-10T12:43:31.709" v="611" actId="20577"/>
          <ac:spMkLst>
            <pc:docMk/>
            <pc:sldMk cId="666109919" sldId="302"/>
            <ac:spMk id="2" creationId="{EC2E1CF4-A3E9-47F0-BD77-E0EFD89B839B}"/>
          </ac:spMkLst>
        </pc:spChg>
        <pc:spChg chg="mod">
          <ac:chgData name="bernard busschaert" userId="3712a37b8b467b77" providerId="LiveId" clId="{A4574C9D-C668-4C13-A763-1FFA75AFA83C}" dt="2021-06-10T12:45:10.979" v="801" actId="20577"/>
          <ac:spMkLst>
            <pc:docMk/>
            <pc:sldMk cId="666109919" sldId="302"/>
            <ac:spMk id="3" creationId="{B34AE362-D1F2-414C-80B0-4B4641E61BC7}"/>
          </ac:spMkLst>
        </pc:spChg>
      </pc:sldChg>
      <pc:sldChg chg="addSp modSp new mod setBg">
        <pc:chgData name="bernard busschaert" userId="3712a37b8b467b77" providerId="LiveId" clId="{A4574C9D-C668-4C13-A763-1FFA75AFA83C}" dt="2021-06-18T13:01:51.124" v="2301" actId="20577"/>
        <pc:sldMkLst>
          <pc:docMk/>
          <pc:sldMk cId="1937626828" sldId="303"/>
        </pc:sldMkLst>
        <pc:spChg chg="mod">
          <ac:chgData name="bernard busschaert" userId="3712a37b8b467b77" providerId="LiveId" clId="{A4574C9D-C668-4C13-A763-1FFA75AFA83C}" dt="2021-06-18T13:01:51.124" v="2301" actId="20577"/>
          <ac:spMkLst>
            <pc:docMk/>
            <pc:sldMk cId="1937626828" sldId="303"/>
            <ac:spMk id="2" creationId="{9FA20CBD-740E-4ABD-9A44-44405ECC67C2}"/>
          </ac:spMkLst>
        </pc:spChg>
        <pc:spChg chg="mod">
          <ac:chgData name="bernard busschaert" userId="3712a37b8b467b77" providerId="LiveId" clId="{A4574C9D-C668-4C13-A763-1FFA75AFA83C}" dt="2021-06-10T12:47:01.315" v="925" actId="20577"/>
          <ac:spMkLst>
            <pc:docMk/>
            <pc:sldMk cId="1937626828" sldId="303"/>
            <ac:spMk id="3" creationId="{345585C2-59C2-4FC5-B315-F9BDF5834566}"/>
          </ac:spMkLst>
        </pc:spChg>
        <pc:spChg chg="mod">
          <ac:chgData name="bernard busschaert" userId="3712a37b8b467b77" providerId="LiveId" clId="{A4574C9D-C668-4C13-A763-1FFA75AFA83C}" dt="2021-06-10T12:45:47.876" v="803" actId="26606"/>
          <ac:spMkLst>
            <pc:docMk/>
            <pc:sldMk cId="1937626828" sldId="303"/>
            <ac:spMk id="4" creationId="{52C76A10-359A-45B1-8478-8686E3E4B888}"/>
          </ac:spMkLst>
        </pc:spChg>
        <pc:spChg chg="mod">
          <ac:chgData name="bernard busschaert" userId="3712a37b8b467b77" providerId="LiveId" clId="{A4574C9D-C668-4C13-A763-1FFA75AFA83C}" dt="2021-06-10T12:45:47.876" v="803" actId="26606"/>
          <ac:spMkLst>
            <pc:docMk/>
            <pc:sldMk cId="1937626828" sldId="303"/>
            <ac:spMk id="5" creationId="{84BD76B7-32F8-467A-A32E-F011A672F784}"/>
          </ac:spMkLst>
        </pc:spChg>
        <pc:spChg chg="add">
          <ac:chgData name="bernard busschaert" userId="3712a37b8b467b77" providerId="LiveId" clId="{A4574C9D-C668-4C13-A763-1FFA75AFA83C}" dt="2021-06-10T12:45:47.876" v="803" actId="26606"/>
          <ac:spMkLst>
            <pc:docMk/>
            <pc:sldMk cId="1937626828" sldId="303"/>
            <ac:spMk id="18" creationId="{42156184-C35E-40FF-9C64-B7F0FF61C20D}"/>
          </ac:spMkLst>
        </pc:spChg>
        <pc:spChg chg="add">
          <ac:chgData name="bernard busschaert" userId="3712a37b8b467b77" providerId="LiveId" clId="{A4574C9D-C668-4C13-A763-1FFA75AFA83C}" dt="2021-06-10T12:45:47.876" v="803" actId="26606"/>
          <ac:spMkLst>
            <pc:docMk/>
            <pc:sldMk cId="1937626828" sldId="303"/>
            <ac:spMk id="20" creationId="{FE584079-BD13-4EFC-9B7D-BB620B5E7003}"/>
          </ac:spMkLst>
        </pc:spChg>
        <pc:spChg chg="add">
          <ac:chgData name="bernard busschaert" userId="3712a37b8b467b77" providerId="LiveId" clId="{A4574C9D-C668-4C13-A763-1FFA75AFA83C}" dt="2021-06-10T12:45:47.876" v="803" actId="26606"/>
          <ac:spMkLst>
            <pc:docMk/>
            <pc:sldMk cId="1937626828" sldId="303"/>
            <ac:spMk id="22" creationId="{5C7053FF-8E4D-4155-86CE-50A72DCD3266}"/>
          </ac:spMkLst>
        </pc:spChg>
        <pc:spChg chg="add">
          <ac:chgData name="bernard busschaert" userId="3712a37b8b467b77" providerId="LiveId" clId="{A4574C9D-C668-4C13-A763-1FFA75AFA83C}" dt="2021-06-10T12:45:47.876" v="803" actId="26606"/>
          <ac:spMkLst>
            <pc:docMk/>
            <pc:sldMk cId="1937626828" sldId="303"/>
            <ac:spMk id="24" creationId="{D42F442A-E722-4FA8-8DA6-41899E8842F3}"/>
          </ac:spMkLst>
        </pc:spChg>
        <pc:grpChg chg="add">
          <ac:chgData name="bernard busschaert" userId="3712a37b8b467b77" providerId="LiveId" clId="{A4574C9D-C668-4C13-A763-1FFA75AFA83C}" dt="2021-06-10T12:45:47.876" v="803" actId="26606"/>
          <ac:grpSpMkLst>
            <pc:docMk/>
            <pc:sldMk cId="1937626828" sldId="303"/>
            <ac:grpSpMk id="10" creationId="{614F7DB2-2747-44B1-8CCD-EA4CF6EABA54}"/>
          </ac:grpSpMkLst>
        </pc:grpChg>
        <pc:cxnChg chg="add">
          <ac:chgData name="bernard busschaert" userId="3712a37b8b467b77" providerId="LiveId" clId="{A4574C9D-C668-4C13-A763-1FFA75AFA83C}" dt="2021-06-10T12:45:47.876" v="803" actId="26606"/>
          <ac:cxnSpMkLst>
            <pc:docMk/>
            <pc:sldMk cId="1937626828" sldId="303"/>
            <ac:cxnSpMk id="16" creationId="{2C02D87C-1E23-4B24-AFE6-A85743C72FDD}"/>
          </ac:cxnSpMkLst>
        </pc:cxnChg>
      </pc:sldChg>
      <pc:sldChg chg="addSp delSp modSp new mod modClrScheme chgLayout">
        <pc:chgData name="bernard busschaert" userId="3712a37b8b467b77" providerId="LiveId" clId="{A4574C9D-C668-4C13-A763-1FFA75AFA83C}" dt="2021-06-18T13:03:09.231" v="2342" actId="1076"/>
        <pc:sldMkLst>
          <pc:docMk/>
          <pc:sldMk cId="197679332" sldId="304"/>
        </pc:sldMkLst>
        <pc:spChg chg="del mod">
          <ac:chgData name="bernard busschaert" userId="3712a37b8b467b77" providerId="LiveId" clId="{A4574C9D-C668-4C13-A763-1FFA75AFA83C}" dt="2021-06-18T09:24:13.488" v="1039" actId="478"/>
          <ac:spMkLst>
            <pc:docMk/>
            <pc:sldMk cId="197679332" sldId="304"/>
            <ac:spMk id="2" creationId="{9139090A-1911-4317-89E9-6C23070FCACA}"/>
          </ac:spMkLst>
        </pc:spChg>
        <pc:spChg chg="del mod">
          <ac:chgData name="bernard busschaert" userId="3712a37b8b467b77" providerId="LiveId" clId="{A4574C9D-C668-4C13-A763-1FFA75AFA83C}" dt="2021-06-18T12:04:19.203" v="1538" actId="478"/>
          <ac:spMkLst>
            <pc:docMk/>
            <pc:sldMk cId="197679332" sldId="304"/>
            <ac:spMk id="3" creationId="{71A75D20-D787-44E8-9530-3207C37CB299}"/>
          </ac:spMkLst>
        </pc:spChg>
        <pc:spChg chg="mod ord">
          <ac:chgData name="bernard busschaert" userId="3712a37b8b467b77" providerId="LiveId" clId="{A4574C9D-C668-4C13-A763-1FFA75AFA83C}" dt="2021-06-18T12:04:42.500" v="1540" actId="700"/>
          <ac:spMkLst>
            <pc:docMk/>
            <pc:sldMk cId="197679332" sldId="304"/>
            <ac:spMk id="4" creationId="{091B0659-D3FA-4306-86AA-96870E505246}"/>
          </ac:spMkLst>
        </pc:spChg>
        <pc:spChg chg="mod ord">
          <ac:chgData name="bernard busschaert" userId="3712a37b8b467b77" providerId="LiveId" clId="{A4574C9D-C668-4C13-A763-1FFA75AFA83C}" dt="2021-06-18T12:04:42.500" v="1540" actId="700"/>
          <ac:spMkLst>
            <pc:docMk/>
            <pc:sldMk cId="197679332" sldId="304"/>
            <ac:spMk id="5" creationId="{0ED483CB-3893-4203-BA7E-3B57B44BC497}"/>
          </ac:spMkLst>
        </pc:spChg>
        <pc:spChg chg="add del mod">
          <ac:chgData name="bernard busschaert" userId="3712a37b8b467b77" providerId="LiveId" clId="{A4574C9D-C668-4C13-A763-1FFA75AFA83C}" dt="2021-06-18T09:24:19.900" v="1040" actId="478"/>
          <ac:spMkLst>
            <pc:docMk/>
            <pc:sldMk cId="197679332" sldId="304"/>
            <ac:spMk id="7" creationId="{E2F73ED4-9B7E-4737-97FD-F2920D230B94}"/>
          </ac:spMkLst>
        </pc:spChg>
        <pc:spChg chg="add mod">
          <ac:chgData name="bernard busschaert" userId="3712a37b8b467b77" providerId="LiveId" clId="{A4574C9D-C668-4C13-A763-1FFA75AFA83C}" dt="2021-06-18T13:02:25.521" v="2337" actId="20577"/>
          <ac:spMkLst>
            <pc:docMk/>
            <pc:sldMk cId="197679332" sldId="304"/>
            <ac:spMk id="8" creationId="{3D68B08A-4F66-47CD-860A-8D22CE0A7D8A}"/>
          </ac:spMkLst>
        </pc:spChg>
        <pc:spChg chg="add mod">
          <ac:chgData name="bernard busschaert" userId="3712a37b8b467b77" providerId="LiveId" clId="{A4574C9D-C668-4C13-A763-1FFA75AFA83C}" dt="2021-06-18T13:03:09.231" v="2342" actId="1076"/>
          <ac:spMkLst>
            <pc:docMk/>
            <pc:sldMk cId="197679332" sldId="304"/>
            <ac:spMk id="9" creationId="{29868BC4-8656-461B-8685-728E54C7FC04}"/>
          </ac:spMkLst>
        </pc:spChg>
      </pc:sldChg>
    </pc:docChg>
  </pc:docChgLst>
</pc:chgInfo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DC209D-21E8-4C8E-A2D2-AB085E12601F}" type="doc">
      <dgm:prSet loTypeId="urn:microsoft.com/office/officeart/2005/8/layout/default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9C40BFD-15A3-44D8-B533-D676DFD8404D}">
      <dgm:prSet phldrT="[Tekst]" phldr="1"/>
      <dgm:spPr/>
      <dgm:t>
        <a:bodyPr/>
        <a:lstStyle/>
        <a:p>
          <a:endParaRPr lang="nl-BE" dirty="0"/>
        </a:p>
      </dgm:t>
    </dgm:pt>
    <dgm:pt modelId="{7BDE3643-DDAE-4F3C-87E2-96ABE0A66E1F}" type="parTrans" cxnId="{E80D705D-39C2-4842-838C-927054FA7D17}">
      <dgm:prSet/>
      <dgm:spPr/>
      <dgm:t>
        <a:bodyPr/>
        <a:lstStyle/>
        <a:p>
          <a:endParaRPr lang="nl-BE"/>
        </a:p>
      </dgm:t>
    </dgm:pt>
    <dgm:pt modelId="{878A239E-3A9B-44A5-BF96-64C37AAD1792}" type="sibTrans" cxnId="{E80D705D-39C2-4842-838C-927054FA7D17}">
      <dgm:prSet/>
      <dgm:spPr/>
      <dgm:t>
        <a:bodyPr/>
        <a:lstStyle/>
        <a:p>
          <a:endParaRPr lang="nl-BE"/>
        </a:p>
      </dgm:t>
    </dgm:pt>
    <dgm:pt modelId="{DFA955AE-579E-4D5A-B644-582B9A7231A7}">
      <dgm:prSet phldrT="[Tekst]" phldr="1"/>
      <dgm:spPr/>
      <dgm:t>
        <a:bodyPr/>
        <a:lstStyle/>
        <a:p>
          <a:endParaRPr lang="nl-BE"/>
        </a:p>
      </dgm:t>
    </dgm:pt>
    <dgm:pt modelId="{11EB7249-0318-4A2B-A054-3E78C9508B23}" type="parTrans" cxnId="{AFC9661E-5766-43DA-A01D-EC5DEDC34111}">
      <dgm:prSet/>
      <dgm:spPr/>
      <dgm:t>
        <a:bodyPr/>
        <a:lstStyle/>
        <a:p>
          <a:endParaRPr lang="nl-BE"/>
        </a:p>
      </dgm:t>
    </dgm:pt>
    <dgm:pt modelId="{1E2A8249-2942-412B-9E2A-ED40716DB375}" type="sibTrans" cxnId="{AFC9661E-5766-43DA-A01D-EC5DEDC34111}">
      <dgm:prSet/>
      <dgm:spPr/>
      <dgm:t>
        <a:bodyPr/>
        <a:lstStyle/>
        <a:p>
          <a:endParaRPr lang="nl-BE"/>
        </a:p>
      </dgm:t>
    </dgm:pt>
    <dgm:pt modelId="{732124EE-CB89-4335-B303-A4BB628F40C5}">
      <dgm:prSet phldrT="[Tekst]" phldr="1"/>
      <dgm:spPr/>
      <dgm:t>
        <a:bodyPr/>
        <a:lstStyle/>
        <a:p>
          <a:endParaRPr lang="nl-BE"/>
        </a:p>
      </dgm:t>
    </dgm:pt>
    <dgm:pt modelId="{614A5390-A19E-4F0E-BB3A-CEB0A73C7949}" type="parTrans" cxnId="{3BBF1A9A-66A6-45C9-992C-10D1A867F1AB}">
      <dgm:prSet/>
      <dgm:spPr/>
      <dgm:t>
        <a:bodyPr/>
        <a:lstStyle/>
        <a:p>
          <a:endParaRPr lang="nl-BE"/>
        </a:p>
      </dgm:t>
    </dgm:pt>
    <dgm:pt modelId="{9F77AA99-40F4-41D8-8A94-FA63575F3746}" type="sibTrans" cxnId="{3BBF1A9A-66A6-45C9-992C-10D1A867F1AB}">
      <dgm:prSet/>
      <dgm:spPr/>
      <dgm:t>
        <a:bodyPr/>
        <a:lstStyle/>
        <a:p>
          <a:endParaRPr lang="nl-BE"/>
        </a:p>
      </dgm:t>
    </dgm:pt>
    <dgm:pt modelId="{5FAF7A28-A4CD-4B58-B97F-86DAE9752B04}">
      <dgm:prSet phldrT="[Tekst]" phldr="1"/>
      <dgm:spPr/>
      <dgm:t>
        <a:bodyPr/>
        <a:lstStyle/>
        <a:p>
          <a:endParaRPr lang="nl-BE"/>
        </a:p>
      </dgm:t>
    </dgm:pt>
    <dgm:pt modelId="{21919AD0-2F81-47F1-A399-BE388344B3FE}" type="parTrans" cxnId="{62190F90-4747-4157-BAB6-DF5168D1DBC1}">
      <dgm:prSet/>
      <dgm:spPr/>
      <dgm:t>
        <a:bodyPr/>
        <a:lstStyle/>
        <a:p>
          <a:endParaRPr lang="nl-BE"/>
        </a:p>
      </dgm:t>
    </dgm:pt>
    <dgm:pt modelId="{C02411E5-A861-47C1-8332-620AD7B6103F}" type="sibTrans" cxnId="{62190F90-4747-4157-BAB6-DF5168D1DBC1}">
      <dgm:prSet/>
      <dgm:spPr/>
      <dgm:t>
        <a:bodyPr/>
        <a:lstStyle/>
        <a:p>
          <a:endParaRPr lang="nl-BE"/>
        </a:p>
      </dgm:t>
    </dgm:pt>
    <dgm:pt modelId="{9370B98F-A3BB-4509-BFDF-18510E95F6D8}">
      <dgm:prSet phldrT="[Tekst]" phldr="1"/>
      <dgm:spPr/>
      <dgm:t>
        <a:bodyPr/>
        <a:lstStyle/>
        <a:p>
          <a:endParaRPr lang="nl-BE"/>
        </a:p>
      </dgm:t>
    </dgm:pt>
    <dgm:pt modelId="{EFAD7D36-2F64-49A8-A0DB-2D26FE7363EB}" type="parTrans" cxnId="{BA919F19-13CD-4989-9618-D6D68EA4D750}">
      <dgm:prSet/>
      <dgm:spPr/>
      <dgm:t>
        <a:bodyPr/>
        <a:lstStyle/>
        <a:p>
          <a:endParaRPr lang="nl-BE"/>
        </a:p>
      </dgm:t>
    </dgm:pt>
    <dgm:pt modelId="{5469F81D-16FB-4FD4-89F6-9E7A322F08C1}" type="sibTrans" cxnId="{BA919F19-13CD-4989-9618-D6D68EA4D750}">
      <dgm:prSet/>
      <dgm:spPr/>
      <dgm:t>
        <a:bodyPr/>
        <a:lstStyle/>
        <a:p>
          <a:endParaRPr lang="nl-BE"/>
        </a:p>
      </dgm:t>
    </dgm:pt>
    <dgm:pt modelId="{41903401-AD07-44D7-8564-9DF169D50E7F}" type="pres">
      <dgm:prSet presAssocID="{98DC209D-21E8-4C8E-A2D2-AB085E12601F}" presName="diagram" presStyleCnt="0">
        <dgm:presLayoutVars>
          <dgm:dir/>
          <dgm:resizeHandles val="exact"/>
        </dgm:presLayoutVars>
      </dgm:prSet>
      <dgm:spPr/>
    </dgm:pt>
    <dgm:pt modelId="{BC243CFE-F218-4A33-AD92-C741055DC152}" type="pres">
      <dgm:prSet presAssocID="{09C40BFD-15A3-44D8-B533-D676DFD8404D}" presName="node" presStyleLbl="node1" presStyleIdx="0" presStyleCnt="5">
        <dgm:presLayoutVars>
          <dgm:bulletEnabled val="1"/>
        </dgm:presLayoutVars>
      </dgm:prSet>
      <dgm:spPr/>
    </dgm:pt>
    <dgm:pt modelId="{19CC8876-12B0-438C-AA9B-D7F6EB32D8CA}" type="pres">
      <dgm:prSet presAssocID="{878A239E-3A9B-44A5-BF96-64C37AAD1792}" presName="sibTrans" presStyleCnt="0"/>
      <dgm:spPr/>
    </dgm:pt>
    <dgm:pt modelId="{8AED26CE-38A3-4343-A90E-E133797BD3B8}" type="pres">
      <dgm:prSet presAssocID="{DFA955AE-579E-4D5A-B644-582B9A7231A7}" presName="node" presStyleLbl="node1" presStyleIdx="1" presStyleCnt="5">
        <dgm:presLayoutVars>
          <dgm:bulletEnabled val="1"/>
        </dgm:presLayoutVars>
      </dgm:prSet>
      <dgm:spPr/>
    </dgm:pt>
    <dgm:pt modelId="{1B1066A5-1B96-45F3-935D-805E855FC6D2}" type="pres">
      <dgm:prSet presAssocID="{1E2A8249-2942-412B-9E2A-ED40716DB375}" presName="sibTrans" presStyleCnt="0"/>
      <dgm:spPr/>
    </dgm:pt>
    <dgm:pt modelId="{EF6D628A-7BC5-4F8D-B8AB-7BC647F8DF51}" type="pres">
      <dgm:prSet presAssocID="{732124EE-CB89-4335-B303-A4BB628F40C5}" presName="node" presStyleLbl="node1" presStyleIdx="2" presStyleCnt="5">
        <dgm:presLayoutVars>
          <dgm:bulletEnabled val="1"/>
        </dgm:presLayoutVars>
      </dgm:prSet>
      <dgm:spPr/>
    </dgm:pt>
    <dgm:pt modelId="{CE696483-3DDD-4F19-9992-B1FD5209A312}" type="pres">
      <dgm:prSet presAssocID="{9F77AA99-40F4-41D8-8A94-FA63575F3746}" presName="sibTrans" presStyleCnt="0"/>
      <dgm:spPr/>
    </dgm:pt>
    <dgm:pt modelId="{06623F62-1A0B-40F0-A4DD-8E6C6D28FB59}" type="pres">
      <dgm:prSet presAssocID="{5FAF7A28-A4CD-4B58-B97F-86DAE9752B04}" presName="node" presStyleLbl="node1" presStyleIdx="3" presStyleCnt="5">
        <dgm:presLayoutVars>
          <dgm:bulletEnabled val="1"/>
        </dgm:presLayoutVars>
      </dgm:prSet>
      <dgm:spPr/>
    </dgm:pt>
    <dgm:pt modelId="{1D4A95D8-0C3D-439F-8969-261EA0AFD4F4}" type="pres">
      <dgm:prSet presAssocID="{C02411E5-A861-47C1-8332-620AD7B6103F}" presName="sibTrans" presStyleCnt="0"/>
      <dgm:spPr/>
    </dgm:pt>
    <dgm:pt modelId="{D10D2277-2257-42D7-BBE0-3214DD43CBA1}" type="pres">
      <dgm:prSet presAssocID="{9370B98F-A3BB-4509-BFDF-18510E95F6D8}" presName="node" presStyleLbl="node1" presStyleIdx="4" presStyleCnt="5">
        <dgm:presLayoutVars>
          <dgm:bulletEnabled val="1"/>
        </dgm:presLayoutVars>
      </dgm:prSet>
      <dgm:spPr/>
    </dgm:pt>
  </dgm:ptLst>
  <dgm:cxnLst>
    <dgm:cxn modelId="{BA919F19-13CD-4989-9618-D6D68EA4D750}" srcId="{98DC209D-21E8-4C8E-A2D2-AB085E12601F}" destId="{9370B98F-A3BB-4509-BFDF-18510E95F6D8}" srcOrd="4" destOrd="0" parTransId="{EFAD7D36-2F64-49A8-A0DB-2D26FE7363EB}" sibTransId="{5469F81D-16FB-4FD4-89F6-9E7A322F08C1}"/>
    <dgm:cxn modelId="{AFC9661E-5766-43DA-A01D-EC5DEDC34111}" srcId="{98DC209D-21E8-4C8E-A2D2-AB085E12601F}" destId="{DFA955AE-579E-4D5A-B644-582B9A7231A7}" srcOrd="1" destOrd="0" parTransId="{11EB7249-0318-4A2B-A054-3E78C9508B23}" sibTransId="{1E2A8249-2942-412B-9E2A-ED40716DB375}"/>
    <dgm:cxn modelId="{1B27A340-EA1D-4565-9D79-271E1572DDDB}" type="presOf" srcId="{732124EE-CB89-4335-B303-A4BB628F40C5}" destId="{EF6D628A-7BC5-4F8D-B8AB-7BC647F8DF51}" srcOrd="0" destOrd="0" presId="urn:microsoft.com/office/officeart/2005/8/layout/default"/>
    <dgm:cxn modelId="{E80D705D-39C2-4842-838C-927054FA7D17}" srcId="{98DC209D-21E8-4C8E-A2D2-AB085E12601F}" destId="{09C40BFD-15A3-44D8-B533-D676DFD8404D}" srcOrd="0" destOrd="0" parTransId="{7BDE3643-DDAE-4F3C-87E2-96ABE0A66E1F}" sibTransId="{878A239E-3A9B-44A5-BF96-64C37AAD1792}"/>
    <dgm:cxn modelId="{35FCF066-1094-4129-9527-97D9F547BFB5}" type="presOf" srcId="{DFA955AE-579E-4D5A-B644-582B9A7231A7}" destId="{8AED26CE-38A3-4343-A90E-E133797BD3B8}" srcOrd="0" destOrd="0" presId="urn:microsoft.com/office/officeart/2005/8/layout/default"/>
    <dgm:cxn modelId="{0C1B4F7C-2645-475D-95BD-CC64A2CD1642}" type="presOf" srcId="{98DC209D-21E8-4C8E-A2D2-AB085E12601F}" destId="{41903401-AD07-44D7-8564-9DF169D50E7F}" srcOrd="0" destOrd="0" presId="urn:microsoft.com/office/officeart/2005/8/layout/default"/>
    <dgm:cxn modelId="{1A38B883-AC33-482D-9005-26C3945D866E}" type="presOf" srcId="{09C40BFD-15A3-44D8-B533-D676DFD8404D}" destId="{BC243CFE-F218-4A33-AD92-C741055DC152}" srcOrd="0" destOrd="0" presId="urn:microsoft.com/office/officeart/2005/8/layout/default"/>
    <dgm:cxn modelId="{62190F90-4747-4157-BAB6-DF5168D1DBC1}" srcId="{98DC209D-21E8-4C8E-A2D2-AB085E12601F}" destId="{5FAF7A28-A4CD-4B58-B97F-86DAE9752B04}" srcOrd="3" destOrd="0" parTransId="{21919AD0-2F81-47F1-A399-BE388344B3FE}" sibTransId="{C02411E5-A861-47C1-8332-620AD7B6103F}"/>
    <dgm:cxn modelId="{3BBF1A9A-66A6-45C9-992C-10D1A867F1AB}" srcId="{98DC209D-21E8-4C8E-A2D2-AB085E12601F}" destId="{732124EE-CB89-4335-B303-A4BB628F40C5}" srcOrd="2" destOrd="0" parTransId="{614A5390-A19E-4F0E-BB3A-CEB0A73C7949}" sibTransId="{9F77AA99-40F4-41D8-8A94-FA63575F3746}"/>
    <dgm:cxn modelId="{585C9EC3-D298-49FD-BBFF-04AEF3FA5F39}" type="presOf" srcId="{5FAF7A28-A4CD-4B58-B97F-86DAE9752B04}" destId="{06623F62-1A0B-40F0-A4DD-8E6C6D28FB59}" srcOrd="0" destOrd="0" presId="urn:microsoft.com/office/officeart/2005/8/layout/default"/>
    <dgm:cxn modelId="{A8649DEF-56A8-4634-9D6A-683B647E2A21}" type="presOf" srcId="{9370B98F-A3BB-4509-BFDF-18510E95F6D8}" destId="{D10D2277-2257-42D7-BBE0-3214DD43CBA1}" srcOrd="0" destOrd="0" presId="urn:microsoft.com/office/officeart/2005/8/layout/default"/>
    <dgm:cxn modelId="{A5F544E7-008B-4F3E-A178-2F841AB7FED5}" type="presParOf" srcId="{41903401-AD07-44D7-8564-9DF169D50E7F}" destId="{BC243CFE-F218-4A33-AD92-C741055DC152}" srcOrd="0" destOrd="0" presId="urn:microsoft.com/office/officeart/2005/8/layout/default"/>
    <dgm:cxn modelId="{0D505323-94A5-486C-8E39-5AEDF2A025A5}" type="presParOf" srcId="{41903401-AD07-44D7-8564-9DF169D50E7F}" destId="{19CC8876-12B0-438C-AA9B-D7F6EB32D8CA}" srcOrd="1" destOrd="0" presId="urn:microsoft.com/office/officeart/2005/8/layout/default"/>
    <dgm:cxn modelId="{E162927F-9D71-40A1-A2B9-5FD7ED0336DA}" type="presParOf" srcId="{41903401-AD07-44D7-8564-9DF169D50E7F}" destId="{8AED26CE-38A3-4343-A90E-E133797BD3B8}" srcOrd="2" destOrd="0" presId="urn:microsoft.com/office/officeart/2005/8/layout/default"/>
    <dgm:cxn modelId="{E97F3567-E61D-4620-97B2-877DB9383CED}" type="presParOf" srcId="{41903401-AD07-44D7-8564-9DF169D50E7F}" destId="{1B1066A5-1B96-45F3-935D-805E855FC6D2}" srcOrd="3" destOrd="0" presId="urn:microsoft.com/office/officeart/2005/8/layout/default"/>
    <dgm:cxn modelId="{0135CACE-C812-4FAB-A229-676434830F1F}" type="presParOf" srcId="{41903401-AD07-44D7-8564-9DF169D50E7F}" destId="{EF6D628A-7BC5-4F8D-B8AB-7BC647F8DF51}" srcOrd="4" destOrd="0" presId="urn:microsoft.com/office/officeart/2005/8/layout/default"/>
    <dgm:cxn modelId="{D505FE33-1F94-4953-B3D0-EFBD94CFD754}" type="presParOf" srcId="{41903401-AD07-44D7-8564-9DF169D50E7F}" destId="{CE696483-3DDD-4F19-9992-B1FD5209A312}" srcOrd="5" destOrd="0" presId="urn:microsoft.com/office/officeart/2005/8/layout/default"/>
    <dgm:cxn modelId="{B5DBDC14-9C77-41C3-8878-8EE307F8C540}" type="presParOf" srcId="{41903401-AD07-44D7-8564-9DF169D50E7F}" destId="{06623F62-1A0B-40F0-A4DD-8E6C6D28FB59}" srcOrd="6" destOrd="0" presId="urn:microsoft.com/office/officeart/2005/8/layout/default"/>
    <dgm:cxn modelId="{65CEA3A0-9D57-487B-B7ED-F294A6922569}" type="presParOf" srcId="{41903401-AD07-44D7-8564-9DF169D50E7F}" destId="{1D4A95D8-0C3D-439F-8969-261EA0AFD4F4}" srcOrd="7" destOrd="0" presId="urn:microsoft.com/office/officeart/2005/8/layout/default"/>
    <dgm:cxn modelId="{BA4A9D7D-3034-4599-A823-5D28A927E008}" type="presParOf" srcId="{41903401-AD07-44D7-8564-9DF169D50E7F}" destId="{D10D2277-2257-42D7-BBE0-3214DD43CBA1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243CFE-F218-4A33-AD92-C741055DC152}">
      <dsp:nvSpPr>
        <dsp:cNvPr id="0" name=""/>
        <dsp:cNvSpPr/>
      </dsp:nvSpPr>
      <dsp:spPr>
        <a:xfrm>
          <a:off x="387" y="55630"/>
          <a:ext cx="1511644" cy="906986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5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BE" sz="3600" kern="1200" dirty="0"/>
        </a:p>
      </dsp:txBody>
      <dsp:txXfrm>
        <a:off x="387" y="55630"/>
        <a:ext cx="1511644" cy="906986"/>
      </dsp:txXfrm>
    </dsp:sp>
    <dsp:sp modelId="{8AED26CE-38A3-4343-A90E-E133797BD3B8}">
      <dsp:nvSpPr>
        <dsp:cNvPr id="0" name=""/>
        <dsp:cNvSpPr/>
      </dsp:nvSpPr>
      <dsp:spPr>
        <a:xfrm>
          <a:off x="1663196" y="55630"/>
          <a:ext cx="1511644" cy="906986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5">
                <a:hueOff val="196862"/>
                <a:satOff val="10572"/>
                <a:lumOff val="-3823"/>
                <a:alphaOff val="0"/>
                <a:shade val="74000"/>
                <a:satMod val="130000"/>
                <a:lumMod val="90000"/>
              </a:schemeClr>
              <a:schemeClr val="accent5">
                <a:hueOff val="196862"/>
                <a:satOff val="10572"/>
                <a:lumOff val="-3823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BE" sz="3600" kern="1200"/>
        </a:p>
      </dsp:txBody>
      <dsp:txXfrm>
        <a:off x="1663196" y="55630"/>
        <a:ext cx="1511644" cy="906986"/>
      </dsp:txXfrm>
    </dsp:sp>
    <dsp:sp modelId="{EF6D628A-7BC5-4F8D-B8AB-7BC647F8DF51}">
      <dsp:nvSpPr>
        <dsp:cNvPr id="0" name=""/>
        <dsp:cNvSpPr/>
      </dsp:nvSpPr>
      <dsp:spPr>
        <a:xfrm>
          <a:off x="387" y="1113781"/>
          <a:ext cx="1511644" cy="906986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5">
                <a:hueOff val="393725"/>
                <a:satOff val="21144"/>
                <a:lumOff val="-7647"/>
                <a:alphaOff val="0"/>
                <a:shade val="74000"/>
                <a:satMod val="130000"/>
                <a:lumMod val="90000"/>
              </a:schemeClr>
              <a:schemeClr val="accent5">
                <a:hueOff val="393725"/>
                <a:satOff val="21144"/>
                <a:lumOff val="-7647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BE" sz="3600" kern="1200"/>
        </a:p>
      </dsp:txBody>
      <dsp:txXfrm>
        <a:off x="387" y="1113781"/>
        <a:ext cx="1511644" cy="906986"/>
      </dsp:txXfrm>
    </dsp:sp>
    <dsp:sp modelId="{06623F62-1A0B-40F0-A4DD-8E6C6D28FB59}">
      <dsp:nvSpPr>
        <dsp:cNvPr id="0" name=""/>
        <dsp:cNvSpPr/>
      </dsp:nvSpPr>
      <dsp:spPr>
        <a:xfrm>
          <a:off x="1663196" y="1113781"/>
          <a:ext cx="1511644" cy="906986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5">
                <a:hueOff val="590587"/>
                <a:satOff val="31716"/>
                <a:lumOff val="-11470"/>
                <a:alphaOff val="0"/>
                <a:shade val="74000"/>
                <a:satMod val="130000"/>
                <a:lumMod val="90000"/>
              </a:schemeClr>
              <a:schemeClr val="accent5">
                <a:hueOff val="590587"/>
                <a:satOff val="31716"/>
                <a:lumOff val="-1147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BE" sz="3600" kern="1200"/>
        </a:p>
      </dsp:txBody>
      <dsp:txXfrm>
        <a:off x="1663196" y="1113781"/>
        <a:ext cx="1511644" cy="906986"/>
      </dsp:txXfrm>
    </dsp:sp>
    <dsp:sp modelId="{D10D2277-2257-42D7-BBE0-3214DD43CBA1}">
      <dsp:nvSpPr>
        <dsp:cNvPr id="0" name=""/>
        <dsp:cNvSpPr/>
      </dsp:nvSpPr>
      <dsp:spPr>
        <a:xfrm>
          <a:off x="831792" y="2171932"/>
          <a:ext cx="1511644" cy="906986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5">
                <a:hueOff val="787450"/>
                <a:satOff val="42288"/>
                <a:lumOff val="-15294"/>
                <a:alphaOff val="0"/>
                <a:shade val="74000"/>
                <a:satMod val="130000"/>
                <a:lumMod val="90000"/>
              </a:schemeClr>
              <a:schemeClr val="accent5">
                <a:hueOff val="787450"/>
                <a:satOff val="42288"/>
                <a:lumOff val="-15294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BE" sz="3600" kern="1200"/>
        </a:p>
      </dsp:txBody>
      <dsp:txXfrm>
        <a:off x="831792" y="2171932"/>
        <a:ext cx="1511644" cy="9069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991100" cy="3254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6524625" y="0"/>
            <a:ext cx="4991100" cy="3254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4DA3B7-C8ED-4794-95C0-F1362288985C}" type="datetimeFigureOut">
              <a:rPr lang="nl-BE" smtClean="0"/>
              <a:t>18/06/2021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816350" y="809625"/>
            <a:ext cx="3886200" cy="2185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1152525" y="3117850"/>
            <a:ext cx="9213850" cy="2549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6151563"/>
            <a:ext cx="4991100" cy="3254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6524625" y="6151563"/>
            <a:ext cx="4991100" cy="3254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8ABA92-AB3F-4EA2-AF65-EA623A794B1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03138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8ABA92-AB3F-4EA2-AF65-EA623A794B18}" type="slidenum">
              <a:rPr lang="nl-BE" smtClean="0"/>
              <a:t>14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486191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8ABA92-AB3F-4EA2-AF65-EA623A794B18}" type="slidenum">
              <a:rPr lang="nl-BE" smtClean="0"/>
              <a:t>22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96001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999" y="0"/>
            <a:ext cx="11555898" cy="6475313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43756" y="1767180"/>
            <a:ext cx="6439387" cy="1431337"/>
          </a:xfrm>
        </p:spPr>
        <p:txBody>
          <a:bodyPr anchor="b">
            <a:noAutofit/>
          </a:bodyPr>
          <a:lstStyle>
            <a:lvl1pPr algn="ctr">
              <a:defRPr sz="5100">
                <a:effectLst/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43756" y="3454397"/>
            <a:ext cx="6439387" cy="1247424"/>
          </a:xfrm>
        </p:spPr>
        <p:txBody>
          <a:bodyPr anchor="t">
            <a:normAutofit/>
          </a:bodyPr>
          <a:lstStyle>
            <a:lvl1pPr marL="0" indent="0" algn="ctr">
              <a:buNone/>
              <a:defRPr sz="1983">
                <a:solidFill>
                  <a:schemeClr val="tx1"/>
                </a:solidFill>
              </a:defRPr>
            </a:lvl1pPr>
            <a:lvl2pPr marL="431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635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95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27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588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90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224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54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42492" y="4757793"/>
            <a:ext cx="847919" cy="263878"/>
          </a:xfrm>
        </p:spPr>
        <p:txBody>
          <a:bodyPr/>
          <a:lstStyle/>
          <a:p>
            <a:fld id="{B0B4FE9D-F71D-4704-AE5B-400287031B1B}" type="datetime1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43755" y="4757793"/>
            <a:ext cx="4926744" cy="263878"/>
          </a:xfrm>
        </p:spPr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62405" y="4757793"/>
            <a:ext cx="520738" cy="263878"/>
          </a:xfrm>
        </p:spPr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  <p:cxnSp>
        <p:nvCxnSpPr>
          <p:cNvPr id="15" name="Straight Connector 14"/>
          <p:cNvCxnSpPr/>
          <p:nvPr/>
        </p:nvCxnSpPr>
        <p:spPr>
          <a:xfrm>
            <a:off x="2543756" y="3326457"/>
            <a:ext cx="643938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093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3884" y="4547892"/>
            <a:ext cx="9079132" cy="535253"/>
          </a:xfrm>
        </p:spPr>
        <p:txBody>
          <a:bodyPr anchor="b">
            <a:normAutofit/>
          </a:bodyPr>
          <a:lstStyle>
            <a:lvl1pPr algn="ctr">
              <a:defRPr sz="2267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3932" y="983544"/>
            <a:ext cx="9548038" cy="3150543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511"/>
            </a:lvl1pPr>
            <a:lvl2pPr marL="431780" indent="0">
              <a:buNone/>
              <a:defRPr sz="1511"/>
            </a:lvl2pPr>
            <a:lvl3pPr marL="863559" indent="0">
              <a:buNone/>
              <a:defRPr sz="1511"/>
            </a:lvl3pPr>
            <a:lvl4pPr marL="1295339" indent="0">
              <a:buNone/>
              <a:defRPr sz="1511"/>
            </a:lvl4pPr>
            <a:lvl5pPr marL="1727119" indent="0">
              <a:buNone/>
              <a:defRPr sz="1511"/>
            </a:lvl5pPr>
            <a:lvl6pPr marL="2158898" indent="0">
              <a:buNone/>
              <a:defRPr sz="1511"/>
            </a:lvl6pPr>
            <a:lvl7pPr marL="2590678" indent="0">
              <a:buNone/>
              <a:defRPr sz="1511"/>
            </a:lvl7pPr>
            <a:lvl8pPr marL="3022458" indent="0">
              <a:buNone/>
              <a:defRPr sz="1511"/>
            </a:lvl8pPr>
            <a:lvl9pPr marL="3454237" indent="0">
              <a:buNone/>
              <a:defRPr sz="1511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23884" y="5083144"/>
            <a:ext cx="9079132" cy="466284"/>
          </a:xfrm>
        </p:spPr>
        <p:txBody>
          <a:bodyPr>
            <a:normAutofit/>
          </a:bodyPr>
          <a:lstStyle>
            <a:lvl1pPr marL="0" indent="0" algn="ctr">
              <a:buNone/>
              <a:defRPr sz="1322"/>
            </a:lvl1pPr>
            <a:lvl2pPr marL="431780" indent="0">
              <a:buNone/>
              <a:defRPr sz="1133"/>
            </a:lvl2pPr>
            <a:lvl3pPr marL="863559" indent="0">
              <a:buNone/>
              <a:defRPr sz="944"/>
            </a:lvl3pPr>
            <a:lvl4pPr marL="1295339" indent="0">
              <a:buNone/>
              <a:defRPr sz="850"/>
            </a:lvl4pPr>
            <a:lvl5pPr marL="1727119" indent="0">
              <a:buNone/>
              <a:defRPr sz="850"/>
            </a:lvl5pPr>
            <a:lvl6pPr marL="2158898" indent="0">
              <a:buNone/>
              <a:defRPr sz="850"/>
            </a:lvl6pPr>
            <a:lvl7pPr marL="2590678" indent="0">
              <a:buNone/>
              <a:defRPr sz="850"/>
            </a:lvl7pPr>
            <a:lvl8pPr marL="3022458" indent="0">
              <a:buNone/>
              <a:defRPr sz="850"/>
            </a:lvl8pPr>
            <a:lvl9pPr marL="3454237" indent="0">
              <a:buNone/>
              <a:defRPr sz="8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6/18/2021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57508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1884" y="927569"/>
            <a:ext cx="9063133" cy="2790709"/>
          </a:xfrm>
        </p:spPr>
        <p:txBody>
          <a:bodyPr anchor="ctr">
            <a:normAutofit/>
          </a:bodyPr>
          <a:lstStyle>
            <a:lvl1pPr algn="ctr">
              <a:defRPr sz="3022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1884" y="4102100"/>
            <a:ext cx="9063133" cy="144733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89">
                <a:solidFill>
                  <a:schemeClr val="tx1"/>
                </a:solidFill>
              </a:defRPr>
            </a:lvl1pPr>
            <a:lvl2pPr marL="4317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63559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3pPr>
            <a:lvl4pPr marL="1295339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4pPr>
            <a:lvl5pPr marL="1727119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5pPr>
            <a:lvl6pPr marL="215889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6pPr>
            <a:lvl7pPr marL="259067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7pPr>
            <a:lvl8pPr marL="302245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8pPr>
            <a:lvl9pPr marL="3454237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19089" y="3910188"/>
            <a:ext cx="888793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0453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  <p:hf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6370" y="927569"/>
            <a:ext cx="8783159" cy="2238964"/>
          </a:xfrm>
        </p:spPr>
        <p:txBody>
          <a:bodyPr anchor="ctr">
            <a:normAutofit/>
          </a:bodyPr>
          <a:lstStyle>
            <a:lvl1pPr algn="ctr">
              <a:defRPr sz="3022" b="0" cap="none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82349" y="3166534"/>
            <a:ext cx="8351204" cy="551744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89"/>
            </a:lvl1pPr>
            <a:lvl2pPr marL="431780" indent="0">
              <a:buFontTx/>
              <a:buNone/>
              <a:defRPr/>
            </a:lvl2pPr>
            <a:lvl3pPr marL="863559" indent="0">
              <a:buFontTx/>
              <a:buNone/>
              <a:defRPr/>
            </a:lvl3pPr>
            <a:lvl4pPr marL="1295339" indent="0">
              <a:buFontTx/>
              <a:buNone/>
              <a:defRPr/>
            </a:lvl4pPr>
            <a:lvl5pPr marL="1727119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3884" y="4102100"/>
            <a:ext cx="9079132" cy="144733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89">
                <a:solidFill>
                  <a:schemeClr val="tx1"/>
                </a:solidFill>
              </a:defRPr>
            </a:lvl1pPr>
            <a:lvl2pPr marL="4317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63559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3pPr>
            <a:lvl4pPr marL="1295339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4pPr>
            <a:lvl5pPr marL="1727119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5pPr>
            <a:lvl6pPr marL="215889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6pPr>
            <a:lvl7pPr marL="259067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7pPr>
            <a:lvl8pPr marL="302245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8pPr>
            <a:lvl9pPr marL="3454237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  <p:sp>
        <p:nvSpPr>
          <p:cNvPr id="14" name="TextBox 13"/>
          <p:cNvSpPr txBox="1"/>
          <p:nvPr/>
        </p:nvSpPr>
        <p:spPr>
          <a:xfrm>
            <a:off x="814423" y="831075"/>
            <a:ext cx="575945" cy="552288"/>
          </a:xfrm>
          <a:prstGeom prst="rect">
            <a:avLst/>
          </a:prstGeom>
        </p:spPr>
        <p:txBody>
          <a:bodyPr vert="horz" lIns="86360" tIns="43180" rIns="86360" bIns="43180" rtlCol="0" anchor="ctr">
            <a:noAutofit/>
          </a:bodyPr>
          <a:lstStyle/>
          <a:p>
            <a:pPr lvl="0"/>
            <a:r>
              <a:rPr lang="en-US" sz="7555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015044" y="2670766"/>
            <a:ext cx="575945" cy="552288"/>
          </a:xfrm>
          <a:prstGeom prst="rect">
            <a:avLst/>
          </a:prstGeom>
        </p:spPr>
        <p:txBody>
          <a:bodyPr vert="horz" lIns="86360" tIns="43180" rIns="86360" bIns="43180" rtlCol="0" anchor="ctr">
            <a:noAutofit/>
          </a:bodyPr>
          <a:lstStyle/>
          <a:p>
            <a:pPr lvl="0" algn="r"/>
            <a:r>
              <a:rPr lang="en-US" sz="7555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19089" y="3910188"/>
            <a:ext cx="888793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19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  <p:hf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3885" y="3124771"/>
            <a:ext cx="9079134" cy="1387200"/>
          </a:xfrm>
        </p:spPr>
        <p:txBody>
          <a:bodyPr anchor="b">
            <a:normAutofit/>
          </a:bodyPr>
          <a:lstStyle>
            <a:lvl1pPr algn="l">
              <a:defRPr sz="3022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3884" y="4511971"/>
            <a:ext cx="9079134" cy="812600"/>
          </a:xfrm>
        </p:spPr>
        <p:txBody>
          <a:bodyPr anchor="t">
            <a:normAutofit/>
          </a:bodyPr>
          <a:lstStyle>
            <a:lvl1pPr marL="0" indent="0" algn="l">
              <a:buNone/>
              <a:defRPr sz="1889">
                <a:solidFill>
                  <a:schemeClr val="tx1"/>
                </a:solidFill>
              </a:defRPr>
            </a:lvl1pPr>
            <a:lvl2pPr marL="4317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63559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3pPr>
            <a:lvl4pPr marL="1295339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4pPr>
            <a:lvl5pPr marL="1727119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5pPr>
            <a:lvl6pPr marL="215889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6pPr>
            <a:lvl7pPr marL="259067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7pPr>
            <a:lvl8pPr marL="302245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8pPr>
            <a:lvl9pPr marL="3454237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48878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  <p:hf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6370" y="927569"/>
            <a:ext cx="8783159" cy="2119020"/>
          </a:xfrm>
        </p:spPr>
        <p:txBody>
          <a:bodyPr anchor="ctr">
            <a:normAutofit/>
          </a:bodyPr>
          <a:lstStyle>
            <a:lvl1pPr algn="ctr">
              <a:defRPr sz="3022" b="0" cap="none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23884" y="3437128"/>
            <a:ext cx="9079134" cy="837692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267">
                <a:solidFill>
                  <a:schemeClr val="tx1"/>
                </a:solidFill>
              </a:defRPr>
            </a:lvl1pPr>
            <a:lvl2pPr marL="4317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63559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3pPr>
            <a:lvl4pPr marL="1295339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4pPr>
            <a:lvl5pPr marL="1727119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5pPr>
            <a:lvl6pPr marL="215889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6pPr>
            <a:lvl7pPr marL="259067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7pPr>
            <a:lvl8pPr marL="302245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8pPr>
            <a:lvl9pPr marL="3454237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3884" y="4278019"/>
            <a:ext cx="9079134" cy="1271411"/>
          </a:xfrm>
        </p:spPr>
        <p:txBody>
          <a:bodyPr anchor="t">
            <a:normAutofit/>
          </a:bodyPr>
          <a:lstStyle>
            <a:lvl1pPr marL="0" indent="0" algn="l">
              <a:buNone/>
              <a:defRPr sz="1700">
                <a:solidFill>
                  <a:schemeClr val="tx1"/>
                </a:solidFill>
              </a:defRPr>
            </a:lvl1pPr>
            <a:lvl2pPr marL="4317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63559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3pPr>
            <a:lvl4pPr marL="1295339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4pPr>
            <a:lvl5pPr marL="1727119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5pPr>
            <a:lvl6pPr marL="215889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6pPr>
            <a:lvl7pPr marL="259067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7pPr>
            <a:lvl8pPr marL="302245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8pPr>
            <a:lvl9pPr marL="3454237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  <p:sp>
        <p:nvSpPr>
          <p:cNvPr id="12" name="TextBox 11"/>
          <p:cNvSpPr txBox="1"/>
          <p:nvPr/>
        </p:nvSpPr>
        <p:spPr>
          <a:xfrm>
            <a:off x="814423" y="831075"/>
            <a:ext cx="575945" cy="552288"/>
          </a:xfrm>
          <a:prstGeom prst="rect">
            <a:avLst/>
          </a:prstGeom>
        </p:spPr>
        <p:txBody>
          <a:bodyPr vert="horz" lIns="86360" tIns="43180" rIns="86360" bIns="43180" rtlCol="0" anchor="ctr">
            <a:noAutofit/>
          </a:bodyPr>
          <a:lstStyle/>
          <a:p>
            <a:pPr lvl="0"/>
            <a:r>
              <a:rPr lang="en-US" sz="7555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015044" y="2454858"/>
            <a:ext cx="575945" cy="552288"/>
          </a:xfrm>
          <a:prstGeom prst="rect">
            <a:avLst/>
          </a:prstGeom>
        </p:spPr>
        <p:txBody>
          <a:bodyPr vert="horz" lIns="86360" tIns="43180" rIns="86360" bIns="43180" rtlCol="0" anchor="ctr">
            <a:noAutofit/>
          </a:bodyPr>
          <a:lstStyle/>
          <a:p>
            <a:pPr lvl="0" algn="r"/>
            <a:r>
              <a:rPr lang="en-US" sz="7555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19089" y="3238500"/>
            <a:ext cx="888793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5181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  <p:hf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3884" y="927569"/>
            <a:ext cx="9079132" cy="211902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23884" y="3428492"/>
            <a:ext cx="9079134" cy="794512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644">
                <a:solidFill>
                  <a:schemeClr val="tx1"/>
                </a:solidFill>
              </a:defRPr>
            </a:lvl1pPr>
            <a:lvl2pPr marL="4317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63559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3pPr>
            <a:lvl4pPr marL="1295339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4pPr>
            <a:lvl5pPr marL="1727119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5pPr>
            <a:lvl6pPr marL="215889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6pPr>
            <a:lvl7pPr marL="259067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7pPr>
            <a:lvl8pPr marL="302245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8pPr>
            <a:lvl9pPr marL="3454237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3883" y="4222044"/>
            <a:ext cx="9079136" cy="1327386"/>
          </a:xfrm>
        </p:spPr>
        <p:txBody>
          <a:bodyPr anchor="t">
            <a:normAutofit/>
          </a:bodyPr>
          <a:lstStyle>
            <a:lvl1pPr marL="0" indent="0" algn="l">
              <a:buNone/>
              <a:defRPr sz="1700">
                <a:solidFill>
                  <a:schemeClr val="tx1"/>
                </a:solidFill>
              </a:defRPr>
            </a:lvl1pPr>
            <a:lvl2pPr marL="4317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63559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3pPr>
            <a:lvl4pPr marL="1295339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4pPr>
            <a:lvl5pPr marL="1727119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5pPr>
            <a:lvl6pPr marL="215889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6pPr>
            <a:lvl7pPr marL="259067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7pPr>
            <a:lvl8pPr marL="302245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8pPr>
            <a:lvl9pPr marL="3454237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19089" y="3238500"/>
            <a:ext cx="888793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147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  <p:hf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194D5-E7DC-4478-8606-06CB36CCF37D}" type="datetime1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19089" y="2286940"/>
            <a:ext cx="888793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3397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2517" y="927569"/>
            <a:ext cx="1786502" cy="4621861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23882" y="927569"/>
            <a:ext cx="7022660" cy="4621860"/>
          </a:xfrm>
        </p:spPr>
        <p:txBody>
          <a:bodyPr vert="eaVert" anchor="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4EBC-3E5C-4C5A-8BD2-D1D76B778EC2}" type="datetime1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  <p:cxnSp>
        <p:nvCxnSpPr>
          <p:cNvPr id="14" name="Straight Connector 13"/>
          <p:cNvCxnSpPr/>
          <p:nvPr/>
        </p:nvCxnSpPr>
        <p:spPr>
          <a:xfrm>
            <a:off x="8374529" y="935567"/>
            <a:ext cx="0" cy="4605867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9497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Title</a:t>
            </a:r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6/18/2021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313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19089" y="2286940"/>
            <a:ext cx="888793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09314-E4B1-4CA1-9313-ED56281F2FEC}" type="datetime1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1711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3821" y="1655239"/>
            <a:ext cx="7708260" cy="1721263"/>
          </a:xfrm>
        </p:spPr>
        <p:txBody>
          <a:bodyPr anchor="b">
            <a:normAutofit/>
          </a:bodyPr>
          <a:lstStyle>
            <a:lvl1pPr algn="ctr">
              <a:defRPr sz="4155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03819" y="3632382"/>
            <a:ext cx="7708262" cy="901517"/>
          </a:xfrm>
        </p:spPr>
        <p:txBody>
          <a:bodyPr anchor="t">
            <a:normAutofit/>
          </a:bodyPr>
          <a:lstStyle>
            <a:lvl1pPr marL="0" indent="0" algn="ctr">
              <a:buNone/>
              <a:defRPr sz="2267">
                <a:solidFill>
                  <a:schemeClr val="tx1"/>
                </a:solidFill>
              </a:defRPr>
            </a:lvl1pPr>
            <a:lvl2pPr marL="4317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63559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3pPr>
            <a:lvl4pPr marL="1295339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4pPr>
            <a:lvl5pPr marL="1727119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5pPr>
            <a:lvl6pPr marL="215889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6pPr>
            <a:lvl7pPr marL="259067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7pPr>
            <a:lvl8pPr marL="302245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8pPr>
            <a:lvl9pPr marL="3454237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353B1-1FA3-445A-8117-F3082D614776}" type="datetime1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  <p:cxnSp>
        <p:nvCxnSpPr>
          <p:cNvPr id="16" name="Straight Connector 15"/>
          <p:cNvCxnSpPr/>
          <p:nvPr/>
        </p:nvCxnSpPr>
        <p:spPr>
          <a:xfrm>
            <a:off x="1901604" y="3504441"/>
            <a:ext cx="771269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3945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19089" y="2286940"/>
            <a:ext cx="888793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26763" y="2418080"/>
            <a:ext cx="4457814" cy="3126232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40082" y="2418080"/>
            <a:ext cx="4457814" cy="3126232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E5665-4881-4FA1-8431-F70F1AF3006A}" type="datetime1">
              <a:rPr lang="en-US" smtClean="0"/>
              <a:t>6/18/2021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50683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3883" y="2510837"/>
            <a:ext cx="4457814" cy="544247"/>
          </a:xfrm>
        </p:spPr>
        <p:txBody>
          <a:bodyPr anchor="b">
            <a:noAutofit/>
          </a:bodyPr>
          <a:lstStyle>
            <a:lvl1pPr marL="0" indent="0">
              <a:spcBef>
                <a:spcPts val="635"/>
              </a:spcBef>
              <a:spcAft>
                <a:spcPts val="567"/>
              </a:spcAft>
              <a:buNone/>
              <a:defRPr sz="2644" b="0">
                <a:solidFill>
                  <a:schemeClr val="accent1"/>
                </a:solidFill>
              </a:defRPr>
            </a:lvl1pPr>
            <a:lvl2pPr marL="431780" indent="0">
              <a:buNone/>
              <a:defRPr sz="1889" b="1"/>
            </a:lvl2pPr>
            <a:lvl3pPr marL="863559" indent="0">
              <a:buNone/>
              <a:defRPr sz="1700" b="1"/>
            </a:lvl3pPr>
            <a:lvl4pPr marL="1295339" indent="0">
              <a:buNone/>
              <a:defRPr sz="1511" b="1"/>
            </a:lvl4pPr>
            <a:lvl5pPr marL="1727119" indent="0">
              <a:buNone/>
              <a:defRPr sz="1511" b="1"/>
            </a:lvl5pPr>
            <a:lvl6pPr marL="2158898" indent="0">
              <a:buNone/>
              <a:defRPr sz="1511" b="1"/>
            </a:lvl6pPr>
            <a:lvl7pPr marL="2590678" indent="0">
              <a:buNone/>
              <a:defRPr sz="1511" b="1"/>
            </a:lvl7pPr>
            <a:lvl8pPr marL="3022458" indent="0">
              <a:buNone/>
              <a:defRPr sz="1511" b="1"/>
            </a:lvl8pPr>
            <a:lvl9pPr marL="3454237" indent="0">
              <a:buNone/>
              <a:defRPr sz="1511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3883" y="3063081"/>
            <a:ext cx="4457814" cy="2486349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39446" y="2510837"/>
            <a:ext cx="4457814" cy="544247"/>
          </a:xfrm>
        </p:spPr>
        <p:txBody>
          <a:bodyPr anchor="b">
            <a:noAutofit/>
          </a:bodyPr>
          <a:lstStyle>
            <a:lvl1pPr marL="0" indent="0">
              <a:spcBef>
                <a:spcPts val="635"/>
              </a:spcBef>
              <a:spcAft>
                <a:spcPts val="567"/>
              </a:spcAft>
              <a:buNone/>
              <a:defRPr sz="2644" b="0">
                <a:solidFill>
                  <a:schemeClr val="accent1"/>
                </a:solidFill>
              </a:defRPr>
            </a:lvl1pPr>
            <a:lvl2pPr marL="431780" indent="0">
              <a:buNone/>
              <a:defRPr sz="1889" b="1"/>
            </a:lvl2pPr>
            <a:lvl3pPr marL="863559" indent="0">
              <a:buNone/>
              <a:defRPr sz="1700" b="1"/>
            </a:lvl3pPr>
            <a:lvl4pPr marL="1295339" indent="0">
              <a:buNone/>
              <a:defRPr sz="1511" b="1"/>
            </a:lvl4pPr>
            <a:lvl5pPr marL="1727119" indent="0">
              <a:buNone/>
              <a:defRPr sz="1511" b="1"/>
            </a:lvl5pPr>
            <a:lvl6pPr marL="2158898" indent="0">
              <a:buNone/>
              <a:defRPr sz="1511" b="1"/>
            </a:lvl6pPr>
            <a:lvl7pPr marL="2590678" indent="0">
              <a:buNone/>
              <a:defRPr sz="1511" b="1"/>
            </a:lvl7pPr>
            <a:lvl8pPr marL="3022458" indent="0">
              <a:buNone/>
              <a:defRPr sz="1511" b="1"/>
            </a:lvl8pPr>
            <a:lvl9pPr marL="3454237" indent="0">
              <a:buNone/>
              <a:defRPr sz="1511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39446" y="3063081"/>
            <a:ext cx="4457814" cy="2486349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A2A5A-585D-42FC-A5FF-49DF703EDAA4}" type="datetime1">
              <a:rPr lang="en-US" smtClean="0"/>
              <a:t>6/18/2021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19089" y="2286940"/>
            <a:ext cx="888793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232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4FB61-0851-432A-90B9-6A2DF6EE0513}" type="datetime1">
              <a:rPr lang="en-US" smtClean="0"/>
              <a:t>6/18/2021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19089" y="2286940"/>
            <a:ext cx="888793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6679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BD5EB-B380-46AF-AE7E-0CBAA3B3C10D}" type="datetime1">
              <a:rPr lang="en-US" smtClean="0"/>
              <a:t>6/18/2021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60832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2382" y="1311393"/>
            <a:ext cx="3513165" cy="1295400"/>
          </a:xfrm>
        </p:spPr>
        <p:txBody>
          <a:bodyPr anchor="b">
            <a:normAutofit/>
          </a:bodyPr>
          <a:lstStyle>
            <a:lvl1pPr algn="ctr">
              <a:defRPr sz="2267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9512" y="927569"/>
            <a:ext cx="5167506" cy="4621861"/>
          </a:xfrm>
        </p:spPr>
        <p:txBody>
          <a:bodyPr anchor="ctr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22382" y="2862673"/>
            <a:ext cx="3513165" cy="2302937"/>
          </a:xfrm>
        </p:spPr>
        <p:txBody>
          <a:bodyPr anchor="t">
            <a:normAutofit/>
          </a:bodyPr>
          <a:lstStyle>
            <a:lvl1pPr marL="0" indent="0" algn="ctr">
              <a:buNone/>
              <a:defRPr sz="1511"/>
            </a:lvl1pPr>
            <a:lvl2pPr marL="431780" indent="0">
              <a:buNone/>
              <a:defRPr sz="1133"/>
            </a:lvl2pPr>
            <a:lvl3pPr marL="863559" indent="0">
              <a:buNone/>
              <a:defRPr sz="944"/>
            </a:lvl3pPr>
            <a:lvl4pPr marL="1295339" indent="0">
              <a:buNone/>
              <a:defRPr sz="850"/>
            </a:lvl4pPr>
            <a:lvl5pPr marL="1727119" indent="0">
              <a:buNone/>
              <a:defRPr sz="850"/>
            </a:lvl5pPr>
            <a:lvl6pPr marL="2158898" indent="0">
              <a:buNone/>
              <a:defRPr sz="850"/>
            </a:lvl6pPr>
            <a:lvl7pPr marL="2590678" indent="0">
              <a:buNone/>
              <a:defRPr sz="850"/>
            </a:lvl7pPr>
            <a:lvl8pPr marL="3022458" indent="0">
              <a:buNone/>
              <a:defRPr sz="850"/>
            </a:lvl8pPr>
            <a:lvl9pPr marL="3454237" indent="0">
              <a:buNone/>
              <a:defRPr sz="8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EB880-7180-45FE-B937-A2A4082D2846}" type="datetime1">
              <a:rPr lang="en-US" smtClean="0"/>
              <a:t>6/18/2021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19089" y="2750726"/>
            <a:ext cx="332046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3513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3882" y="1779175"/>
            <a:ext cx="5897216" cy="1295400"/>
          </a:xfrm>
        </p:spPr>
        <p:txBody>
          <a:bodyPr anchor="b">
            <a:normAutofit/>
          </a:bodyPr>
          <a:lstStyle>
            <a:lvl1pPr algn="ctr">
              <a:defRPr sz="2644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647929" y="983545"/>
            <a:ext cx="2894225" cy="4509911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511"/>
            </a:lvl1pPr>
            <a:lvl2pPr marL="431780" indent="0">
              <a:buNone/>
              <a:defRPr sz="1511"/>
            </a:lvl2pPr>
            <a:lvl3pPr marL="863559" indent="0">
              <a:buNone/>
              <a:defRPr sz="1511"/>
            </a:lvl3pPr>
            <a:lvl4pPr marL="1295339" indent="0">
              <a:buNone/>
              <a:defRPr sz="1511"/>
            </a:lvl4pPr>
            <a:lvl5pPr marL="1727119" indent="0">
              <a:buNone/>
              <a:defRPr sz="1511"/>
            </a:lvl5pPr>
            <a:lvl6pPr marL="2158898" indent="0">
              <a:buNone/>
              <a:defRPr sz="1511"/>
            </a:lvl6pPr>
            <a:lvl7pPr marL="2590678" indent="0">
              <a:buNone/>
              <a:defRPr sz="1511"/>
            </a:lvl7pPr>
            <a:lvl8pPr marL="3022458" indent="0">
              <a:buNone/>
              <a:defRPr sz="1511"/>
            </a:lvl8pPr>
            <a:lvl9pPr marL="3454237" indent="0">
              <a:buNone/>
              <a:defRPr sz="1511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23882" y="3074575"/>
            <a:ext cx="5897216" cy="172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700"/>
            </a:lvl1pPr>
            <a:lvl2pPr marL="431780" indent="0">
              <a:buNone/>
              <a:defRPr sz="1133"/>
            </a:lvl2pPr>
            <a:lvl3pPr marL="863559" indent="0">
              <a:buNone/>
              <a:defRPr sz="944"/>
            </a:lvl3pPr>
            <a:lvl4pPr marL="1295339" indent="0">
              <a:buNone/>
              <a:defRPr sz="850"/>
            </a:lvl4pPr>
            <a:lvl5pPr marL="1727119" indent="0">
              <a:buNone/>
              <a:defRPr sz="850"/>
            </a:lvl5pPr>
            <a:lvl6pPr marL="2158898" indent="0">
              <a:buNone/>
              <a:defRPr sz="850"/>
            </a:lvl6pPr>
            <a:lvl7pPr marL="2590678" indent="0">
              <a:buNone/>
              <a:defRPr sz="850"/>
            </a:lvl7pPr>
            <a:lvl8pPr marL="3022458" indent="0">
              <a:buNone/>
              <a:defRPr sz="850"/>
            </a:lvl8pPr>
            <a:lvl9pPr marL="3454237" indent="0">
              <a:buNone/>
              <a:defRPr sz="8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22F27-2F7B-4771-8667-393EC6809EA0}" type="datetime1">
              <a:rPr lang="en-US" smtClean="0"/>
              <a:t>6/18/2021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49379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4867" y="0"/>
            <a:ext cx="11554766" cy="6475313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23885" y="927570"/>
            <a:ext cx="9071130" cy="123143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3884" y="2414880"/>
            <a:ext cx="9071130" cy="313455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98430" y="5637389"/>
            <a:ext cx="1511856" cy="2638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44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9127723-9AB6-4880-AA78-6BD21EBC34E1}" type="datetime1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23884" y="5637389"/>
            <a:ext cx="6902553" cy="2638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44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782280" y="5637389"/>
            <a:ext cx="512736" cy="2638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44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21689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  <p:sldLayoutId id="2147483735" r:id="rId17"/>
    <p:sldLayoutId id="2147483736" r:id="rId18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  <p:hf hdr="0" ftr="0"/>
  <p:txStyles>
    <p:titleStyle>
      <a:lvl1pPr algn="ctr" defTabSz="431780" rtl="0" eaLnBrk="1" latinLnBrk="0" hangingPunct="1">
        <a:spcBef>
          <a:spcPct val="0"/>
        </a:spcBef>
        <a:buNone/>
        <a:defRPr sz="4155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69862" indent="-269862" algn="l" defTabSz="431780" rtl="0" eaLnBrk="1" latinLnBrk="0" hangingPunct="1">
        <a:spcBef>
          <a:spcPct val="20000"/>
        </a:spcBef>
        <a:spcAft>
          <a:spcPts val="567"/>
        </a:spcAft>
        <a:buClr>
          <a:schemeClr val="accent1"/>
        </a:buClr>
        <a:buSzPct val="115000"/>
        <a:buFont typeface="Arial"/>
        <a:buChar char="•"/>
        <a:defRPr sz="2267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01642" indent="-269862" algn="l" defTabSz="431780" rtl="0" eaLnBrk="1" latinLnBrk="0" hangingPunct="1">
        <a:spcBef>
          <a:spcPct val="20000"/>
        </a:spcBef>
        <a:spcAft>
          <a:spcPts val="567"/>
        </a:spcAft>
        <a:buClr>
          <a:schemeClr val="accent1"/>
        </a:buClr>
        <a:buSzPct val="115000"/>
        <a:buFont typeface="Arial"/>
        <a:buChar char="•"/>
        <a:defRPr sz="1889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133422" indent="-269862" algn="l" defTabSz="431780" rtl="0" eaLnBrk="1" latinLnBrk="0" hangingPunct="1">
        <a:spcBef>
          <a:spcPct val="20000"/>
        </a:spcBef>
        <a:spcAft>
          <a:spcPts val="567"/>
        </a:spcAft>
        <a:buClr>
          <a:schemeClr val="accent1"/>
        </a:buClr>
        <a:buSzPct val="115000"/>
        <a:buFont typeface="Arial"/>
        <a:buChar char="•"/>
        <a:defRPr sz="17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457256" indent="-161917" algn="l" defTabSz="431780" rtl="0" eaLnBrk="1" latinLnBrk="0" hangingPunct="1">
        <a:spcBef>
          <a:spcPct val="20000"/>
        </a:spcBef>
        <a:spcAft>
          <a:spcPts val="567"/>
        </a:spcAft>
        <a:buClr>
          <a:schemeClr val="accent1"/>
        </a:buClr>
        <a:buSzPct val="115000"/>
        <a:buFont typeface="Arial"/>
        <a:buChar char="•"/>
        <a:defRPr sz="1511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1889036" indent="-161917" algn="l" defTabSz="431780" rtl="0" eaLnBrk="1" latinLnBrk="0" hangingPunct="1">
        <a:spcBef>
          <a:spcPct val="20000"/>
        </a:spcBef>
        <a:spcAft>
          <a:spcPts val="567"/>
        </a:spcAft>
        <a:buClr>
          <a:schemeClr val="accent1"/>
        </a:buClr>
        <a:buSzPct val="115000"/>
        <a:buFont typeface="Arial"/>
        <a:buChar char="•"/>
        <a:defRPr sz="1322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374788" indent="-215890" algn="l" defTabSz="431780" rtl="0" eaLnBrk="1" latinLnBrk="0" hangingPunct="1">
        <a:spcBef>
          <a:spcPct val="20000"/>
        </a:spcBef>
        <a:spcAft>
          <a:spcPts val="567"/>
        </a:spcAft>
        <a:buClr>
          <a:schemeClr val="accent1"/>
        </a:buClr>
        <a:buSzPct val="115000"/>
        <a:buFont typeface="Arial"/>
        <a:buChar char="•"/>
        <a:defRPr sz="1322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806568" indent="-215890" algn="l" defTabSz="431780" rtl="0" eaLnBrk="1" latinLnBrk="0" hangingPunct="1">
        <a:spcBef>
          <a:spcPct val="20000"/>
        </a:spcBef>
        <a:spcAft>
          <a:spcPts val="567"/>
        </a:spcAft>
        <a:buClr>
          <a:schemeClr val="accent1"/>
        </a:buClr>
        <a:buSzPct val="115000"/>
        <a:buFont typeface="Arial"/>
        <a:buChar char="•"/>
        <a:defRPr sz="1322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238348" indent="-215890" algn="l" defTabSz="431780" rtl="0" eaLnBrk="1" latinLnBrk="0" hangingPunct="1">
        <a:spcBef>
          <a:spcPct val="20000"/>
        </a:spcBef>
        <a:spcAft>
          <a:spcPts val="567"/>
        </a:spcAft>
        <a:buClr>
          <a:schemeClr val="accent1"/>
        </a:buClr>
        <a:buSzPct val="115000"/>
        <a:buFont typeface="Arial"/>
        <a:buChar char="•"/>
        <a:defRPr sz="1322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670127" indent="-215890" algn="l" defTabSz="431780" rtl="0" eaLnBrk="1" latinLnBrk="0" hangingPunct="1">
        <a:spcBef>
          <a:spcPct val="20000"/>
        </a:spcBef>
        <a:spcAft>
          <a:spcPts val="567"/>
        </a:spcAft>
        <a:buClr>
          <a:schemeClr val="accent1"/>
        </a:buClr>
        <a:buSzPct val="115000"/>
        <a:buFont typeface="Arial"/>
        <a:buChar char="•"/>
        <a:defRPr sz="1322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178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780" algn="l" defTabSz="43178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3559" algn="l" defTabSz="43178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5339" algn="l" defTabSz="43178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119" algn="l" defTabSz="43178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58898" algn="l" defTabSz="43178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0678" algn="l" defTabSz="43178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2458" algn="l" defTabSz="43178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4237" algn="l" defTabSz="43178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8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0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3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5.pn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6.png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8.png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1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2.png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microsoft.com/office/2007/relationships/diagramDrawing" Target="../diagrams/drawing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907539" y="-7932"/>
            <a:ext cx="8975842" cy="13846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922"/>
              </a:lnSpc>
              <a:spcBef>
                <a:spcPts val="0"/>
              </a:spcBef>
              <a:spcAft>
                <a:spcPts val="0"/>
              </a:spcAft>
            </a:pPr>
            <a:r>
              <a:rPr sz="4200" dirty="0">
                <a:solidFill>
                  <a:srgbClr val="CC0000"/>
                </a:solidFill>
                <a:latin typeface="Arial Black"/>
                <a:cs typeface="Arial Black"/>
              </a:rPr>
              <a:t>Advies </a:t>
            </a:r>
            <a:r>
              <a:rPr sz="4200" spc="-40" dirty="0">
                <a:solidFill>
                  <a:srgbClr val="CC0000"/>
                </a:solidFill>
                <a:latin typeface="Arial Black"/>
                <a:cs typeface="Arial Black"/>
              </a:rPr>
              <a:t>voor</a:t>
            </a:r>
            <a:r>
              <a:rPr sz="4200" spc="1214" dirty="0">
                <a:solidFill>
                  <a:srgbClr val="CC0000"/>
                </a:solidFill>
                <a:latin typeface="Arial Black"/>
                <a:cs typeface="Arial Black"/>
              </a:rPr>
              <a:t> </a:t>
            </a:r>
            <a:r>
              <a:rPr sz="4200" dirty="0">
                <a:solidFill>
                  <a:srgbClr val="CC0000"/>
                </a:solidFill>
                <a:latin typeface="Arial Black"/>
                <a:cs typeface="Arial Black"/>
              </a:rPr>
              <a:t>beleggers&amp;-clubs</a:t>
            </a:r>
          </a:p>
          <a:p>
            <a:pPr marL="801370" marR="0">
              <a:lnSpc>
                <a:spcPts val="4679"/>
              </a:lnSpc>
              <a:spcBef>
                <a:spcPts val="0"/>
              </a:spcBef>
              <a:spcAft>
                <a:spcPts val="0"/>
              </a:spcAft>
            </a:pPr>
            <a:r>
              <a:rPr sz="4200" dirty="0">
                <a:solidFill>
                  <a:srgbClr val="CC0000"/>
                </a:solidFill>
                <a:latin typeface="Arial Black"/>
                <a:cs typeface="Arial Black"/>
              </a:rPr>
              <a:t>uw docent</a:t>
            </a:r>
            <a:r>
              <a:rPr sz="4200" spc="10" dirty="0">
                <a:solidFill>
                  <a:srgbClr val="CC0000"/>
                </a:solidFill>
                <a:latin typeface="Arial Black"/>
                <a:cs typeface="Arial Black"/>
              </a:rPr>
              <a:t> </a:t>
            </a:r>
            <a:r>
              <a:rPr sz="4200" dirty="0">
                <a:solidFill>
                  <a:srgbClr val="CC0000"/>
                </a:solidFill>
                <a:latin typeface="Arial Black"/>
                <a:cs typeface="Arial Black"/>
              </a:rPr>
              <a:t>B </a:t>
            </a:r>
            <a:r>
              <a:rPr sz="4200" spc="-12" dirty="0">
                <a:solidFill>
                  <a:srgbClr val="CC0000"/>
                </a:solidFill>
                <a:latin typeface="Arial Black"/>
                <a:cs typeface="Arial Black"/>
              </a:rPr>
              <a:t>Busschaer</a:t>
            </a:r>
            <a:r>
              <a:rPr sz="4200" spc="-1197" dirty="0">
                <a:solidFill>
                  <a:srgbClr val="CC0000"/>
                </a:solidFill>
                <a:latin typeface="Arial Black"/>
                <a:cs typeface="Arial Black"/>
              </a:rPr>
              <a:t> </a:t>
            </a:r>
            <a:r>
              <a:rPr sz="4200" dirty="0">
                <a:solidFill>
                  <a:srgbClr val="CC0000"/>
                </a:solidFill>
                <a:latin typeface="Arial Black"/>
                <a:cs typeface="Arial Black"/>
              </a:rPr>
              <a:t>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06119" y="1457788"/>
            <a:ext cx="3649084" cy="4500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43"/>
              </a:lnSpc>
              <a:spcBef>
                <a:spcPts val="0"/>
              </a:spcBef>
              <a:spcAft>
                <a:spcPts val="0"/>
              </a:spcAft>
            </a:pPr>
            <a:r>
              <a:rPr sz="2300" dirty="0">
                <a:solidFill>
                  <a:srgbClr val="000000"/>
                </a:solidFill>
                <a:latin typeface="Arial Black"/>
                <a:cs typeface="Arial Black"/>
              </a:rPr>
              <a:t>Economisch </a:t>
            </a:r>
            <a:r>
              <a:rPr sz="2300" spc="-21" dirty="0">
                <a:solidFill>
                  <a:srgbClr val="000000"/>
                </a:solidFill>
                <a:latin typeface="Arial Black"/>
                <a:cs typeface="Arial Black"/>
              </a:rPr>
              <a:t>overzicht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06119" y="1953088"/>
            <a:ext cx="3323392" cy="14367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43"/>
              </a:lnSpc>
              <a:spcBef>
                <a:spcPts val="0"/>
              </a:spcBef>
              <a:spcAft>
                <a:spcPts val="0"/>
              </a:spcAft>
            </a:pPr>
            <a:r>
              <a:rPr sz="2300" spc="-14" dirty="0">
                <a:solidFill>
                  <a:srgbClr val="000000"/>
                </a:solidFill>
                <a:latin typeface="Arial Black"/>
                <a:cs typeface="Arial Black"/>
              </a:rPr>
              <a:t>Fondsen</a:t>
            </a:r>
            <a:r>
              <a:rPr sz="2300" spc="20" dirty="0">
                <a:solidFill>
                  <a:srgbClr val="000000"/>
                </a:solidFill>
                <a:latin typeface="Arial Black"/>
                <a:cs typeface="Arial Black"/>
              </a:rPr>
              <a:t> </a:t>
            </a:r>
            <a:r>
              <a:rPr sz="2300" spc="-21" dirty="0">
                <a:solidFill>
                  <a:srgbClr val="000000"/>
                </a:solidFill>
                <a:latin typeface="Arial Black"/>
                <a:cs typeface="Arial Black"/>
              </a:rPr>
              <a:t>overzicht</a:t>
            </a:r>
          </a:p>
          <a:p>
            <a:pPr marL="0" marR="0">
              <a:lnSpc>
                <a:spcPts val="3243"/>
              </a:lnSpc>
              <a:spcBef>
                <a:spcPts val="696"/>
              </a:spcBef>
              <a:spcAft>
                <a:spcPts val="0"/>
              </a:spcAft>
            </a:pPr>
            <a:r>
              <a:rPr sz="2300" dirty="0">
                <a:solidFill>
                  <a:srgbClr val="000000"/>
                </a:solidFill>
                <a:latin typeface="Arial Black"/>
                <a:cs typeface="Arial Black"/>
              </a:rPr>
              <a:t>Obligaties </a:t>
            </a:r>
            <a:r>
              <a:rPr sz="2300" spc="-21" dirty="0">
                <a:solidFill>
                  <a:srgbClr val="000000"/>
                </a:solidFill>
                <a:latin typeface="Arial Black"/>
                <a:cs typeface="Arial Black"/>
              </a:rPr>
              <a:t>overzicht</a:t>
            </a:r>
          </a:p>
          <a:p>
            <a:pPr marL="0" marR="0">
              <a:lnSpc>
                <a:spcPts val="3243"/>
              </a:lnSpc>
              <a:spcBef>
                <a:spcPts val="686"/>
              </a:spcBef>
              <a:spcAft>
                <a:spcPts val="0"/>
              </a:spcAft>
            </a:pPr>
            <a:r>
              <a:rPr sz="2300" dirty="0">
                <a:solidFill>
                  <a:srgbClr val="000000"/>
                </a:solidFill>
                <a:latin typeface="Arial Black"/>
                <a:cs typeface="Arial Black"/>
              </a:rPr>
              <a:t>Aandelen </a:t>
            </a:r>
            <a:r>
              <a:rPr sz="2300" spc="-21" dirty="0">
                <a:solidFill>
                  <a:srgbClr val="000000"/>
                </a:solidFill>
                <a:latin typeface="Arial Black"/>
                <a:cs typeface="Arial Black"/>
              </a:rPr>
              <a:t>overzicht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378000" y="3850625"/>
            <a:ext cx="6229996" cy="16680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84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2400" spc="-27" dirty="0">
                <a:solidFill>
                  <a:srgbClr val="FF3333"/>
                </a:solidFill>
                <a:latin typeface="Arial Black"/>
                <a:cs typeface="Arial Black"/>
              </a:rPr>
              <a:t>Onze adviezen zijn geen aan/verkoop opdrachten </a:t>
            </a:r>
            <a:r>
              <a:rPr sz="2400" spc="-27" dirty="0" err="1">
                <a:solidFill>
                  <a:srgbClr val="FF3333"/>
                </a:solidFill>
                <a:latin typeface="Arial Black"/>
                <a:cs typeface="Arial Black"/>
              </a:rPr>
              <a:t>voor</a:t>
            </a:r>
            <a:r>
              <a:rPr sz="2400" spc="37" dirty="0">
                <a:solidFill>
                  <a:srgbClr val="FF3333"/>
                </a:solidFill>
                <a:latin typeface="Arial Black"/>
                <a:cs typeface="Arial Black"/>
              </a:rPr>
              <a:t> </a:t>
            </a:r>
            <a:r>
              <a:rPr sz="2400" dirty="0">
                <a:solidFill>
                  <a:srgbClr val="FF3333"/>
                </a:solidFill>
                <a:latin typeface="Arial Black"/>
                <a:cs typeface="Arial Black"/>
              </a:rPr>
              <a:t>persoonlijke vermogensbeheer</a:t>
            </a:r>
          </a:p>
          <a:p>
            <a:pPr marL="0" marR="0">
              <a:lnSpc>
                <a:spcPts val="2880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3333"/>
                </a:solidFill>
                <a:latin typeface="Arial Black"/>
                <a:cs typeface="Arial Black"/>
              </a:rPr>
              <a:t>Maar </a:t>
            </a:r>
            <a:r>
              <a:rPr sz="2400" dirty="0" err="1">
                <a:solidFill>
                  <a:srgbClr val="FF3333"/>
                </a:solidFill>
                <a:latin typeface="Arial Black"/>
                <a:cs typeface="Arial Black"/>
              </a:rPr>
              <a:t>louter</a:t>
            </a:r>
            <a:r>
              <a:rPr sz="2400" dirty="0">
                <a:solidFill>
                  <a:srgbClr val="FF3333"/>
                </a:solidFill>
                <a:latin typeface="Arial Black"/>
                <a:cs typeface="Arial Black"/>
              </a:rPr>
              <a:t> </a:t>
            </a:r>
            <a:r>
              <a:rPr sz="2400" dirty="0" err="1">
                <a:solidFill>
                  <a:srgbClr val="FF3333"/>
                </a:solidFill>
                <a:latin typeface="Arial Black"/>
                <a:cs typeface="Arial Black"/>
              </a:rPr>
              <a:t>informatie</a:t>
            </a:r>
            <a:r>
              <a:rPr lang="nl-NL" sz="2400" dirty="0">
                <a:solidFill>
                  <a:srgbClr val="FF3333"/>
                </a:solidFill>
                <a:latin typeface="Arial Black"/>
                <a:cs typeface="Arial Black"/>
              </a:rPr>
              <a:t>  berichten</a:t>
            </a:r>
            <a:endParaRPr sz="2400" dirty="0">
              <a:solidFill>
                <a:srgbClr val="FF3333"/>
              </a:solidFill>
              <a:latin typeface="Arial Black"/>
              <a:cs typeface="Arial Blac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01469" y="5543371"/>
            <a:ext cx="9312761" cy="4679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84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3333"/>
                </a:solidFill>
                <a:latin typeface="Arial Black"/>
                <a:cs typeface="Arial Black"/>
              </a:rPr>
              <a:t>Met</a:t>
            </a:r>
            <a:r>
              <a:rPr sz="2400" spc="15" dirty="0">
                <a:solidFill>
                  <a:srgbClr val="FF3333"/>
                </a:solidFill>
                <a:latin typeface="Arial Black"/>
                <a:cs typeface="Arial Black"/>
              </a:rPr>
              <a:t> </a:t>
            </a:r>
            <a:r>
              <a:rPr sz="2400" spc="-11" dirty="0">
                <a:solidFill>
                  <a:srgbClr val="FF3333"/>
                </a:solidFill>
                <a:latin typeface="Arial Black"/>
                <a:cs typeface="Arial Black"/>
              </a:rPr>
              <a:t>de</a:t>
            </a:r>
            <a:r>
              <a:rPr sz="2400" dirty="0">
                <a:solidFill>
                  <a:srgbClr val="FF3333"/>
                </a:solidFill>
                <a:latin typeface="Arial Black"/>
                <a:cs typeface="Arial Black"/>
              </a:rPr>
              <a:t> hulp van</a:t>
            </a:r>
            <a:r>
              <a:rPr sz="2400" spc="51" dirty="0">
                <a:solidFill>
                  <a:srgbClr val="FF3333"/>
                </a:solidFill>
                <a:latin typeface="Arial Black"/>
                <a:cs typeface="Arial Black"/>
              </a:rPr>
              <a:t> </a:t>
            </a:r>
            <a:r>
              <a:rPr sz="2400" spc="-17" dirty="0">
                <a:solidFill>
                  <a:srgbClr val="000033"/>
                </a:solidFill>
                <a:latin typeface="Arial Black"/>
                <a:cs typeface="Arial Black"/>
              </a:rPr>
              <a:t>VECTOR</a:t>
            </a:r>
            <a:r>
              <a:rPr sz="2400" spc="25" dirty="0">
                <a:solidFill>
                  <a:srgbClr val="000033"/>
                </a:solidFill>
                <a:latin typeface="Arial Black"/>
                <a:cs typeface="Arial Black"/>
              </a:rPr>
              <a:t> </a:t>
            </a:r>
            <a:r>
              <a:rPr sz="2400" dirty="0">
                <a:solidFill>
                  <a:srgbClr val="000033"/>
                </a:solidFill>
                <a:latin typeface="Arial Black"/>
                <a:cs typeface="Arial Black"/>
              </a:rPr>
              <a:t>VEST UNIVERSITY</a:t>
            </a:r>
            <a:r>
              <a:rPr sz="2400" spc="56" dirty="0">
                <a:solidFill>
                  <a:srgbClr val="000033"/>
                </a:solidFill>
                <a:latin typeface="Arial Black"/>
                <a:cs typeface="Arial Black"/>
              </a:rPr>
              <a:t> </a:t>
            </a:r>
            <a:r>
              <a:rPr sz="2400" dirty="0">
                <a:solidFill>
                  <a:srgbClr val="FF3333"/>
                </a:solidFill>
                <a:latin typeface="Arial Black"/>
                <a:cs typeface="Arial Black"/>
              </a:rPr>
              <a:t>TRAINING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17170" y="6058192"/>
            <a:ext cx="11301730" cy="318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79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 Unicode MS"/>
                <a:cs typeface="Arial Unicode MS"/>
              </a:rPr>
              <a:t>UITGEVER INVESTORS</a:t>
            </a:r>
            <a:r>
              <a:rPr sz="2000" spc="-10" dirty="0">
                <a:solidFill>
                  <a:srgbClr val="000000"/>
                </a:solidFill>
                <a:latin typeface="Arial Unicode MS"/>
                <a:cs typeface="Arial Unicode MS"/>
              </a:rPr>
              <a:t> </a:t>
            </a:r>
            <a:r>
              <a:rPr sz="2000" dirty="0">
                <a:solidFill>
                  <a:srgbClr val="000000"/>
                </a:solidFill>
                <a:latin typeface="Arial Unicode MS"/>
                <a:cs typeface="Arial Unicode MS"/>
              </a:rPr>
              <a:t>NETWORK</a:t>
            </a:r>
            <a:r>
              <a:rPr lang="nl-NL" sz="2000" dirty="0">
                <a:solidFill>
                  <a:srgbClr val="000000"/>
                </a:solidFill>
                <a:latin typeface="Arial Unicode MS"/>
                <a:cs typeface="Arial Unicode MS"/>
              </a:rPr>
              <a:t> bv</a:t>
            </a:r>
            <a:r>
              <a:rPr sz="2000" dirty="0">
                <a:solidFill>
                  <a:srgbClr val="000000"/>
                </a:solidFill>
                <a:latin typeface="Arial Unicode MS"/>
                <a:cs typeface="Arial Unicode MS"/>
              </a:rPr>
              <a:t>;</a:t>
            </a:r>
            <a:r>
              <a:rPr sz="2000" spc="563" dirty="0">
                <a:solidFill>
                  <a:srgbClr val="000000"/>
                </a:solidFill>
                <a:latin typeface="Arial Unicode MS"/>
                <a:cs typeface="Arial Unicode MS"/>
              </a:rPr>
              <a:t> </a:t>
            </a:r>
            <a:r>
              <a:rPr sz="2000" dirty="0">
                <a:solidFill>
                  <a:srgbClr val="000000"/>
                </a:solidFill>
                <a:latin typeface="Arial Unicode MS"/>
                <a:cs typeface="Arial Unicode MS"/>
              </a:rPr>
              <a:t>MANON BUSSCHAERT PIERSLN 113 KNOKKE-HEIST</a:t>
            </a:r>
          </a:p>
        </p:txBody>
      </p:sp>
      <p:sp>
        <p:nvSpPr>
          <p:cNvPr id="10" name="Tijdelijke aanduiding voor datum 9">
            <a:extLst>
              <a:ext uri="{FF2B5EF4-FFF2-40B4-BE49-F238E27FC236}">
                <a16:creationId xmlns:a16="http://schemas.microsoft.com/office/drawing/2014/main" id="{56C8654D-062A-49D2-844A-A7CD05378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C6A84-4328-493F-A9BC-6CC7A43A8B74}" type="datetime1">
              <a:rPr lang="en-US" smtClean="0"/>
              <a:t>6/18/2021</a:t>
            </a:fld>
            <a:endParaRPr lang="en-US"/>
          </a:p>
        </p:txBody>
      </p:sp>
      <p:sp>
        <p:nvSpPr>
          <p:cNvPr id="11" name="Tijdelijke aanduiding voor dianummer 10">
            <a:extLst>
              <a:ext uri="{FF2B5EF4-FFF2-40B4-BE49-F238E27FC236}">
                <a16:creationId xmlns:a16="http://schemas.microsoft.com/office/drawing/2014/main" id="{213321F6-5D50-49EA-BD80-2D858BA59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7000">
        <p:random/>
      </p:transition>
    </mc:Choice>
    <mc:Fallback xmlns="">
      <p:transition spd="slow" advClick="0" advTm="7000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9">
            <a:extLst>
              <a:ext uri="{FF2B5EF4-FFF2-40B4-BE49-F238E27FC236}">
                <a16:creationId xmlns:a16="http://schemas.microsoft.com/office/drawing/2014/main" id="{614F7DB2-2747-44B1-8CCD-EA4CF6EABA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867" y="0"/>
            <a:ext cx="11554765" cy="6475313"/>
            <a:chOff x="-15736" y="0"/>
            <a:chExt cx="12229962" cy="685621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B274392-2BAA-4EFD-A7A4-941ABF7B2B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4E9F97B-B428-4C46-8004-BC4A40DEF3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6C42F04-DEA1-45C3-9F84-8B1652F9C9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A860151-6D39-4EDD-99B8-908690A0DD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27" name="Straight Connector 15">
            <a:extLst>
              <a:ext uri="{FF2B5EF4-FFF2-40B4-BE49-F238E27FC236}">
                <a16:creationId xmlns:a16="http://schemas.microsoft.com/office/drawing/2014/main" id="{2C02D87C-1E23-4B24-AFE6-A85743C72F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19088" y="2286940"/>
            <a:ext cx="888793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ctangle 17">
            <a:extLst>
              <a:ext uri="{FF2B5EF4-FFF2-40B4-BE49-F238E27FC236}">
                <a16:creationId xmlns:a16="http://schemas.microsoft.com/office/drawing/2014/main" id="{EE002732-CBB5-405C-BDDC-37C39BF6E9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19">
            <a:extLst>
              <a:ext uri="{FF2B5EF4-FFF2-40B4-BE49-F238E27FC236}">
                <a16:creationId xmlns:a16="http://schemas.microsoft.com/office/drawing/2014/main" id="{3AA492AF-9B08-416A-9BEC-1EC284C5B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456" y="443794"/>
            <a:ext cx="10618986" cy="558941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1">
            <a:extLst>
              <a:ext uri="{FF2B5EF4-FFF2-40B4-BE49-F238E27FC236}">
                <a16:creationId xmlns:a16="http://schemas.microsoft.com/office/drawing/2014/main" id="{CBAE770C-2B15-4943-A508-EA2408AB9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4444" y="575733"/>
            <a:ext cx="10367010" cy="5325533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7C9A62F-E8DA-4C06-A461-5EEC0A792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3885" y="927569"/>
            <a:ext cx="9071129" cy="123143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/>
            <a:endParaRPr lang="en-US" sz="4400"/>
          </a:p>
        </p:txBody>
      </p:sp>
      <p:cxnSp>
        <p:nvCxnSpPr>
          <p:cNvPr id="31" name="Straight Connector 23">
            <a:extLst>
              <a:ext uri="{FF2B5EF4-FFF2-40B4-BE49-F238E27FC236}">
                <a16:creationId xmlns:a16="http://schemas.microsoft.com/office/drawing/2014/main" id="{7955E33A-07BE-426F-B937-739F88BFB0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01165" y="2267270"/>
            <a:ext cx="876186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80FB9AE-C2E6-4D61-997A-F2198F3189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23884" y="2414880"/>
            <a:ext cx="9071130" cy="3134550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457200">
              <a:spcAft>
                <a:spcPts val="600"/>
              </a:spcAft>
            </a:pPr>
            <a:endParaRPr lang="en-US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BAA1B1D-402E-43AF-AF5F-E8F7A6789A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8430" y="5637388"/>
            <a:ext cx="1511856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6/18/2021</a:t>
            </a:fld>
            <a:endParaRPr lang="en-US" sz="10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3CB5C4B-E458-4A58-9E7B-7BAF44DED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82279" y="5637388"/>
            <a:ext cx="512735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10</a:t>
            </a:fld>
            <a:endParaRPr lang="en-US" sz="10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CB519FF4-4750-43C6-A3FA-B1A9F8751D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32" y="214164"/>
            <a:ext cx="11518900" cy="60486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489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1517630" cy="647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0A6A8E1-E017-4716-9178-F520C0D50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4C56C-4014-4586-B22D-E38346270361}" type="datetime1">
              <a:rPr lang="en-US" smtClean="0"/>
              <a:t>6/18/2021</a:t>
            </a:fld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791BD22-019F-4EE4-A664-4D9789732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1517630" cy="647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08659" y="4428217"/>
            <a:ext cx="9450866" cy="651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sz="2200" spc="-21" dirty="0">
                <a:solidFill>
                  <a:srgbClr val="FF0000"/>
                </a:solidFill>
                <a:latin typeface="Constantia"/>
                <a:cs typeface="Constantia"/>
              </a:rPr>
              <a:t>Technische</a:t>
            </a:r>
            <a:r>
              <a:rPr sz="2200" spc="-74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en</a:t>
            </a:r>
            <a:r>
              <a:rPr sz="2200" spc="-28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fundamentele</a:t>
            </a:r>
            <a:r>
              <a:rPr sz="2200" spc="-5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spc="-10" dirty="0">
                <a:solidFill>
                  <a:srgbClr val="FF0000"/>
                </a:solidFill>
                <a:latin typeface="Constantia"/>
                <a:cs typeface="Constantia"/>
              </a:rPr>
              <a:t>analyse</a:t>
            </a:r>
            <a:r>
              <a:rPr sz="2200" spc="-94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spc="-15" dirty="0">
                <a:solidFill>
                  <a:srgbClr val="FF0000"/>
                </a:solidFill>
                <a:latin typeface="Constantia"/>
                <a:cs typeface="Constantia"/>
              </a:rPr>
              <a:t>van</a:t>
            </a:r>
            <a:r>
              <a:rPr sz="2200" spc="-68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onze</a:t>
            </a:r>
            <a:r>
              <a:rPr sz="2200" spc="-93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economie</a:t>
            </a:r>
            <a:r>
              <a:rPr sz="2200" spc="-1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;financiële</a:t>
            </a:r>
            <a:r>
              <a:rPr sz="2200" spc="-10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spc="-18" dirty="0">
                <a:solidFill>
                  <a:srgbClr val="FF0000"/>
                </a:solidFill>
                <a:latin typeface="Constantia"/>
                <a:cs typeface="Constantia"/>
              </a:rPr>
              <a:t>wereld</a:t>
            </a:r>
            <a:r>
              <a:rPr sz="2200" spc="-34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en</a:t>
            </a:r>
          </a:p>
          <a:p>
            <a:pPr marL="0" marR="0">
              <a:lnSpc>
                <a:spcPts val="2200"/>
              </a:lnSpc>
              <a:spcBef>
                <a:spcPts val="429"/>
              </a:spcBef>
              <a:spcAft>
                <a:spcPts val="0"/>
              </a:spcAft>
            </a:pP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aandelen beurzen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711180" y="5961672"/>
            <a:ext cx="293662" cy="378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79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FEFEFE"/>
                </a:solidFill>
                <a:latin typeface="Arial Unicode MS"/>
                <a:cs typeface="Arial Unicode MS"/>
              </a:rPr>
              <a:t>5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76580" y="6145197"/>
            <a:ext cx="747545" cy="2422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FEFEFE"/>
                </a:solidFill>
                <a:latin typeface="Arial Unicode MS"/>
                <a:cs typeface="Arial Unicode MS"/>
              </a:rPr>
              <a:t>20/02/16</a:t>
            </a:r>
          </a:p>
        </p:txBody>
      </p:sp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301D67BD-1B8E-40A3-9F02-50B415583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9CD06-1599-46A3-927D-61B578B04A02}" type="datetime1">
              <a:rPr lang="en-US" smtClean="0"/>
              <a:t>6/18/2021</a:t>
            </a:fld>
            <a:endParaRPr lang="en-US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C3C419D-B64D-44A1-8715-E7F6E1B95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1517630" cy="647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512060" y="1346264"/>
            <a:ext cx="6095087" cy="293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Beste sectoren</a:t>
            </a:r>
            <a:r>
              <a:rPr sz="1800" spc="49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voedsel,china trendy</a:t>
            </a:r>
            <a:r>
              <a:rPr sz="1800" spc="-1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aandelen momentum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16989" y="5335200"/>
            <a:ext cx="7282981" cy="9009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4"/>
              </a:lnSpc>
              <a:spcBef>
                <a:spcPts val="0"/>
              </a:spcBef>
              <a:spcAft>
                <a:spcPts val="0"/>
              </a:spcAft>
            </a:pPr>
            <a:r>
              <a:rPr sz="2000" b="1" u="sng" spc="-28" dirty="0">
                <a:solidFill>
                  <a:srgbClr val="000000"/>
                </a:solidFill>
                <a:latin typeface="Arial"/>
                <a:cs typeface="Arial"/>
              </a:rPr>
              <a:t>We</a:t>
            </a:r>
            <a:r>
              <a:rPr sz="2000" b="1" u="sng" spc="2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1" u="sng" dirty="0">
                <a:solidFill>
                  <a:srgbClr val="000000"/>
                </a:solidFill>
                <a:latin typeface="Arial"/>
                <a:cs typeface="Arial"/>
              </a:rPr>
              <a:t>zijn in</a:t>
            </a:r>
            <a:r>
              <a:rPr sz="2000" b="1" u="sng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1" u="sng" dirty="0" err="1">
                <a:solidFill>
                  <a:srgbClr val="000000"/>
                </a:solidFill>
                <a:latin typeface="Arial"/>
                <a:cs typeface="Arial"/>
              </a:rPr>
              <a:t>fase</a:t>
            </a:r>
            <a:r>
              <a:rPr lang="nl-NL" sz="2000" b="1" u="sng" dirty="0">
                <a:solidFill>
                  <a:srgbClr val="000000"/>
                </a:solidFill>
                <a:latin typeface="Arial"/>
                <a:cs typeface="Arial"/>
              </a:rPr>
              <a:t> 3</a:t>
            </a:r>
            <a:r>
              <a:rPr sz="2000" b="1" u="sng" dirty="0">
                <a:solidFill>
                  <a:srgbClr val="000000"/>
                </a:solidFill>
                <a:latin typeface="Arial"/>
                <a:cs typeface="Arial"/>
              </a:rPr>
              <a:t>= </a:t>
            </a:r>
            <a:r>
              <a:rPr lang="nl-NL" sz="2000" b="1" u="sng" dirty="0">
                <a:solidFill>
                  <a:srgbClr val="000000"/>
                </a:solidFill>
                <a:latin typeface="Arial"/>
                <a:cs typeface="Arial"/>
              </a:rPr>
              <a:t>45%</a:t>
            </a:r>
            <a:r>
              <a:rPr sz="2000" b="1" u="sng" spc="-5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1" u="sng" dirty="0">
                <a:solidFill>
                  <a:srgbClr val="000000"/>
                </a:solidFill>
                <a:latin typeface="Arial"/>
                <a:cs typeface="Arial"/>
              </a:rPr>
              <a:t>cash</a:t>
            </a:r>
            <a:r>
              <a:rPr sz="2000" b="1" u="sng" spc="11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1" u="sng" dirty="0">
                <a:solidFill>
                  <a:srgbClr val="000000"/>
                </a:solidFill>
                <a:latin typeface="Arial"/>
                <a:cs typeface="Arial"/>
              </a:rPr>
              <a:t>en blijven zo tot nader order</a:t>
            </a:r>
          </a:p>
          <a:p>
            <a:pPr marL="25400" marR="0">
              <a:lnSpc>
                <a:spcPts val="2234"/>
              </a:lnSpc>
              <a:spcBef>
                <a:spcPts val="2375"/>
              </a:spcBef>
              <a:spcAft>
                <a:spcPts val="0"/>
              </a:spcAft>
            </a:pPr>
            <a:r>
              <a:rPr sz="2000" b="1" u="sng" dirty="0">
                <a:solidFill>
                  <a:srgbClr val="000000"/>
                </a:solidFill>
                <a:latin typeface="Arial"/>
                <a:cs typeface="Arial"/>
              </a:rPr>
              <a:t>Fase 1=15%</a:t>
            </a:r>
            <a:r>
              <a:rPr sz="2000" b="1" u="sng" spc="5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1" u="sng" dirty="0">
                <a:solidFill>
                  <a:srgbClr val="000000"/>
                </a:solidFill>
                <a:latin typeface="Arial"/>
                <a:cs typeface="Arial"/>
              </a:rPr>
              <a:t>2=</a:t>
            </a:r>
            <a:r>
              <a:rPr sz="2000" b="1" u="sng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1" u="sng" dirty="0">
                <a:solidFill>
                  <a:srgbClr val="000000"/>
                </a:solidFill>
                <a:latin typeface="Arial"/>
                <a:cs typeface="Arial"/>
              </a:rPr>
              <a:t>30%</a:t>
            </a:r>
            <a:r>
              <a:rPr sz="2000" b="1" u="sng" spc="49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1" u="sng" dirty="0">
                <a:solidFill>
                  <a:srgbClr val="000000"/>
                </a:solidFill>
                <a:latin typeface="Arial"/>
                <a:cs typeface="Arial"/>
              </a:rPr>
              <a:t>3 = 45%</a:t>
            </a:r>
            <a:r>
              <a:rPr sz="2000" b="1" u="sng" spc="50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1" u="sng" dirty="0">
                <a:solidFill>
                  <a:srgbClr val="000000"/>
                </a:solidFill>
                <a:latin typeface="Arial"/>
                <a:cs typeface="Arial"/>
              </a:rPr>
              <a:t>4 = 60%</a:t>
            </a:r>
            <a:r>
              <a:rPr sz="2000" b="1" u="sng" spc="50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1" u="sng" dirty="0">
                <a:solidFill>
                  <a:srgbClr val="000000"/>
                </a:solidFill>
                <a:latin typeface="Arial"/>
                <a:cs typeface="Arial"/>
              </a:rPr>
              <a:t>5</a:t>
            </a:r>
            <a:r>
              <a:rPr sz="2000" b="1" u="sng" spc="5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1" u="sng" dirty="0">
                <a:solidFill>
                  <a:srgbClr val="000000"/>
                </a:solidFill>
                <a:latin typeface="Arial"/>
                <a:cs typeface="Arial"/>
              </a:rPr>
              <a:t>= 75%</a:t>
            </a:r>
            <a:r>
              <a:rPr sz="2000" b="1" u="sng" spc="106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1" u="sng" dirty="0">
                <a:solidFill>
                  <a:srgbClr val="000000"/>
                </a:solidFill>
                <a:latin typeface="Arial"/>
                <a:cs typeface="Arial"/>
              </a:rPr>
              <a:t>6</a:t>
            </a:r>
            <a:r>
              <a:rPr sz="2000" b="1" u="sng" spc="5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1" u="sng" dirty="0">
                <a:solidFill>
                  <a:srgbClr val="000000"/>
                </a:solidFill>
                <a:latin typeface="Arial"/>
                <a:cs typeface="Arial"/>
              </a:rPr>
              <a:t>= 100%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F26B092-68FF-4BEB-B253-E60C07802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B7B89-B1D7-4A22-A165-18BC99E8BD5E}" type="datetime1">
              <a:rPr lang="en-US" smtClean="0"/>
              <a:t>6/18/2021</a:t>
            </a:fld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A0121E0-EFD0-4C89-BB6A-E77FA0044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" name="Group 190">
            <a:extLst>
              <a:ext uri="{FF2B5EF4-FFF2-40B4-BE49-F238E27FC236}">
                <a16:creationId xmlns:a16="http://schemas.microsoft.com/office/drawing/2014/main" id="{B77576E5-E7DB-46C7-B0D9-A0AB18787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867" y="0"/>
            <a:ext cx="11554765" cy="6475313"/>
            <a:chOff x="-15736" y="0"/>
            <a:chExt cx="12229962" cy="6856214"/>
          </a:xfrm>
        </p:grpSpPr>
        <p:pic>
          <p:nvPicPr>
            <p:cNvPr id="192" name="Picture 191">
              <a:extLst>
                <a:ext uri="{FF2B5EF4-FFF2-40B4-BE49-F238E27FC236}">
                  <a16:creationId xmlns:a16="http://schemas.microsoft.com/office/drawing/2014/main" id="{A2C244BC-AB19-460B-9A7B-5BAFE9DEAB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93" name="Rectangle 192">
              <a:extLst>
                <a:ext uri="{FF2B5EF4-FFF2-40B4-BE49-F238E27FC236}">
                  <a16:creationId xmlns:a16="http://schemas.microsoft.com/office/drawing/2014/main" id="{C2D7728D-2CB0-4ADE-B6BF-4BA8ED772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94" name="Picture 193">
              <a:extLst>
                <a:ext uri="{FF2B5EF4-FFF2-40B4-BE49-F238E27FC236}">
                  <a16:creationId xmlns:a16="http://schemas.microsoft.com/office/drawing/2014/main" id="{A3E0EDB8-8162-4D16-9521-52415777B0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95" name="Picture 194">
              <a:extLst>
                <a:ext uri="{FF2B5EF4-FFF2-40B4-BE49-F238E27FC236}">
                  <a16:creationId xmlns:a16="http://schemas.microsoft.com/office/drawing/2014/main" id="{27060CB3-C139-4548-A73F-74689C9292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01" name="Rectangle 196">
            <a:extLst>
              <a:ext uri="{FF2B5EF4-FFF2-40B4-BE49-F238E27FC236}">
                <a16:creationId xmlns:a16="http://schemas.microsoft.com/office/drawing/2014/main" id="{23E3CED3-8830-45C9-8D6C-F4ECADD4F1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solidFill>
            <a:srgbClr val="5A44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0E18086-A0F4-474A-9FFD-F0C875ED3C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429" y="1767894"/>
            <a:ext cx="10320042" cy="2941212"/>
          </a:xfrm>
          <a:prstGeom prst="rect">
            <a:avLst/>
          </a:prstGeom>
        </p:spPr>
      </p:pic>
      <p:sp>
        <p:nvSpPr>
          <p:cNvPr id="199" name="Rectangle 198">
            <a:extLst>
              <a:ext uri="{FF2B5EF4-FFF2-40B4-BE49-F238E27FC236}">
                <a16:creationId xmlns:a16="http://schemas.microsoft.com/office/drawing/2014/main" id="{66F2D62A-C66C-42DF-8C05-99B0B1A8B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6689" y="331080"/>
            <a:ext cx="10905522" cy="5814839"/>
          </a:xfrm>
          <a:prstGeom prst="rect">
            <a:avLst/>
          </a:prstGeom>
          <a:noFill/>
          <a:ln w="25400" cap="flat">
            <a:solidFill>
              <a:srgbClr val="FAA42B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1F397C3-5259-4CA2-A2B6-B0590C62EA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8430" y="5854053"/>
            <a:ext cx="1511856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FF1B4733-726D-43DF-9020-9F84A9F217A6}" type="datetime1">
              <a:rPr lang="en-US" sz="1000" b="0" i="0" kern="120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6/18/2021</a:t>
            </a:fld>
            <a:endParaRPr lang="en-US" sz="1000" b="0" i="0" kern="1200">
              <a:solidFill>
                <a:schemeClr val="tx2">
                  <a:lumMod val="75000"/>
                  <a:lumOff val="25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1084BB5-4A75-4491-ABFF-22DCC0738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82279" y="5854053"/>
            <a:ext cx="512735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000" b="0" i="0" kern="120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14</a:t>
            </a:fld>
            <a:endParaRPr lang="en-US" sz="1000" b="0" i="0" kern="1200">
              <a:solidFill>
                <a:schemeClr val="tx2">
                  <a:lumMod val="75000"/>
                  <a:lumOff val="25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41">
            <a:extLst>
              <a:ext uri="{FF2B5EF4-FFF2-40B4-BE49-F238E27FC236}">
                <a16:creationId xmlns:a16="http://schemas.microsoft.com/office/drawing/2014/main" id="{B77576E5-E7DB-46C7-B0D9-A0AB18787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867" y="0"/>
            <a:ext cx="11554765" cy="6475313"/>
            <a:chOff x="-15736" y="0"/>
            <a:chExt cx="12229962" cy="6856214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A2C244BC-AB19-460B-9A7B-5BAFE9DEAB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C2D7728D-2CB0-4ADE-B6BF-4BA8ED772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A3E0EDB8-8162-4D16-9521-52415777B0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27060CB3-C139-4548-A73F-74689C9292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59" name="Rectangle 47">
            <a:extLst>
              <a:ext uri="{FF2B5EF4-FFF2-40B4-BE49-F238E27FC236}">
                <a16:creationId xmlns:a16="http://schemas.microsoft.com/office/drawing/2014/main" id="{23E3CED3-8830-45C9-8D6C-F4ECADD4F1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solidFill>
            <a:srgbClr val="5A1F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49">
            <a:extLst>
              <a:ext uri="{FF2B5EF4-FFF2-40B4-BE49-F238E27FC236}">
                <a16:creationId xmlns:a16="http://schemas.microsoft.com/office/drawing/2014/main" id="{66F2D62A-C66C-42DF-8C05-99B0B1A8B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6689" y="331080"/>
            <a:ext cx="10905522" cy="5814839"/>
          </a:xfrm>
          <a:prstGeom prst="rect">
            <a:avLst/>
          </a:prstGeom>
          <a:noFill/>
          <a:ln w="25400" cap="flat">
            <a:solidFill>
              <a:srgbClr val="FCF56E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87163D74-AB56-4999-A5B6-9B1F4E84F4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8430" y="5854053"/>
            <a:ext cx="1511856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2A7ABD78-722D-4708-A5EE-FC5A399972A3}" type="datetime1">
              <a:rPr lang="en-US" sz="1000" b="0" i="0" kern="1200" smtClean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6/18/2021</a:t>
            </a:fld>
            <a:endParaRPr lang="en-US" sz="1000" b="0" i="0" kern="1200">
              <a:solidFill>
                <a:schemeClr val="tx2">
                  <a:lumMod val="75000"/>
                  <a:lumOff val="25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03BDE46-3AFB-4BBA-82BA-286384226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82279" y="5854053"/>
            <a:ext cx="512735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000" b="0" i="0" kern="1200" smtClean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15</a:t>
            </a:fld>
            <a:endParaRPr lang="en-US" sz="1000" b="0" i="0" kern="1200">
              <a:solidFill>
                <a:schemeClr val="tx2">
                  <a:lumMod val="75000"/>
                  <a:lumOff val="25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7EA0A7B-FCCD-480B-8273-12950B1213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448" y="430188"/>
            <a:ext cx="10367008" cy="5715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510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1517630" cy="647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4F86CD0-B6B2-4F13-95D0-2C51CD5EE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69E3D-046A-4E0E-A8F6-516780ECFE19}" type="datetime1">
              <a:rPr lang="en-US" smtClean="0"/>
              <a:t>6/18/2021</a:t>
            </a:fld>
            <a:endParaRPr lang="en-US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291D39C-43DE-4685-9DD4-64EFE3D6D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>
            <a:extLst>
              <a:ext uri="{FF2B5EF4-FFF2-40B4-BE49-F238E27FC236}">
                <a16:creationId xmlns:a16="http://schemas.microsoft.com/office/drawing/2014/main" id="{5066F8AE-A5C7-4B3E-B1DA-D0B624059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867" y="0"/>
            <a:ext cx="11554765" cy="6475313"/>
            <a:chOff x="-15736" y="0"/>
            <a:chExt cx="12229962" cy="6856214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F78E901E-6697-44E3-9533-1457FA4F04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C515452A-514A-4763-9932-37302A8D6D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D0EC146D-CF08-4B34-ADEB-2F0296F98A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E1FBA240-87AB-400A-9292-7DC6F3E552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F733538D-5433-42E7-AA08-DC5FDEDA47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6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Afbeelding 21">
            <a:extLst>
              <a:ext uri="{FF2B5EF4-FFF2-40B4-BE49-F238E27FC236}">
                <a16:creationId xmlns:a16="http://schemas.microsoft.com/office/drawing/2014/main" id="{96DCEDE3-8885-4075-A0BB-F0297A64F59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-1" b="12141"/>
          <a:stretch/>
        </p:blipFill>
        <p:spPr>
          <a:xfrm>
            <a:off x="20" y="10"/>
            <a:ext cx="11518880" cy="6476990"/>
          </a:xfrm>
          <a:prstGeom prst="rect">
            <a:avLst/>
          </a:prstGeom>
        </p:spPr>
      </p:pic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3235607-3B03-4A62-A808-140882457E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8430" y="5637388"/>
            <a:ext cx="1511856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C2D11F9C-CD76-4F6E-8B30-C350F89B457F}" type="datetime1">
              <a:rPr lang="en-US" sz="1000" b="0" i="0" kern="1200">
                <a:solidFill>
                  <a:srgbClr val="FFFFFF"/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6/18/2021</a:t>
            </a:fld>
            <a:endParaRPr lang="en-US" sz="1000" b="0" i="0" kern="1200">
              <a:solidFill>
                <a:srgbClr val="FFFFFF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A633488-906B-4132-B6F9-B24D0E7A4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82279" y="5637388"/>
            <a:ext cx="512735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000" b="0" i="0" kern="1200">
                <a:solidFill>
                  <a:srgbClr val="FFFFFF"/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17</a:t>
            </a:fld>
            <a:endParaRPr lang="en-US" sz="1000" b="0" i="0" kern="1200">
              <a:solidFill>
                <a:srgbClr val="FFFFFF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066F8AE-A5C7-4B3E-B1DA-D0B624059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867" y="0"/>
            <a:ext cx="11554765" cy="6475313"/>
            <a:chOff x="-15736" y="0"/>
            <a:chExt cx="12229962" cy="685621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78E901E-6697-44E3-9533-1457FA4F04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515452A-514A-4763-9932-37302A8D6D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0EC146D-CF08-4B34-ADEB-2F0296F98A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1FBA240-87AB-400A-9292-7DC6F3E552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7193F1A9-EED8-46C5-A64D-C219BE030B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B7C89C81-121C-42BC-9166-4012386680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8430" y="5792521"/>
            <a:ext cx="1511856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1B177ECB-1D04-4AF8-96D1-944F45D44A82}" type="datetime1">
              <a:rPr lang="en-US" sz="1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6/18/2021</a:t>
            </a:fld>
            <a:endParaRPr lang="en-US" sz="10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47051A5-8D57-4A96-B0C5-BF02948EC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82279" y="5792521"/>
            <a:ext cx="512735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18</a:t>
            </a:fld>
            <a:endParaRPr lang="en-US" sz="10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CE6865D-C104-4F99-86B8-B6E914940F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6689" y="331080"/>
            <a:ext cx="10905522" cy="5814839"/>
          </a:xfrm>
          <a:prstGeom prst="rect">
            <a:avLst/>
          </a:prstGeom>
          <a:noFill/>
          <a:ln w="25400" cap="flat">
            <a:solidFill>
              <a:srgbClr val="38D2EE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94ACC49B-A030-47D0-9B2F-086106D6FA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425" y="561975"/>
            <a:ext cx="10306050" cy="53530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1517630" cy="647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18539" y="4941103"/>
            <a:ext cx="2597316" cy="415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74"/>
              </a:lnSpc>
              <a:spcBef>
                <a:spcPts val="0"/>
              </a:spcBef>
              <a:spcAft>
                <a:spcPts val="0"/>
              </a:spcAft>
            </a:pP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Bedrijfsobligaties</a:t>
            </a:r>
            <a:r>
              <a:rPr sz="2400" i="1" spc="43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in</a:t>
            </a:r>
            <a:r>
              <a:rPr sz="2400" i="1" spc="2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€.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18539" y="5407193"/>
            <a:ext cx="6996977" cy="8831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74"/>
              </a:lnSpc>
              <a:spcBef>
                <a:spcPts val="0"/>
              </a:spcBef>
              <a:spcAft>
                <a:spcPts val="0"/>
              </a:spcAft>
            </a:pP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Selectie</a:t>
            </a:r>
            <a:r>
              <a:rPr sz="2400" i="1" spc="18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van</a:t>
            </a:r>
            <a:r>
              <a:rPr sz="2400" i="1" spc="2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emissie </a:t>
            </a: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van</a:t>
            </a:r>
            <a:r>
              <a:rPr sz="2400" i="1" spc="18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euro-obligaties</a:t>
            </a: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in</a:t>
            </a: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verschillende</a:t>
            </a:r>
            <a:r>
              <a:rPr sz="2400" i="1" spc="73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munten</a:t>
            </a:r>
          </a:p>
          <a:p>
            <a:pPr marL="0" marR="0">
              <a:lnSpc>
                <a:spcPts val="2974"/>
              </a:lnSpc>
              <a:spcBef>
                <a:spcPts val="705"/>
              </a:spcBef>
              <a:spcAft>
                <a:spcPts val="0"/>
              </a:spcAft>
            </a:pP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Courtasy</a:t>
            </a:r>
            <a:r>
              <a:rPr sz="2400" i="1" spc="18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by</a:t>
            </a: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Goldwasser</a:t>
            </a:r>
            <a:r>
              <a:rPr sz="2400" i="1" spc="2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exchange</a:t>
            </a: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;luxembourg</a:t>
            </a:r>
            <a:r>
              <a:rPr sz="2400" i="1" spc="3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stock exchange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697209" y="6030502"/>
            <a:ext cx="307788" cy="2252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73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4D4D4D"/>
                </a:solidFill>
                <a:latin typeface="Arial Unicode MS"/>
                <a:cs typeface="Arial Unicode MS"/>
              </a:rPr>
              <a:t>18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76580" y="6145197"/>
            <a:ext cx="747545" cy="2422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DBF5F9"/>
                </a:solidFill>
                <a:latin typeface="Arial Unicode MS"/>
                <a:cs typeface="Arial Unicode MS"/>
              </a:rPr>
              <a:t>20/02/16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89B6CDDE-32B2-43E0-B68D-30F4F0E48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50FA9-D619-4A9B-BD42-A06B36CAB371}" type="datetime1">
              <a:rPr lang="en-US" smtClean="0"/>
              <a:t>6/18/2021</a:t>
            </a:fld>
            <a:endParaRPr lang="en-US"/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659BE715-56BA-49C5-A1D3-836E1C4CE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91B0659-D3FA-4306-86AA-96870E505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6/18/2021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ED483CB-3893-4203-BA7E-3B57B44BC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2</a:t>
            </a:fld>
            <a:endParaRPr lang="en-US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3D68B08A-4F66-47CD-860A-8D22CE0A7D8A}"/>
              </a:ext>
            </a:extLst>
          </p:cNvPr>
          <p:cNvSpPr/>
          <p:nvPr/>
        </p:nvSpPr>
        <p:spPr>
          <a:xfrm>
            <a:off x="718890" y="718220"/>
            <a:ext cx="9865096" cy="49191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Leleux  brokers heeft officieel een einde aan het contract met </a:t>
            </a:r>
            <a:r>
              <a:rPr lang="nl-NL" dirty="0" err="1"/>
              <a:t>Busschaert&amp;co</a:t>
            </a:r>
            <a:endParaRPr lang="nl-NL" dirty="0"/>
          </a:p>
          <a:p>
            <a:pPr algn="ctr"/>
            <a:r>
              <a:rPr lang="nl-NL" dirty="0"/>
              <a:t> gemaakt op 18 /06/21 </a:t>
            </a:r>
            <a:r>
              <a:rPr lang="nl-NL" dirty="0" err="1"/>
              <a:t>ipv</a:t>
            </a:r>
            <a:r>
              <a:rPr lang="nl-NL" dirty="0"/>
              <a:t> 1 juli </a:t>
            </a:r>
          </a:p>
          <a:p>
            <a:pPr algn="ctr"/>
            <a:endParaRPr lang="nl-NL" dirty="0"/>
          </a:p>
          <a:p>
            <a:pPr algn="ctr"/>
            <a:r>
              <a:rPr lang="nl-NL" dirty="0"/>
              <a:t>Reden: omdat investors </a:t>
            </a:r>
            <a:r>
              <a:rPr lang="nl-NL" dirty="0" err="1"/>
              <a:t>network</a:t>
            </a:r>
            <a:r>
              <a:rPr lang="nl-NL" dirty="0"/>
              <a:t> de klanten zou verwittigd hebben  dat Busschaert &amp;co stopt met LAB</a:t>
            </a:r>
          </a:p>
          <a:p>
            <a:pPr algn="ctr"/>
            <a:r>
              <a:rPr lang="nl-NL" dirty="0"/>
              <a:t>En overstapt naar Interactive brokers</a:t>
            </a:r>
          </a:p>
          <a:p>
            <a:pPr algn="ctr"/>
            <a:r>
              <a:rPr lang="nl-NL" dirty="0"/>
              <a:t>Ja normaal moet LAB jullie verwittigen maar blijkbaar deden ze dat niet dus de </a:t>
            </a:r>
            <a:r>
              <a:rPr lang="nl-NL" dirty="0" err="1"/>
              <a:t>commerciele</a:t>
            </a:r>
            <a:r>
              <a:rPr lang="nl-NL" dirty="0"/>
              <a:t> bv investors </a:t>
            </a:r>
          </a:p>
          <a:p>
            <a:pPr algn="ctr"/>
            <a:r>
              <a:rPr lang="nl-NL" dirty="0"/>
              <a:t>Heeft dit gedaan,,</a:t>
            </a:r>
            <a:r>
              <a:rPr lang="nl-NL" dirty="0" err="1"/>
              <a:t>rarara</a:t>
            </a:r>
            <a:r>
              <a:rPr lang="nl-NL" dirty="0"/>
              <a:t> wie is in fout?? Vul het zelf in en stuur het door naar leleux!!</a:t>
            </a:r>
          </a:p>
          <a:p>
            <a:pPr algn="ctr"/>
            <a:endParaRPr lang="nl-NL" dirty="0"/>
          </a:p>
          <a:p>
            <a:pPr algn="ctr"/>
            <a:r>
              <a:rPr lang="nl-NL" dirty="0"/>
              <a:t>Gevolg</a:t>
            </a:r>
          </a:p>
          <a:p>
            <a:pPr algn="ctr"/>
            <a:r>
              <a:rPr lang="nl-NL" dirty="0"/>
              <a:t>Leleux Gent zal de rekeningen opvolgen en jullie kunnen alleen via hem werken</a:t>
            </a:r>
          </a:p>
          <a:p>
            <a:pPr algn="ctr"/>
            <a:endParaRPr lang="nl-NL" dirty="0"/>
          </a:p>
          <a:p>
            <a:pPr algn="ctr"/>
            <a:r>
              <a:rPr lang="nl-NL" dirty="0" err="1"/>
              <a:t>Busschaert&amp;co</a:t>
            </a:r>
            <a:r>
              <a:rPr lang="nl-NL" dirty="0"/>
              <a:t> zal trachten zo snel mogelijk  uw rekening bij </a:t>
            </a:r>
            <a:r>
              <a:rPr lang="nl-NL" dirty="0" err="1"/>
              <a:t>interactive</a:t>
            </a:r>
            <a:r>
              <a:rPr lang="nl-NL" dirty="0"/>
              <a:t> brokers  opendoen zodat de</a:t>
            </a:r>
          </a:p>
          <a:p>
            <a:pPr algn="ctr"/>
            <a:r>
              <a:rPr lang="nl-NL" dirty="0"/>
              <a:t>Overstapt kan geregeld worden</a:t>
            </a:r>
          </a:p>
          <a:p>
            <a:pPr algn="ctr"/>
            <a:endParaRPr lang="nl-NL" dirty="0"/>
          </a:p>
          <a:p>
            <a:pPr algn="ctr"/>
            <a:r>
              <a:rPr lang="nl-NL" dirty="0"/>
              <a:t>Nieuwe telefoonlijn  050 344 777 </a:t>
            </a:r>
          </a:p>
          <a:p>
            <a:pPr algn="ctr"/>
            <a:endParaRPr lang="nl-NL" dirty="0"/>
          </a:p>
          <a:p>
            <a:pPr algn="ctr"/>
            <a:endParaRPr lang="nl-NL" dirty="0"/>
          </a:p>
          <a:p>
            <a:pPr algn="ctr"/>
            <a:endParaRPr lang="nl-BE" dirty="0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29868BC4-8656-461B-8685-728E54C7FC04}"/>
              </a:ext>
            </a:extLst>
          </p:cNvPr>
          <p:cNvSpPr/>
          <p:nvPr/>
        </p:nvSpPr>
        <p:spPr>
          <a:xfrm>
            <a:off x="2933136" y="4822676"/>
            <a:ext cx="5436604" cy="71581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Bericht van beursmakelaar Busschaert</a:t>
            </a:r>
            <a:endParaRPr lang="nl-BE" sz="3200" b="1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7679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" name="Group 136">
            <a:extLst>
              <a:ext uri="{FF2B5EF4-FFF2-40B4-BE49-F238E27FC236}">
                <a16:creationId xmlns:a16="http://schemas.microsoft.com/office/drawing/2014/main" id="{3F6D81C7-B083-478E-82FE-089A8CB72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867" y="0"/>
            <a:ext cx="11554765" cy="6475313"/>
            <a:chOff x="-15736" y="0"/>
            <a:chExt cx="12229962" cy="6856214"/>
          </a:xfrm>
        </p:grpSpPr>
        <p:pic>
          <p:nvPicPr>
            <p:cNvPr id="138" name="Picture 137">
              <a:extLst>
                <a:ext uri="{FF2B5EF4-FFF2-40B4-BE49-F238E27FC236}">
                  <a16:creationId xmlns:a16="http://schemas.microsoft.com/office/drawing/2014/main" id="{8398EDA2-4889-433D-AC01-5214D79764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0099D46A-AF52-46FD-938B-D31189460A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40" name="Picture 139">
              <a:extLst>
                <a:ext uri="{FF2B5EF4-FFF2-40B4-BE49-F238E27FC236}">
                  <a16:creationId xmlns:a16="http://schemas.microsoft.com/office/drawing/2014/main" id="{C933E919-C473-4F0E-9DBC-CC65FC9E92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41" name="Picture 140">
              <a:extLst>
                <a:ext uri="{FF2B5EF4-FFF2-40B4-BE49-F238E27FC236}">
                  <a16:creationId xmlns:a16="http://schemas.microsoft.com/office/drawing/2014/main" id="{FBBF3BDD-5C99-4FDC-BBCB-E711359D93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F06B54F2-CD11-4359-A7D6-DA7C76C091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19088" y="2286940"/>
            <a:ext cx="888793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45" name="Rectangle 144">
            <a:extLst>
              <a:ext uri="{FF2B5EF4-FFF2-40B4-BE49-F238E27FC236}">
                <a16:creationId xmlns:a16="http://schemas.microsoft.com/office/drawing/2014/main" id="{ED56E41F-B8E0-4D18-B554-FD40260DE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6020" cy="647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2DB31E17-E562-4F82-98D0-858C84120F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867" y="0"/>
            <a:ext cx="11554765" cy="6475313"/>
            <a:chOff x="-15736" y="0"/>
            <a:chExt cx="12229962" cy="6856214"/>
          </a:xfrm>
        </p:grpSpPr>
        <p:pic>
          <p:nvPicPr>
            <p:cNvPr id="148" name="Picture 147">
              <a:extLst>
                <a:ext uri="{FF2B5EF4-FFF2-40B4-BE49-F238E27FC236}">
                  <a16:creationId xmlns:a16="http://schemas.microsoft.com/office/drawing/2014/main" id="{58BF3B07-5EF6-4E5B-834E-C1398DB60A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3DDA1859-D108-4C60-B38B-C85485AB38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50" name="Picture 149">
              <a:extLst>
                <a:ext uri="{FF2B5EF4-FFF2-40B4-BE49-F238E27FC236}">
                  <a16:creationId xmlns:a16="http://schemas.microsoft.com/office/drawing/2014/main" id="{E498EA77-084B-43CC-B94D-566F1D8E1E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51" name="Picture 150">
              <a:extLst>
                <a:ext uri="{FF2B5EF4-FFF2-40B4-BE49-F238E27FC236}">
                  <a16:creationId xmlns:a16="http://schemas.microsoft.com/office/drawing/2014/main" id="{99B16D3F-47E8-419E-9C4E-ED6FC918FB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153" name="Rectangle 152">
            <a:extLst>
              <a:ext uri="{FF2B5EF4-FFF2-40B4-BE49-F238E27FC236}">
                <a16:creationId xmlns:a16="http://schemas.microsoft.com/office/drawing/2014/main" id="{23E937B9-07EE-456A-A31C-41A8866E28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2320" y="1031522"/>
            <a:ext cx="5614601" cy="4264265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0408471-35B3-4FAC-9CEB-CF8BAE02C8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6231" y="1726332"/>
            <a:ext cx="5640690" cy="2952328"/>
          </a:xfrm>
          <a:prstGeom prst="rect">
            <a:avLst/>
          </a:prstGeom>
        </p:spPr>
      </p:pic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FD2308B7-2829-44DD-B213-27EEBDED1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04917" y="2267270"/>
            <a:ext cx="319009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object 3"/>
          <p:cNvSpPr txBox="1"/>
          <p:nvPr/>
        </p:nvSpPr>
        <p:spPr>
          <a:xfrm>
            <a:off x="7119783" y="2414880"/>
            <a:ext cx="3175229" cy="31345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dirty="0">
                <a:solidFill>
                  <a:srgbClr val="262626"/>
                </a:solidFill>
              </a:rPr>
              <a:t>Courtesy</a:t>
            </a:r>
            <a:r>
              <a:rPr lang="en-US" spc="-18" dirty="0">
                <a:solidFill>
                  <a:srgbClr val="262626"/>
                </a:solidFill>
              </a:rPr>
              <a:t> </a:t>
            </a:r>
            <a:r>
              <a:rPr lang="en-US" dirty="0">
                <a:solidFill>
                  <a:srgbClr val="262626"/>
                </a:solidFill>
              </a:rPr>
              <a:t>by </a:t>
            </a:r>
            <a:r>
              <a:rPr lang="en-US" dirty="0" err="1">
                <a:solidFill>
                  <a:srgbClr val="262626"/>
                </a:solidFill>
              </a:rPr>
              <a:t>oblis</a:t>
            </a:r>
            <a:endParaRPr lang="en-US" dirty="0">
              <a:solidFill>
                <a:srgbClr val="262626"/>
              </a:solidFill>
            </a:endParaRPr>
          </a:p>
        </p:txBody>
      </p:sp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E7A79A2E-BB03-4D93-AB8D-1C1E774908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8430" y="5637388"/>
            <a:ext cx="1511856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A0E1F0C2-51F4-4F10-A016-751A9A7E3E88}" type="datetime1">
              <a:rPr lang="en-US" sz="1000">
                <a:solidFill>
                  <a:srgbClr val="000000"/>
                </a:solidFill>
              </a:rPr>
              <a:pPr defTabSz="914400">
                <a:spcAft>
                  <a:spcPts val="600"/>
                </a:spcAft>
              </a:pPr>
              <a:t>6/18/2021</a:t>
            </a:fld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6419BB2-1B7E-4219-A696-0689B3712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82279" y="5637388"/>
            <a:ext cx="512735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80F073CC-40D5-4B23-8DF0-9BD0A0C12F2C}" type="slidenum">
              <a:rPr lang="en-US" sz="1000">
                <a:solidFill>
                  <a:srgbClr val="000000"/>
                </a:solidFill>
              </a:rPr>
              <a:pPr defTabSz="914400">
                <a:spcAft>
                  <a:spcPts val="600"/>
                </a:spcAft>
              </a:pPr>
              <a:t>20</a:t>
            </a:fld>
            <a:endParaRPr lang="en-US" sz="1000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1517630" cy="647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47139" y="5208128"/>
            <a:ext cx="9692333" cy="9511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79"/>
              </a:lnSpc>
              <a:spcBef>
                <a:spcPts val="0"/>
              </a:spcBef>
              <a:spcAft>
                <a:spcPts val="0"/>
              </a:spcAft>
            </a:pP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Opgelet een koersdoel</a:t>
            </a:r>
            <a:r>
              <a:rPr sz="1900" spc="10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is een hypothetische</a:t>
            </a:r>
            <a:r>
              <a:rPr sz="1900" spc="542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spc="-10" dirty="0">
                <a:solidFill>
                  <a:srgbClr val="C00000"/>
                </a:solidFill>
                <a:latin typeface="Arial Black"/>
                <a:cs typeface="Arial Black"/>
              </a:rPr>
              <a:t>cijfer</a:t>
            </a:r>
            <a:r>
              <a:rPr sz="1900" spc="15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spc="-28" dirty="0">
                <a:solidFill>
                  <a:srgbClr val="C00000"/>
                </a:solidFill>
                <a:latin typeface="Arial Black"/>
                <a:cs typeface="Arial Black"/>
              </a:rPr>
              <a:t>dat</a:t>
            </a:r>
            <a:r>
              <a:rPr sz="1900" spc="31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spc="14" dirty="0">
                <a:solidFill>
                  <a:srgbClr val="C00000"/>
                </a:solidFill>
                <a:latin typeface="Arial Black"/>
                <a:cs typeface="Arial Black"/>
              </a:rPr>
              <a:t>wij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naar</a:t>
            </a:r>
            <a:r>
              <a:rPr sz="1900" spc="11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spc="-37" dirty="0">
                <a:solidFill>
                  <a:srgbClr val="C00000"/>
                </a:solidFill>
                <a:latin typeface="Arial Black"/>
                <a:cs typeface="Arial Black"/>
              </a:rPr>
              <a:t>voor</a:t>
            </a:r>
          </a:p>
          <a:p>
            <a:pPr marL="0" marR="0">
              <a:lnSpc>
                <a:spcPts val="2279"/>
              </a:lnSpc>
              <a:spcBef>
                <a:spcPts val="0"/>
              </a:spcBef>
              <a:spcAft>
                <a:spcPts val="0"/>
              </a:spcAft>
            </a:pPr>
            <a:r>
              <a:rPr sz="1900" spc="-15" dirty="0">
                <a:solidFill>
                  <a:srgbClr val="C00000"/>
                </a:solidFill>
                <a:latin typeface="Arial Black"/>
                <a:cs typeface="Arial Black"/>
              </a:rPr>
              <a:t>schuiven</a:t>
            </a:r>
            <a:r>
              <a:rPr sz="1900" spc="11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als streefdoel maar</a:t>
            </a:r>
            <a:r>
              <a:rPr sz="1900" spc="25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daarom niet altijd</a:t>
            </a:r>
            <a:r>
              <a:rPr sz="1900" spc="14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bereikt zal</a:t>
            </a:r>
            <a:r>
              <a:rPr sz="1900" spc="18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worden!!</a:t>
            </a:r>
          </a:p>
          <a:p>
            <a:pPr marL="0" marR="0">
              <a:lnSpc>
                <a:spcPts val="2230"/>
              </a:lnSpc>
              <a:spcBef>
                <a:spcPts val="0"/>
              </a:spcBef>
              <a:spcAft>
                <a:spcPts val="0"/>
              </a:spcAft>
            </a:pP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Let </a:t>
            </a:r>
            <a:r>
              <a:rPr sz="1900" spc="-17" dirty="0">
                <a:solidFill>
                  <a:srgbClr val="C00000"/>
                </a:solidFill>
                <a:latin typeface="Arial Black"/>
                <a:cs typeface="Arial Black"/>
              </a:rPr>
              <a:t>op</a:t>
            </a:r>
            <a:r>
              <a:rPr sz="1900" spc="14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al</a:t>
            </a:r>
            <a:r>
              <a:rPr sz="1900" spc="10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uw</a:t>
            </a:r>
            <a:r>
              <a:rPr sz="1900" spc="46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spc="-15" dirty="0">
                <a:solidFill>
                  <a:srgbClr val="C00000"/>
                </a:solidFill>
                <a:latin typeface="Arial Black"/>
                <a:cs typeface="Arial Black"/>
              </a:rPr>
              <a:t>aankopen</a:t>
            </a:r>
            <a:r>
              <a:rPr sz="1900" spc="12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en </a:t>
            </a:r>
            <a:r>
              <a:rPr sz="1900" spc="-11" dirty="0">
                <a:solidFill>
                  <a:srgbClr val="C00000"/>
                </a:solidFill>
                <a:latin typeface="Arial Black"/>
                <a:cs typeface="Arial Black"/>
              </a:rPr>
              <a:t>verkopen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 steeds te bespreken met je</a:t>
            </a:r>
            <a:r>
              <a:rPr sz="1900" spc="-15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adviseur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697209" y="6030502"/>
            <a:ext cx="307788" cy="2252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73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4D4D4D"/>
                </a:solidFill>
                <a:latin typeface="Arial Unicode MS"/>
                <a:cs typeface="Arial Unicode MS"/>
              </a:rPr>
              <a:t>23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76580" y="6145197"/>
            <a:ext cx="747545" cy="2422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434342"/>
                </a:solidFill>
                <a:latin typeface="Arial Unicode MS"/>
                <a:cs typeface="Arial Unicode MS"/>
              </a:rPr>
              <a:t>20/02/16</a:t>
            </a:r>
          </a:p>
        </p:txBody>
      </p:sp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0DCE50FF-178B-40E1-BADE-D6AE5DACE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5962A-CB95-448E-8B92-D90A78C737B1}" type="datetime1">
              <a:rPr lang="en-US" smtClean="0"/>
              <a:t>6/18/2021</a:t>
            </a:fld>
            <a:endParaRPr lang="en-US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CD3BDAE-0B65-4E43-8051-7C163FE5D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33">
            <a:extLst>
              <a:ext uri="{FF2B5EF4-FFF2-40B4-BE49-F238E27FC236}">
                <a16:creationId xmlns:a16="http://schemas.microsoft.com/office/drawing/2014/main" id="{637863A1-54F7-428E-9109-03BACEC205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35">
            <a:extLst>
              <a:ext uri="{FF2B5EF4-FFF2-40B4-BE49-F238E27FC236}">
                <a16:creationId xmlns:a16="http://schemas.microsoft.com/office/drawing/2014/main" id="{F8774F60-10DA-4D7F-BC9C-E9FBFFB38B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258" y="544865"/>
            <a:ext cx="6493422" cy="5416372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extrusionH="76200" contourW="12700">
            <a:bevelT w="19050" h="0" prst="coolSlant"/>
            <a:extrusionClr>
              <a:schemeClr val="accent3">
                <a:lumMod val="50000"/>
              </a:schemeClr>
            </a:extrusionClr>
            <a:contourClr>
              <a:schemeClr val="tx2">
                <a:lumMod val="75000"/>
                <a:lumOff val="2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37">
            <a:extLst>
              <a:ext uri="{FF2B5EF4-FFF2-40B4-BE49-F238E27FC236}">
                <a16:creationId xmlns:a16="http://schemas.microsoft.com/office/drawing/2014/main" id="{0F9EB1F5-0A3E-446D-B428-00D62197A7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9144" y="701113"/>
            <a:ext cx="6185649" cy="5103876"/>
          </a:xfrm>
          <a:prstGeom prst="rect">
            <a:avLst/>
          </a:prstGeom>
          <a:noFill/>
          <a:ln w="15875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809BB67C-59F4-4A1C-BA91-CB4D3207E6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7086" y="1308831"/>
            <a:ext cx="4969765" cy="271651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nl-NL" sz="4300" b="1" dirty="0">
                <a:solidFill>
                  <a:schemeClr val="bg1"/>
                </a:solidFill>
              </a:rPr>
              <a:t>Deze week zoeken we de aandelen</a:t>
            </a:r>
            <a:br>
              <a:rPr lang="nl-NL" sz="4300" b="1" dirty="0">
                <a:solidFill>
                  <a:schemeClr val="bg1"/>
                </a:solidFill>
              </a:rPr>
            </a:br>
            <a:r>
              <a:rPr lang="nl-NL" sz="4300" b="1" dirty="0">
                <a:solidFill>
                  <a:schemeClr val="bg1"/>
                </a:solidFill>
              </a:rPr>
              <a:t>in </a:t>
            </a:r>
            <a:r>
              <a:rPr lang="nl-NL" sz="4300" b="1" dirty="0" err="1">
                <a:solidFill>
                  <a:schemeClr val="bg1"/>
                </a:solidFill>
              </a:rPr>
              <a:t>Australie</a:t>
            </a:r>
            <a:r>
              <a:rPr lang="nl-NL" sz="4300" b="1" dirty="0">
                <a:solidFill>
                  <a:schemeClr val="bg1"/>
                </a:solidFill>
              </a:rPr>
              <a:t> die koopwaardig zijn</a:t>
            </a:r>
            <a:endParaRPr lang="nl-BE" sz="4300" b="1" dirty="0">
              <a:solidFill>
                <a:schemeClr val="bg1"/>
              </a:solidFill>
            </a:endParaRPr>
          </a:p>
        </p:txBody>
      </p:sp>
      <p:cxnSp>
        <p:nvCxnSpPr>
          <p:cNvPr id="53" name="Straight Connector 39">
            <a:extLst>
              <a:ext uri="{FF2B5EF4-FFF2-40B4-BE49-F238E27FC236}">
                <a16:creationId xmlns:a16="http://schemas.microsoft.com/office/drawing/2014/main" id="{55C1F48A-3DEE-477F-9F90-15D411D98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625783" y="4153282"/>
            <a:ext cx="449237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21869AAB-FF04-4E40-AF04-55F7C8F6EE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56835" y="5436506"/>
            <a:ext cx="1311847" cy="263878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DE05333-F429-4736-A275-CFB4B1508247}" type="datetime1">
              <a:rPr lang="en-US">
                <a:solidFill>
                  <a:schemeClr val="bg1"/>
                </a:solidFill>
              </a:rPr>
              <a:pPr>
                <a:spcAft>
                  <a:spcPts val="600"/>
                </a:spcAft>
              </a:pPr>
              <a:t>6/18/2021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DB486EF-2D53-4972-87D3-8411B2105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68682" y="5436506"/>
            <a:ext cx="508907" cy="263878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>
                <a:solidFill>
                  <a:schemeClr val="bg1"/>
                </a:solidFill>
              </a:rPr>
              <a:pPr>
                <a:spcAft>
                  <a:spcPts val="600"/>
                </a:spcAft>
              </a:pPr>
              <a:t>22</a:t>
            </a:fld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" name="Group 116">
            <a:extLst>
              <a:ext uri="{FF2B5EF4-FFF2-40B4-BE49-F238E27FC236}">
                <a16:creationId xmlns:a16="http://schemas.microsoft.com/office/drawing/2014/main" id="{5066F8AE-A5C7-4B3E-B1DA-D0B624059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867" y="0"/>
            <a:ext cx="11554765" cy="6475313"/>
            <a:chOff x="-15736" y="0"/>
            <a:chExt cx="12229962" cy="6856214"/>
          </a:xfrm>
        </p:grpSpPr>
        <p:pic>
          <p:nvPicPr>
            <p:cNvPr id="118" name="Picture 117">
              <a:extLst>
                <a:ext uri="{FF2B5EF4-FFF2-40B4-BE49-F238E27FC236}">
                  <a16:creationId xmlns:a16="http://schemas.microsoft.com/office/drawing/2014/main" id="{F78E901E-6697-44E3-9533-1457FA4F04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C515452A-514A-4763-9932-37302A8D6D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0" name="Picture 119">
              <a:extLst>
                <a:ext uri="{FF2B5EF4-FFF2-40B4-BE49-F238E27FC236}">
                  <a16:creationId xmlns:a16="http://schemas.microsoft.com/office/drawing/2014/main" id="{D0EC146D-CF08-4B34-ADEB-2F0296F98A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21" name="Picture 120">
              <a:extLst>
                <a:ext uri="{FF2B5EF4-FFF2-40B4-BE49-F238E27FC236}">
                  <a16:creationId xmlns:a16="http://schemas.microsoft.com/office/drawing/2014/main" id="{E1FBA240-87AB-400A-9292-7DC6F3E552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 useBgFill="1">
        <p:nvSpPr>
          <p:cNvPr id="134" name="Rectangle 122">
            <a:extLst>
              <a:ext uri="{FF2B5EF4-FFF2-40B4-BE49-F238E27FC236}">
                <a16:creationId xmlns:a16="http://schemas.microsoft.com/office/drawing/2014/main" id="{6D75FD42-C156-41A4-B68A-6C71A47E71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solidFill>
            <a:srgbClr val="614F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5" name="Picture 124">
            <a:extLst>
              <a:ext uri="{FF2B5EF4-FFF2-40B4-BE49-F238E27FC236}">
                <a16:creationId xmlns:a16="http://schemas.microsoft.com/office/drawing/2014/main" id="{D704A7BF-21E3-4BDF-9BE8-BEC32066EF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67" y="27329"/>
            <a:ext cx="11515900" cy="6475313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F13B4970-3BD2-44BB-BC50-98D6E5B94AA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028" r="524"/>
          <a:stretch/>
        </p:blipFill>
        <p:spPr>
          <a:xfrm>
            <a:off x="593361" y="635906"/>
            <a:ext cx="10299442" cy="5258160"/>
          </a:xfrm>
          <a:prstGeom prst="rect">
            <a:avLst/>
          </a:prstGeom>
        </p:spPr>
      </p:pic>
      <p:grpSp>
        <p:nvGrpSpPr>
          <p:cNvPr id="136" name="Group 126">
            <a:extLst>
              <a:ext uri="{FF2B5EF4-FFF2-40B4-BE49-F238E27FC236}">
                <a16:creationId xmlns:a16="http://schemas.microsoft.com/office/drawing/2014/main" id="{50180162-DDE5-43C8-B0DC-645F4CA9D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55125"/>
            <a:ext cx="11559247" cy="621792"/>
            <a:chOff x="-18288" y="3128956"/>
            <a:chExt cx="12234672" cy="658368"/>
          </a:xfrm>
        </p:grpSpPr>
        <p:sp useBgFill="1">
          <p:nvSpPr>
            <p:cNvPr id="137" name="Rounded Rectangle 21">
              <a:extLst>
                <a:ext uri="{FF2B5EF4-FFF2-40B4-BE49-F238E27FC236}">
                  <a16:creationId xmlns:a16="http://schemas.microsoft.com/office/drawing/2014/main" id="{16C9EE30-D91E-4DE1-8EEC-6A3AD1DD0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2303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129" name="Picture 128">
              <a:extLst>
                <a:ext uri="{FF2B5EF4-FFF2-40B4-BE49-F238E27FC236}">
                  <a16:creationId xmlns:a16="http://schemas.microsoft.com/office/drawing/2014/main" id="{A8E1E1CD-6653-4129-A465-3CFB3A1CCD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8288" y="3154680"/>
              <a:ext cx="777240" cy="606425"/>
            </a:xfrm>
            <a:prstGeom prst="rect">
              <a:avLst/>
            </a:prstGeom>
          </p:spPr>
        </p:pic>
        <p:sp useBgFill="1">
          <p:nvSpPr>
            <p:cNvPr id="138" name="Rounded Rectangle 27">
              <a:extLst>
                <a:ext uri="{FF2B5EF4-FFF2-40B4-BE49-F238E27FC236}">
                  <a16:creationId xmlns:a16="http://schemas.microsoft.com/office/drawing/2014/main" id="{5424F715-2587-4418-AB8A-9B4218F346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14377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srgbClr val="171717">
                  <a:alpha val="82745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131" name="Picture 130">
              <a:extLst>
                <a:ext uri="{FF2B5EF4-FFF2-40B4-BE49-F238E27FC236}">
                  <a16:creationId xmlns:a16="http://schemas.microsoft.com/office/drawing/2014/main" id="{1F8A0F16-00E1-4B0A-9B6E-8906A111B6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11439144" y="3154680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A085C482-18F4-44A0-ADBE-F7B42D72AF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8430" y="6119647"/>
            <a:ext cx="1511856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C3968D4-B6DA-4BA0-A6C9-B2AA11BEF099}" type="datetime1">
              <a:rPr lang="en-US" sz="1000" b="0" i="0" kern="1200">
                <a:solidFill>
                  <a:srgbClr val="595959"/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6/18/2021</a:t>
            </a:fld>
            <a:endParaRPr lang="en-US" sz="1000" b="0" i="0" kern="1200">
              <a:solidFill>
                <a:srgbClr val="595959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BD88CF8-0112-462A-B971-62150DC27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82279" y="6119647"/>
            <a:ext cx="512735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000" b="0" i="0" kern="1200">
                <a:solidFill>
                  <a:srgbClr val="595959"/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23</a:t>
            </a:fld>
            <a:endParaRPr lang="en-US" sz="1000" b="0" i="0" kern="1200">
              <a:solidFill>
                <a:srgbClr val="595959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" name="Group 101">
            <a:extLst>
              <a:ext uri="{FF2B5EF4-FFF2-40B4-BE49-F238E27FC236}">
                <a16:creationId xmlns:a16="http://schemas.microsoft.com/office/drawing/2014/main" id="{B77576E5-E7DB-46C7-B0D9-A0AB18787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867" y="0"/>
            <a:ext cx="11554765" cy="6475313"/>
            <a:chOff x="-15736" y="0"/>
            <a:chExt cx="12229962" cy="6856214"/>
          </a:xfrm>
        </p:grpSpPr>
        <p:pic>
          <p:nvPicPr>
            <p:cNvPr id="103" name="Picture 102">
              <a:extLst>
                <a:ext uri="{FF2B5EF4-FFF2-40B4-BE49-F238E27FC236}">
                  <a16:creationId xmlns:a16="http://schemas.microsoft.com/office/drawing/2014/main" id="{A2C244BC-AB19-460B-9A7B-5BAFE9DEAB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C2D7728D-2CB0-4ADE-B6BF-4BA8ED772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5" name="Picture 104">
              <a:extLst>
                <a:ext uri="{FF2B5EF4-FFF2-40B4-BE49-F238E27FC236}">
                  <a16:creationId xmlns:a16="http://schemas.microsoft.com/office/drawing/2014/main" id="{A3E0EDB8-8162-4D16-9521-52415777B0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06" name="Picture 105">
              <a:extLst>
                <a:ext uri="{FF2B5EF4-FFF2-40B4-BE49-F238E27FC236}">
                  <a16:creationId xmlns:a16="http://schemas.microsoft.com/office/drawing/2014/main" id="{27060CB3-C139-4548-A73F-74689C9292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130" name="Rectangle 107">
            <a:extLst>
              <a:ext uri="{FF2B5EF4-FFF2-40B4-BE49-F238E27FC236}">
                <a16:creationId xmlns:a16="http://schemas.microsoft.com/office/drawing/2014/main" id="{23E3CED3-8830-45C9-8D6C-F4ECADD4F1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solidFill>
            <a:srgbClr val="533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8CD9466A-7374-4A17-A781-28418C4BB4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429" y="774590"/>
            <a:ext cx="10320042" cy="4927819"/>
          </a:xfrm>
          <a:prstGeom prst="rect">
            <a:avLst/>
          </a:prstGeom>
        </p:spPr>
      </p:pic>
      <p:sp>
        <p:nvSpPr>
          <p:cNvPr id="131" name="Rectangle 109">
            <a:extLst>
              <a:ext uri="{FF2B5EF4-FFF2-40B4-BE49-F238E27FC236}">
                <a16:creationId xmlns:a16="http://schemas.microsoft.com/office/drawing/2014/main" id="{66F2D62A-C66C-42DF-8C05-99B0B1A8B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6689" y="331080"/>
            <a:ext cx="10905522" cy="5814839"/>
          </a:xfrm>
          <a:prstGeom prst="rect">
            <a:avLst/>
          </a:prstGeom>
          <a:noFill/>
          <a:ln w="25400" cap="flat">
            <a:solidFill>
              <a:srgbClr val="FF00D2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BA15A8E4-2B46-4B61-B1E4-8AAB55E239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8430" y="5854053"/>
            <a:ext cx="1511856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0D09A3-4B4A-4E61-A093-26FE45B9D2BA}" type="datetime1">
              <a:rPr lang="en-US" sz="1000" b="0" i="0" kern="120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6/18/2021</a:t>
            </a:fld>
            <a:endParaRPr lang="en-US" sz="1000" b="0" i="0" kern="1200">
              <a:solidFill>
                <a:schemeClr val="tx2">
                  <a:lumMod val="75000"/>
                  <a:lumOff val="25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212430F-E028-498D-87BB-4BB6C00FB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82279" y="5854053"/>
            <a:ext cx="512735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000" b="0" i="0" kern="120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24</a:t>
            </a:fld>
            <a:endParaRPr lang="en-US" sz="1000" b="0" i="0" kern="1200">
              <a:solidFill>
                <a:schemeClr val="tx2">
                  <a:lumMod val="75000"/>
                  <a:lumOff val="25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52">
            <a:extLst>
              <a:ext uri="{FF2B5EF4-FFF2-40B4-BE49-F238E27FC236}">
                <a16:creationId xmlns:a16="http://schemas.microsoft.com/office/drawing/2014/main" id="{5066F8AE-A5C7-4B3E-B1DA-D0B624059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867" y="0"/>
            <a:ext cx="11554765" cy="6475313"/>
            <a:chOff x="-15736" y="0"/>
            <a:chExt cx="12229962" cy="6856214"/>
          </a:xfrm>
        </p:grpSpPr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F78E901E-6697-44E3-9533-1457FA4F04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C515452A-514A-4763-9932-37302A8D6D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D0EC146D-CF08-4B34-ADEB-2F0296F98A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E1FBA240-87AB-400A-9292-7DC6F3E552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 useBgFill="1">
        <p:nvSpPr>
          <p:cNvPr id="73" name="Rectangle 58">
            <a:extLst>
              <a:ext uri="{FF2B5EF4-FFF2-40B4-BE49-F238E27FC236}">
                <a16:creationId xmlns:a16="http://schemas.microsoft.com/office/drawing/2014/main" id="{7193F1A9-EED8-46C5-A64D-C219BE030B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83CD5290-4143-415D-9CED-E2C7550CFD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69"/>
          <a:stretch/>
        </p:blipFill>
        <p:spPr>
          <a:xfrm>
            <a:off x="759928" y="759648"/>
            <a:ext cx="9999043" cy="4957703"/>
          </a:xfrm>
          <a:prstGeom prst="rect">
            <a:avLst/>
          </a:prstGeom>
        </p:spPr>
      </p:pic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D5CDB0C-FAF2-4A00-B30B-1E2826DB9B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8430" y="5792521"/>
            <a:ext cx="1511856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3BBFA90-047E-4713-A8C5-C0FACC65B80D}" type="datetime1">
              <a:rPr lang="en-US" sz="1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6/18/2021</a:t>
            </a:fld>
            <a:endParaRPr lang="en-US" sz="10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02F5D6D-C449-4B62-ACAD-14CEE5931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82279" y="5792521"/>
            <a:ext cx="512735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25</a:t>
            </a:fld>
            <a:endParaRPr lang="en-US" sz="10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74" name="Rectangle 60">
            <a:extLst>
              <a:ext uri="{FF2B5EF4-FFF2-40B4-BE49-F238E27FC236}">
                <a16:creationId xmlns:a16="http://schemas.microsoft.com/office/drawing/2014/main" id="{ECE6865D-C104-4F99-86B8-B6E914940F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6689" y="331080"/>
            <a:ext cx="10905522" cy="5814839"/>
          </a:xfrm>
          <a:prstGeom prst="rect">
            <a:avLst/>
          </a:prstGeom>
          <a:noFill/>
          <a:ln w="25400" cap="flat">
            <a:solidFill>
              <a:srgbClr val="FF9D00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5066F8AE-A5C7-4B3E-B1DA-D0B624059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867" y="0"/>
            <a:ext cx="11554765" cy="6475313"/>
            <a:chOff x="-15736" y="0"/>
            <a:chExt cx="12229962" cy="6856214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F78E901E-6697-44E3-9533-1457FA4F04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C515452A-514A-4763-9932-37302A8D6D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D0EC146D-CF08-4B34-ADEB-2F0296F98A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E1FBA240-87AB-400A-9292-7DC6F3E552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DC1875E5-3E3D-49D0-A84D-62C1DE8DE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solidFill>
            <a:srgbClr val="584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72E3803C-85E6-4CB3-8361-219B2398D9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6689" y="331080"/>
            <a:ext cx="10905522" cy="5814839"/>
          </a:xfrm>
          <a:prstGeom prst="rect">
            <a:avLst/>
          </a:prstGeom>
          <a:noFill/>
          <a:ln w="25400" cap="flat">
            <a:solidFill>
              <a:srgbClr val="FFEC6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9FFB61F2-FB90-4A00-B3E9-1B6F5DF8DF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8430" y="5637388"/>
            <a:ext cx="1511856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4C96181C-0B89-4DE9-9DE1-081DFF30A186}" type="datetime1">
              <a:rPr lang="en-US" sz="1000" b="0" i="0" kern="1200">
                <a:solidFill>
                  <a:srgbClr val="FFFFFF"/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6/18/2021</a:t>
            </a:fld>
            <a:endParaRPr lang="en-US" sz="1000" b="0" i="0" kern="1200">
              <a:solidFill>
                <a:srgbClr val="FFFFFF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F24AB4C-4172-44C0-A0C3-49FC97EC1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82279" y="5637388"/>
            <a:ext cx="512735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000" b="0" i="0" kern="1200">
                <a:solidFill>
                  <a:srgbClr val="FFFFFF"/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26</a:t>
            </a:fld>
            <a:endParaRPr lang="en-US" sz="1000" b="0" i="0" kern="1200">
              <a:solidFill>
                <a:srgbClr val="FFFFFF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8C1853F4-39E4-47BC-96F5-DB364A5976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09912"/>
            <a:ext cx="11518900" cy="58571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>
            <a:extLst>
              <a:ext uri="{FF2B5EF4-FFF2-40B4-BE49-F238E27FC236}">
                <a16:creationId xmlns:a16="http://schemas.microsoft.com/office/drawing/2014/main" id="{5066F8AE-A5C7-4B3E-B1DA-D0B624059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867" y="0"/>
            <a:ext cx="11554765" cy="6475313"/>
            <a:chOff x="-15736" y="0"/>
            <a:chExt cx="12229962" cy="6856214"/>
          </a:xfrm>
        </p:grpSpPr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F78E901E-6697-44E3-9533-1457FA4F04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C515452A-514A-4763-9932-37302A8D6D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D0EC146D-CF08-4B34-ADEB-2F0296F98A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E1FBA240-87AB-400A-9292-7DC6F3E552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 useBgFill="1">
        <p:nvSpPr>
          <p:cNvPr id="57" name="Rectangle 56">
            <a:extLst>
              <a:ext uri="{FF2B5EF4-FFF2-40B4-BE49-F238E27FC236}">
                <a16:creationId xmlns:a16="http://schemas.microsoft.com/office/drawing/2014/main" id="{7193F1A9-EED8-46C5-A64D-C219BE030B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1BA0CF0F-BFD9-4CBD-9349-AF3E61132F9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189" b="-1"/>
          <a:stretch/>
        </p:blipFill>
        <p:spPr>
          <a:xfrm>
            <a:off x="759928" y="759648"/>
            <a:ext cx="9999043" cy="4957703"/>
          </a:xfrm>
          <a:prstGeom prst="rect">
            <a:avLst/>
          </a:prstGeom>
        </p:spPr>
      </p:pic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D48ED1AD-1745-4BBE-B4C9-7D6FD7CAB9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8430" y="5792521"/>
            <a:ext cx="1511856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A9BCB683-D054-4830-81E5-F622D5B48531}" type="datetime1">
              <a:rPr lang="en-US" sz="1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6/18/2021</a:t>
            </a:fld>
            <a:endParaRPr lang="en-US" sz="10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83E9130-D33C-4673-8E84-2D4F1ADED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82279" y="5792521"/>
            <a:ext cx="512735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27</a:t>
            </a:fld>
            <a:endParaRPr lang="en-US" sz="10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ECE6865D-C104-4F99-86B8-B6E914940F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6689" y="331080"/>
            <a:ext cx="10905522" cy="5814839"/>
          </a:xfrm>
          <a:prstGeom prst="rect">
            <a:avLst/>
          </a:prstGeom>
          <a:noFill/>
          <a:ln w="25400" cap="flat">
            <a:solidFill>
              <a:srgbClr val="FF9800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51">
            <a:extLst>
              <a:ext uri="{FF2B5EF4-FFF2-40B4-BE49-F238E27FC236}">
                <a16:creationId xmlns:a16="http://schemas.microsoft.com/office/drawing/2014/main" id="{5066F8AE-A5C7-4B3E-B1DA-D0B624059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867" y="0"/>
            <a:ext cx="11554765" cy="6475313"/>
            <a:chOff x="-15736" y="0"/>
            <a:chExt cx="12229962" cy="6856214"/>
          </a:xfrm>
        </p:grpSpPr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F78E901E-6697-44E3-9533-1457FA4F04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C515452A-514A-4763-9932-37302A8D6D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D0EC146D-CF08-4B34-ADEB-2F0296F98A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E1FBA240-87AB-400A-9292-7DC6F3E552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 useBgFill="1">
        <p:nvSpPr>
          <p:cNvPr id="72" name="Rectangle 57">
            <a:extLst>
              <a:ext uri="{FF2B5EF4-FFF2-40B4-BE49-F238E27FC236}">
                <a16:creationId xmlns:a16="http://schemas.microsoft.com/office/drawing/2014/main" id="{7193F1A9-EED8-46C5-A64D-C219BE030B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8F9FCB08-32C7-4157-A18D-A7D712076A2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82" r="-1" b="-1"/>
          <a:stretch/>
        </p:blipFill>
        <p:spPr>
          <a:xfrm>
            <a:off x="759928" y="759648"/>
            <a:ext cx="9999043" cy="4957703"/>
          </a:xfrm>
          <a:prstGeom prst="rect">
            <a:avLst/>
          </a:prstGeom>
        </p:spPr>
      </p:pic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E216E867-037D-4216-8051-13D4E90059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8430" y="5792521"/>
            <a:ext cx="1511856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4185D74-A411-4864-95B8-09ED005F71A0}" type="datetime1">
              <a:rPr lang="en-US" sz="1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6/18/2021</a:t>
            </a:fld>
            <a:endParaRPr lang="en-US" sz="10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EA32A83-097B-4503-BD0F-89CBF9151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82279" y="5792521"/>
            <a:ext cx="512735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28</a:t>
            </a:fld>
            <a:endParaRPr lang="en-US" sz="10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73" name="Rectangle 59">
            <a:extLst>
              <a:ext uri="{FF2B5EF4-FFF2-40B4-BE49-F238E27FC236}">
                <a16:creationId xmlns:a16="http://schemas.microsoft.com/office/drawing/2014/main" id="{ECE6865D-C104-4F99-86B8-B6E914940F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6689" y="331080"/>
            <a:ext cx="10905522" cy="5814839"/>
          </a:xfrm>
          <a:prstGeom prst="rect">
            <a:avLst/>
          </a:prstGeom>
          <a:noFill/>
          <a:ln w="25400" cap="flat">
            <a:solidFill>
              <a:srgbClr val="FF00DA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>
            <a:extLst>
              <a:ext uri="{FF2B5EF4-FFF2-40B4-BE49-F238E27FC236}">
                <a16:creationId xmlns:a16="http://schemas.microsoft.com/office/drawing/2014/main" id="{5066F8AE-A5C7-4B3E-B1DA-D0B624059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867" y="0"/>
            <a:ext cx="11554765" cy="6475313"/>
            <a:chOff x="-15736" y="0"/>
            <a:chExt cx="12229962" cy="6856214"/>
          </a:xfrm>
        </p:grpSpPr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F78E901E-6697-44E3-9533-1457FA4F04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C515452A-514A-4763-9932-37302A8D6D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D0EC146D-CF08-4B34-ADEB-2F0296F98A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E1FBA240-87AB-400A-9292-7DC6F3E552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 useBgFill="1">
        <p:nvSpPr>
          <p:cNvPr id="54" name="Rectangle 53">
            <a:extLst>
              <a:ext uri="{FF2B5EF4-FFF2-40B4-BE49-F238E27FC236}">
                <a16:creationId xmlns:a16="http://schemas.microsoft.com/office/drawing/2014/main" id="{6D75FD42-C156-41A4-B68A-6C71A47E71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solidFill>
            <a:srgbClr val="4F38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D704A7BF-21E3-4BDF-9BE8-BEC32066EF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67" y="27329"/>
            <a:ext cx="11515900" cy="6475313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96964641-DE80-484D-B190-D1AF0499034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511"/>
          <a:stretch/>
        </p:blipFill>
        <p:spPr>
          <a:xfrm>
            <a:off x="593361" y="635906"/>
            <a:ext cx="10299442" cy="5258160"/>
          </a:xfrm>
          <a:prstGeom prst="rect">
            <a:avLst/>
          </a:prstGeom>
        </p:spPr>
      </p:pic>
      <p:grpSp>
        <p:nvGrpSpPr>
          <p:cNvPr id="58" name="Group 57">
            <a:extLst>
              <a:ext uri="{FF2B5EF4-FFF2-40B4-BE49-F238E27FC236}">
                <a16:creationId xmlns:a16="http://schemas.microsoft.com/office/drawing/2014/main" id="{50180162-DDE5-43C8-B0DC-645F4CA9D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55125"/>
            <a:ext cx="11559247" cy="621792"/>
            <a:chOff x="-18288" y="3128956"/>
            <a:chExt cx="12234672" cy="658368"/>
          </a:xfrm>
        </p:grpSpPr>
        <p:sp useBgFill="1">
          <p:nvSpPr>
            <p:cNvPr id="59" name="Rounded Rectangle 21">
              <a:extLst>
                <a:ext uri="{FF2B5EF4-FFF2-40B4-BE49-F238E27FC236}">
                  <a16:creationId xmlns:a16="http://schemas.microsoft.com/office/drawing/2014/main" id="{16C9EE30-D91E-4DE1-8EEC-6A3AD1DD0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2303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A8E1E1CD-6653-4129-A465-3CFB3A1CCD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8288" y="3154680"/>
              <a:ext cx="777240" cy="606425"/>
            </a:xfrm>
            <a:prstGeom prst="rect">
              <a:avLst/>
            </a:prstGeom>
          </p:spPr>
        </p:pic>
        <p:sp useBgFill="1">
          <p:nvSpPr>
            <p:cNvPr id="61" name="Rounded Rectangle 27">
              <a:extLst>
                <a:ext uri="{FF2B5EF4-FFF2-40B4-BE49-F238E27FC236}">
                  <a16:creationId xmlns:a16="http://schemas.microsoft.com/office/drawing/2014/main" id="{5424F715-2587-4418-AB8A-9B4218F346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14377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srgbClr val="171717">
                  <a:alpha val="82745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1F8A0F16-00E1-4B0A-9B6E-8906A111B6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11439144" y="3154680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8ED09CB6-0CEE-4C65-9842-1C9F474DC9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8430" y="6119647"/>
            <a:ext cx="1511856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6E4E422-F244-4A1F-B2EB-F5B360CEAB20}" type="datetime1">
              <a:rPr lang="en-US" sz="1000" b="0" i="0" kern="1200">
                <a:solidFill>
                  <a:srgbClr val="595959"/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6/18/2021</a:t>
            </a:fld>
            <a:endParaRPr lang="en-US" sz="1000" b="0" i="0" kern="1200">
              <a:solidFill>
                <a:srgbClr val="595959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F8BA97F-B45C-4E8A-961E-682799FF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82279" y="6119647"/>
            <a:ext cx="512735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000" b="0" i="0" kern="1200">
                <a:solidFill>
                  <a:srgbClr val="595959"/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29</a:t>
            </a:fld>
            <a:endParaRPr lang="en-US" sz="1000" b="0" i="0" kern="1200">
              <a:solidFill>
                <a:srgbClr val="595959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614F7DB2-2747-44B1-8CCD-EA4CF6EABA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867" y="0"/>
            <a:ext cx="11554765" cy="6475313"/>
            <a:chOff x="-15736" y="0"/>
            <a:chExt cx="12229962" cy="685621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B274392-2BAA-4EFD-A7A4-941ABF7B2B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4E9F97B-B428-4C46-8004-BC4A40DEF3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6C42F04-DEA1-45C3-9F84-8B1652F9C9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A860151-6D39-4EDD-99B8-908690A0DD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C02D87C-1E23-4B24-AFE6-A85743C72F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19088" y="2286940"/>
            <a:ext cx="888793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42156184-C35E-40FF-9C64-B7F0FF61C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E584079-BD13-4EFC-9B7D-BB620B5E70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875" y="457708"/>
            <a:ext cx="10603148" cy="139743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FA20CBD-740E-4ABD-9A44-44405ECC6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010" y="752131"/>
            <a:ext cx="9998879" cy="8311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/>
            <a:r>
              <a:rPr lang="en-US" sz="4400" dirty="0" err="1">
                <a:solidFill>
                  <a:schemeClr val="tx2"/>
                </a:solidFill>
              </a:rPr>
              <a:t>Nieuwe</a:t>
            </a:r>
            <a:r>
              <a:rPr lang="en-US" sz="4400" dirty="0">
                <a:solidFill>
                  <a:schemeClr val="tx2"/>
                </a:solidFill>
              </a:rPr>
              <a:t> </a:t>
            </a:r>
            <a:r>
              <a:rPr lang="en-US" sz="4400" dirty="0" err="1">
                <a:solidFill>
                  <a:schemeClr val="tx2"/>
                </a:solidFill>
              </a:rPr>
              <a:t>tel</a:t>
            </a:r>
            <a:r>
              <a:rPr lang="en-US" sz="4400" dirty="0">
                <a:solidFill>
                  <a:schemeClr val="tx2"/>
                </a:solidFill>
              </a:rPr>
              <a:t> : 050 344777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C7053FF-8E4D-4155-86CE-50A72DCD32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4820" y="612356"/>
            <a:ext cx="10289257" cy="1088136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42F442A-E722-4FA8-8DA6-41899E8842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159000"/>
            <a:ext cx="11518900" cy="431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innerShdw blurRad="63500" dist="50800" dir="162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45585C2-59C2-4FC5-B315-F9BDF58345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23884" y="2467130"/>
            <a:ext cx="9071130" cy="30823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457200">
              <a:spcAft>
                <a:spcPts val="600"/>
              </a:spcAft>
            </a:pPr>
            <a:r>
              <a:rPr lang="en-US" dirty="0" err="1">
                <a:solidFill>
                  <a:schemeClr val="bg1"/>
                </a:solidFill>
              </a:rPr>
              <a:t>Busschaert&amp;co</a:t>
            </a:r>
            <a:r>
              <a:rPr lang="en-US" dirty="0">
                <a:solidFill>
                  <a:schemeClr val="bg1"/>
                </a:solidFill>
              </a:rPr>
              <a:t>  </a:t>
            </a:r>
            <a:r>
              <a:rPr lang="en-US" dirty="0" err="1">
                <a:solidFill>
                  <a:schemeClr val="bg1"/>
                </a:solidFill>
              </a:rPr>
              <a:t>werkt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verder</a:t>
            </a:r>
            <a:r>
              <a:rPr lang="en-US" dirty="0">
                <a:solidFill>
                  <a:schemeClr val="bg1"/>
                </a:solidFill>
              </a:rPr>
              <a:t> dan met </a:t>
            </a:r>
          </a:p>
          <a:p>
            <a:pPr defTabSz="457200">
              <a:spcAft>
                <a:spcPts val="600"/>
              </a:spcAft>
            </a:pPr>
            <a:endParaRPr lang="en-US" dirty="0">
              <a:solidFill>
                <a:schemeClr val="bg1"/>
              </a:solidFill>
            </a:endParaRPr>
          </a:p>
          <a:p>
            <a:pPr defTabSz="457200">
              <a:spcAft>
                <a:spcPts val="600"/>
              </a:spcAft>
            </a:pPr>
            <a:endParaRPr lang="en-US" dirty="0">
              <a:solidFill>
                <a:schemeClr val="bg1"/>
              </a:solidFill>
            </a:endParaRPr>
          </a:p>
          <a:p>
            <a:pPr defTabSz="457200">
              <a:spcAft>
                <a:spcPts val="600"/>
              </a:spcAft>
            </a:pPr>
            <a:r>
              <a:rPr lang="en-US" dirty="0">
                <a:solidFill>
                  <a:schemeClr val="bg1"/>
                </a:solidFill>
              </a:rPr>
              <a:t>MEXEM EUROPE &amp; INTERACTIVE BROKERS DUBLIN IRELAND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2C76A10-359A-45B1-8478-8686E3E4B8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8430" y="5637388"/>
            <a:ext cx="1511856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000" b="0" i="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6/18/2021</a:t>
            </a:fld>
            <a:endParaRPr lang="en-US" sz="1000" b="0" i="0" kern="120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4BD76B7-32F8-467A-A32E-F011A672F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82279" y="5637388"/>
            <a:ext cx="512735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000" b="0" i="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3</a:t>
            </a:fld>
            <a:endParaRPr lang="en-US" sz="1000" b="0" i="0" kern="120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7626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>
            <a:extLst>
              <a:ext uri="{FF2B5EF4-FFF2-40B4-BE49-F238E27FC236}">
                <a16:creationId xmlns:a16="http://schemas.microsoft.com/office/drawing/2014/main" id="{5066F8AE-A5C7-4B3E-B1DA-D0B624059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867" y="0"/>
            <a:ext cx="11554765" cy="6475313"/>
            <a:chOff x="-15736" y="0"/>
            <a:chExt cx="12229962" cy="6856214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F78E901E-6697-44E3-9533-1457FA4F04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C515452A-514A-4763-9932-37302A8D6D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D0EC146D-CF08-4B34-ADEB-2F0296F98A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E1FBA240-87AB-400A-9292-7DC6F3E552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F733538D-5433-42E7-AA08-DC5FDEDA47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6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313D32ED-B1D6-4C2F-8742-4976B0A235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8430" y="5637388"/>
            <a:ext cx="1511856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FDEDE739-B538-42EB-820E-F6B652A930EC}" type="datetime1">
              <a:rPr lang="en-US" sz="1000" b="0" i="0" kern="1200">
                <a:solidFill>
                  <a:srgbClr val="FFFFFF"/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6/18/2021</a:t>
            </a:fld>
            <a:endParaRPr lang="en-US" sz="1000" b="0" i="0" kern="1200">
              <a:solidFill>
                <a:srgbClr val="FFFFFF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DEB5EA3-5EFD-4067-B029-D78F1DF71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82279" y="5637388"/>
            <a:ext cx="512735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000" b="0" i="0" kern="1200">
                <a:solidFill>
                  <a:srgbClr val="FFFFFF"/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30</a:t>
            </a:fld>
            <a:endParaRPr lang="en-US" sz="1000" b="0" i="0" kern="1200">
              <a:solidFill>
                <a:srgbClr val="FFFFFF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6AF7D0EA-DDFA-480D-877C-2F980DDC52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75583"/>
            <a:ext cx="11518900" cy="55258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F0417A-8EC4-4C98-98FF-75EC25BB2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E930E78-EA14-4593-8BA8-80421F28D1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796688E-14A6-433B-AB0A-0D5AB2A2C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6/18/2021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77D99FA-2167-4510-ABC5-98EE81173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31</a:t>
            </a:fld>
            <a:endParaRPr lang="en-US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718DA620-8A88-4351-8A1A-CAF27CA948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320"/>
            <a:ext cx="11518900" cy="5562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186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ADB139-3C04-4770-8602-762CC28B5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AD0279C-8D21-432C-90FF-AD2C9F11F7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1B50549-24D3-4962-B350-610348AB8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6/18/2021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FEB0C9A-1846-4309-8CD7-F24DFCA1F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32</a:t>
            </a:fld>
            <a:endParaRPr lang="en-US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279F3A7D-A4A7-4103-A967-24DF8646A1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890" y="575734"/>
            <a:ext cx="10081120" cy="5325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647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C2CAC9-5931-4995-9DD6-01B616EEB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4D80E65-CA2E-4C6B-A732-9C38351442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7CFAB00-0E60-454D-9DE1-5110329FA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6/18/2021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8B71C47-61A9-4EBB-97B5-172ADE908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33</a:t>
            </a:fld>
            <a:endParaRPr lang="en-US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CA1C13B3-C022-46D9-BEDD-E0C3AF71B7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890" y="575733"/>
            <a:ext cx="10081119" cy="5325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984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E27BDE-23A5-47D5-AFF4-C510B602D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BFC030C-0F89-4373-A0A4-4F1CB4645C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4C5B7FE-BAB5-4A0D-8AFB-6D8B208BA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6/18/2021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A87DCDA-A96B-4F49-AD16-59A3919ED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34</a:t>
            </a:fld>
            <a:endParaRPr lang="en-US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01519CFD-5418-4349-AFDB-4535A9B12A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884" y="613100"/>
            <a:ext cx="9351422" cy="525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216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047BF5-00EC-434A-8061-2AD73634C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9B3F16C-0AFE-4B18-9D1D-D01309A1D7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55C1C2-D091-4E16-993E-EDB0CEBD9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6/18/2021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B8031B2-4CB6-4285-A30B-77372F4FD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35</a:t>
            </a:fld>
            <a:endParaRPr lang="en-US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0F5FD9BC-B55E-4951-8ED8-E0A0E7E1D5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882" y="616591"/>
            <a:ext cx="10225136" cy="5243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300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E24CD7-F54C-416D-8308-9BD50E92B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Monster kortingen op komst</a:t>
            </a:r>
            <a:endParaRPr lang="nl-BE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33D4746-01F4-4B37-8074-B8C1557F12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Vanaf 1 juli veranderen wij van brokers platform en stappen over naar </a:t>
            </a:r>
            <a:r>
              <a:rPr lang="nl-NL" dirty="0" err="1">
                <a:highlight>
                  <a:srgbClr val="FFFF00"/>
                </a:highlight>
              </a:rPr>
              <a:t>interactive</a:t>
            </a:r>
            <a:r>
              <a:rPr lang="nl-NL" dirty="0">
                <a:highlight>
                  <a:srgbClr val="FFFF00"/>
                </a:highlight>
              </a:rPr>
              <a:t> brokers </a:t>
            </a:r>
            <a:r>
              <a:rPr lang="nl-NL" dirty="0" err="1">
                <a:highlight>
                  <a:srgbClr val="FFFF00"/>
                </a:highlight>
              </a:rPr>
              <a:t>usa</a:t>
            </a:r>
            <a:r>
              <a:rPr lang="nl-NL" dirty="0">
                <a:highlight>
                  <a:srgbClr val="FFFF00"/>
                </a:highlight>
              </a:rPr>
              <a:t> </a:t>
            </a:r>
            <a:r>
              <a:rPr lang="nl-NL" dirty="0" err="1">
                <a:highlight>
                  <a:srgbClr val="FFFF00"/>
                </a:highlight>
              </a:rPr>
              <a:t>branch</a:t>
            </a:r>
            <a:r>
              <a:rPr lang="nl-NL" dirty="0">
                <a:highlight>
                  <a:srgbClr val="FFFF00"/>
                </a:highlight>
              </a:rPr>
              <a:t> </a:t>
            </a:r>
            <a:r>
              <a:rPr lang="nl-NL" dirty="0" err="1">
                <a:highlight>
                  <a:srgbClr val="FFFF00"/>
                </a:highlight>
              </a:rPr>
              <a:t>dublin</a:t>
            </a:r>
            <a:r>
              <a:rPr lang="nl-NL" dirty="0">
                <a:highlight>
                  <a:srgbClr val="FFFF00"/>
                </a:highlight>
              </a:rPr>
              <a:t> en mexem </a:t>
            </a:r>
            <a:r>
              <a:rPr lang="nl-NL" dirty="0" err="1">
                <a:highlight>
                  <a:srgbClr val="FFFF00"/>
                </a:highlight>
              </a:rPr>
              <a:t>europa</a:t>
            </a:r>
            <a:r>
              <a:rPr lang="nl-NL" dirty="0">
                <a:highlight>
                  <a:srgbClr val="FFFF00"/>
                </a:highlight>
              </a:rPr>
              <a:t> </a:t>
            </a:r>
            <a:r>
              <a:rPr lang="nl-NL" dirty="0" err="1">
                <a:highlight>
                  <a:srgbClr val="FFFF00"/>
                </a:highlight>
              </a:rPr>
              <a:t>branch</a:t>
            </a:r>
            <a:r>
              <a:rPr lang="nl-NL" dirty="0">
                <a:highlight>
                  <a:srgbClr val="FFFF00"/>
                </a:highlight>
              </a:rPr>
              <a:t> </a:t>
            </a:r>
            <a:r>
              <a:rPr lang="nl-NL" dirty="0" err="1">
                <a:highlight>
                  <a:srgbClr val="FFFF00"/>
                </a:highlight>
              </a:rPr>
              <a:t>brussel</a:t>
            </a:r>
            <a:endParaRPr lang="nl-NL" dirty="0">
              <a:highlight>
                <a:srgbClr val="FFFF00"/>
              </a:highlight>
            </a:endParaRPr>
          </a:p>
          <a:p>
            <a:endParaRPr lang="nl-NL" dirty="0"/>
          </a:p>
          <a:p>
            <a:r>
              <a:rPr lang="nl-NL" b="1" dirty="0">
                <a:solidFill>
                  <a:srgbClr val="FF0000"/>
                </a:solidFill>
              </a:rPr>
              <a:t>Daardoor dalen de kosten tussen 50 à 70% met vroeger</a:t>
            </a:r>
          </a:p>
          <a:p>
            <a:r>
              <a:rPr lang="nl-NL" b="1" dirty="0">
                <a:solidFill>
                  <a:srgbClr val="0070C0"/>
                </a:solidFill>
              </a:rPr>
              <a:t>Je mag en kan gratis overstappen door ons te verwittigen</a:t>
            </a:r>
          </a:p>
          <a:p>
            <a:r>
              <a:rPr lang="nl-NL" b="1" dirty="0">
                <a:solidFill>
                  <a:srgbClr val="0070C0"/>
                </a:solidFill>
              </a:rPr>
              <a:t>Na 1 juli kun je alleen op eigen kosten overstappen</a:t>
            </a:r>
            <a:endParaRPr lang="nl-BE" b="1" dirty="0">
              <a:solidFill>
                <a:srgbClr val="0070C0"/>
              </a:solidFill>
            </a:endParaRP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B5EC0CC-2100-4317-B714-E4BDAD108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6/18/2021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061304C-154C-4548-83D4-7182CC841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004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2E1CF4-A3E9-47F0-BD77-E0EFD89B8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Bericht aan de klanten van ons kantoor</a:t>
            </a:r>
            <a:endParaRPr lang="nl-BE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34AE362-D1F2-414C-80B0-4B4641E61B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Al wie wenst over te gaan naar ons nieuw platform moet voor 20 juni </a:t>
            </a:r>
          </a:p>
          <a:p>
            <a:r>
              <a:rPr lang="nl-NL" dirty="0"/>
              <a:t>De opdracht geven en getekend !!!!!</a:t>
            </a:r>
          </a:p>
          <a:p>
            <a:endParaRPr lang="nl-NL" dirty="0"/>
          </a:p>
          <a:p>
            <a:r>
              <a:rPr lang="nl-NL" dirty="0"/>
              <a:t>Deze overdracht kan volledig </a:t>
            </a:r>
            <a:r>
              <a:rPr lang="nl-NL" dirty="0" err="1"/>
              <a:t>kostloos</a:t>
            </a:r>
            <a:r>
              <a:rPr lang="nl-NL" dirty="0"/>
              <a:t> zijn</a:t>
            </a:r>
          </a:p>
          <a:p>
            <a:endParaRPr lang="nl-NL" dirty="0"/>
          </a:p>
          <a:p>
            <a:r>
              <a:rPr lang="nl-NL" dirty="0"/>
              <a:t>Nadien betaalt men per artikel 40€</a:t>
            </a:r>
            <a:endParaRPr lang="nl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7D6A7F5-39ED-4DEC-958F-23CFAB425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6/18/2021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709D6FC-B08B-429A-BBEF-3EC3C0AD6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9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51">
            <a:extLst>
              <a:ext uri="{FF2B5EF4-FFF2-40B4-BE49-F238E27FC236}">
                <a16:creationId xmlns:a16="http://schemas.microsoft.com/office/drawing/2014/main" id="{DFB5D1BB-0703-437B-BD1E-1D07F8A27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867" y="0"/>
            <a:ext cx="11554765" cy="6475313"/>
            <a:chOff x="-15736" y="0"/>
            <a:chExt cx="12229962" cy="6856214"/>
          </a:xfrm>
        </p:grpSpPr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3886586B-3F0F-4593-B272-AE75AD0F09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020DEB59-BF94-41B5-8F16-8B10442EE0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9A3BEF6F-FC03-43B1-8D1B-8DA3A360DB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0F49BA32-A501-4C79-9A72-92587AB9EE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73" name="Straight Connector 57">
            <a:extLst>
              <a:ext uri="{FF2B5EF4-FFF2-40B4-BE49-F238E27FC236}">
                <a16:creationId xmlns:a16="http://schemas.microsoft.com/office/drawing/2014/main" id="{883F92AF-2403-4558-B1D7-72130A1E4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19088" y="2286940"/>
            <a:ext cx="888793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74" name="Rectangle 59">
            <a:extLst>
              <a:ext uri="{FF2B5EF4-FFF2-40B4-BE49-F238E27FC236}">
                <a16:creationId xmlns:a16="http://schemas.microsoft.com/office/drawing/2014/main" id="{22AC0F86-9A78-4E84-A4B4-ADB8B2629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6020" cy="647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" name="Group 61">
            <a:extLst>
              <a:ext uri="{FF2B5EF4-FFF2-40B4-BE49-F238E27FC236}">
                <a16:creationId xmlns:a16="http://schemas.microsoft.com/office/drawing/2014/main" id="{4AF78B9E-8BE2-4706-9377-A05FA25ABA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867" y="0"/>
            <a:ext cx="11554765" cy="6475313"/>
            <a:chOff x="-15736" y="0"/>
            <a:chExt cx="12229962" cy="6856214"/>
          </a:xfrm>
        </p:grpSpPr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32CDFDE2-4DB3-4623-BA21-187D1B710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ED74B2AA-1443-4E9B-8462-F7F5B8525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9BB652B6-7300-49EC-9422-EF5342492A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D0909587-01DE-424D-A15F-DAA28CF2CD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5" name="Titel 4">
            <a:extLst>
              <a:ext uri="{FF2B5EF4-FFF2-40B4-BE49-F238E27FC236}">
                <a16:creationId xmlns:a16="http://schemas.microsoft.com/office/drawing/2014/main" id="{08F46148-0C74-4FE5-B4DD-42EA461B7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8961" y="2559517"/>
            <a:ext cx="3175230" cy="123143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lnSpc>
                <a:spcPct val="90000"/>
              </a:lnSpc>
            </a:pPr>
            <a:r>
              <a:rPr lang="en-US" sz="1800" dirty="0" err="1"/>
              <a:t>Vanaf</a:t>
            </a:r>
            <a:r>
              <a:rPr lang="en-US" sz="1800" dirty="0"/>
              <a:t> 1 </a:t>
            </a:r>
            <a:r>
              <a:rPr lang="en-US" sz="1800" dirty="0" err="1"/>
              <a:t>juli</a:t>
            </a:r>
            <a:r>
              <a:rPr lang="en-US" sz="1800" dirty="0"/>
              <a:t> </a:t>
            </a:r>
            <a:r>
              <a:rPr lang="en-US" sz="1800" dirty="0" err="1"/>
              <a:t>stappen</a:t>
            </a:r>
            <a:r>
              <a:rPr lang="en-US" sz="1800" dirty="0"/>
              <a:t> </a:t>
            </a:r>
            <a:r>
              <a:rPr lang="en-US" sz="1800" dirty="0" err="1"/>
              <a:t>wij</a:t>
            </a:r>
            <a:r>
              <a:rPr lang="en-US" sz="1800" dirty="0"/>
              <a:t> over </a:t>
            </a:r>
            <a:r>
              <a:rPr lang="en-US" sz="1800" dirty="0" err="1"/>
              <a:t>naar</a:t>
            </a:r>
            <a:r>
              <a:rPr lang="en-US" sz="1800" dirty="0"/>
              <a:t> </a:t>
            </a:r>
            <a:r>
              <a:rPr lang="en-US" sz="1800" dirty="0" err="1"/>
              <a:t>een</a:t>
            </a:r>
            <a:r>
              <a:rPr lang="en-US" sz="1800" dirty="0"/>
              <a:t> </a:t>
            </a:r>
            <a:r>
              <a:rPr lang="en-US" sz="1800" dirty="0" err="1"/>
              <a:t>nieuw</a:t>
            </a:r>
            <a:r>
              <a:rPr lang="en-US" sz="1800" dirty="0"/>
              <a:t> platform van INTERACTIVE BROKERS</a:t>
            </a:r>
          </a:p>
        </p:txBody>
      </p:sp>
      <p:sp>
        <p:nvSpPr>
          <p:cNvPr id="76" name="Rectangle 67">
            <a:extLst>
              <a:ext uri="{FF2B5EF4-FFF2-40B4-BE49-F238E27FC236}">
                <a16:creationId xmlns:a16="http://schemas.microsoft.com/office/drawing/2014/main" id="{69A54E25-1C05-48E5-A5CC-3778C1D363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2320" y="1031522"/>
            <a:ext cx="5614601" cy="4264265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7" name="Straight Connector 69">
            <a:extLst>
              <a:ext uri="{FF2B5EF4-FFF2-40B4-BE49-F238E27FC236}">
                <a16:creationId xmlns:a16="http://schemas.microsoft.com/office/drawing/2014/main" id="{0E5D0023-B23E-4823-8D72-B07FFF8CA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04917" y="2267270"/>
            <a:ext cx="319009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776A8ED-8A54-4CBB-9AA6-ABC378D107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8430" y="5637388"/>
            <a:ext cx="1511856" cy="263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1B2BCE05-851C-45D2-BCAB-DADC5764CDD6}" type="datetime1">
              <a:rPr lang="en-US" sz="1000"/>
              <a:pPr defTabSz="914400">
                <a:spcAft>
                  <a:spcPts val="600"/>
                </a:spcAft>
              </a:pPr>
              <a:t>6/18/2021</a:t>
            </a:fld>
            <a:endParaRPr lang="en-US" sz="100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0EDB9C5-A2CE-4CC8-8E59-A4617A19B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82279" y="5637388"/>
            <a:ext cx="512735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80F073CC-40D5-4B23-8DF0-9BD0A0C12F2C}" type="slidenum">
              <a:rPr lang="en-US" sz="1000"/>
              <a:pPr defTabSz="914400">
                <a:spcAft>
                  <a:spcPts val="600"/>
                </a:spcAft>
              </a:pPr>
              <a:t>6</a:t>
            </a:fld>
            <a:endParaRPr lang="en-US" sz="1000"/>
          </a:p>
        </p:txBody>
      </p:sp>
      <p:graphicFrame>
        <p:nvGraphicFramePr>
          <p:cNvPr id="12" name="Tijdelijke aanduiding voor tekst 9">
            <a:extLst>
              <a:ext uri="{FF2B5EF4-FFF2-40B4-BE49-F238E27FC236}">
                <a16:creationId xmlns:a16="http://schemas.microsoft.com/office/drawing/2014/main" id="{8A0835EA-F5BD-47D6-93F7-1A318E9810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82254834"/>
              </p:ext>
            </p:extLst>
          </p:nvPr>
        </p:nvGraphicFramePr>
        <p:xfrm>
          <a:off x="7119783" y="2414880"/>
          <a:ext cx="3175229" cy="3134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0" name="Afbeelding 9">
            <a:extLst>
              <a:ext uri="{FF2B5EF4-FFF2-40B4-BE49-F238E27FC236}">
                <a16:creationId xmlns:a16="http://schemas.microsoft.com/office/drawing/2014/main" id="{FB0D7E45-947C-41DB-A49E-CD612C9454B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5361" y="507355"/>
            <a:ext cx="10585176" cy="5460602"/>
          </a:xfrm>
          <a:prstGeom prst="rect">
            <a:avLst/>
          </a:prstGeom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661BB1BF-6B6A-49B9-9E70-67B4E569479F}"/>
              </a:ext>
            </a:extLst>
          </p:cNvPr>
          <p:cNvSpPr/>
          <p:nvPr/>
        </p:nvSpPr>
        <p:spPr>
          <a:xfrm>
            <a:off x="5615434" y="1366292"/>
            <a:ext cx="4584378" cy="1656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b="1" dirty="0"/>
              <a:t>VANAF 1 JULI STAPT BUSSCHAERT&amp;CO</a:t>
            </a:r>
          </a:p>
          <a:p>
            <a:pPr algn="ctr"/>
            <a:r>
              <a:rPr lang="nl-NL" sz="2000" b="1" dirty="0"/>
              <a:t>OVER NAAR MEXEM</a:t>
            </a:r>
          </a:p>
          <a:p>
            <a:pPr algn="ctr"/>
            <a:r>
              <a:rPr lang="nl-NL" sz="2000" b="1" dirty="0"/>
              <a:t>INTERACTIVE BROKERS</a:t>
            </a:r>
            <a:endParaRPr lang="nl-BE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50C4BE-4FD3-4232-87B5-D428D38FC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0536107-65AA-46C0-9408-3EDE9966B5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3C8B112-6B4B-457E-A644-91F1FAAD9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6/18/2021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1981298-2B4E-4C16-A68F-F9A312A05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7</a:t>
            </a:fld>
            <a:endParaRPr lang="en-US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C90A433F-ADE4-4F58-8DB0-3B7089F428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866" y="575733"/>
            <a:ext cx="10349115" cy="5471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373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11">
            <a:extLst>
              <a:ext uri="{FF2B5EF4-FFF2-40B4-BE49-F238E27FC236}">
                <a16:creationId xmlns:a16="http://schemas.microsoft.com/office/drawing/2014/main" id="{3F6D81C7-B083-478E-82FE-089A8CB72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867" y="0"/>
            <a:ext cx="11554765" cy="6475313"/>
            <a:chOff x="-15736" y="0"/>
            <a:chExt cx="12229962" cy="6856214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398EDA2-4889-433D-AC01-5214D79764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099D46A-AF52-46FD-938B-D31189460A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933E919-C473-4F0E-9DBC-CC65FC9E92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FBBF3BDD-5C99-4FDC-BBCB-E711359D93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42" name="Straight Connector 17">
            <a:extLst>
              <a:ext uri="{FF2B5EF4-FFF2-40B4-BE49-F238E27FC236}">
                <a16:creationId xmlns:a16="http://schemas.microsoft.com/office/drawing/2014/main" id="{F06B54F2-CD11-4359-A7D6-DA7C76C091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19088" y="2286940"/>
            <a:ext cx="888793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43" name="Rectangle 19">
            <a:extLst>
              <a:ext uri="{FF2B5EF4-FFF2-40B4-BE49-F238E27FC236}">
                <a16:creationId xmlns:a16="http://schemas.microsoft.com/office/drawing/2014/main" id="{75E66D3F-14EA-4BCD-819B-EEF581746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6020" cy="647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21">
            <a:extLst>
              <a:ext uri="{FF2B5EF4-FFF2-40B4-BE49-F238E27FC236}">
                <a16:creationId xmlns:a16="http://schemas.microsoft.com/office/drawing/2014/main" id="{D49D3EDE-CC3B-4573-A04B-26F32F1B2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867" y="0"/>
            <a:ext cx="11554765" cy="6475313"/>
            <a:chOff x="-15736" y="0"/>
            <a:chExt cx="12229962" cy="6856214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700D0D4B-CC81-434D-B595-71AA691923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B8047919-8C66-4EF3-9979-FB7112EB6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C00195C4-7BCF-469C-A003-AC2F0D2F91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CEE82425-33CD-4CF1-9623-91BECE687F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129E9828-BD02-4ABE-9DCD-14060F7D1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7949" y="927569"/>
            <a:ext cx="4537065" cy="123143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lnSpc>
                <a:spcPct val="90000"/>
              </a:lnSpc>
            </a:pPr>
            <a:r>
              <a:rPr lang="en-US" sz="4100">
                <a:solidFill>
                  <a:srgbClr val="262626"/>
                </a:solidFill>
              </a:rPr>
              <a:t>Private banking &amp;portfolio service</a:t>
            </a:r>
          </a:p>
        </p:txBody>
      </p:sp>
      <p:sp>
        <p:nvSpPr>
          <p:cNvPr id="45" name="Rectangle 27">
            <a:extLst>
              <a:ext uri="{FF2B5EF4-FFF2-40B4-BE49-F238E27FC236}">
                <a16:creationId xmlns:a16="http://schemas.microsoft.com/office/drawing/2014/main" id="{DD5289D1-D3B7-4C53-823E-280A79C02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2320" y="1031522"/>
            <a:ext cx="4267632" cy="4264265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70A34830-B31A-4A3E-B4BF-F4917B8BFD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2199" y="1029834"/>
            <a:ext cx="4215195" cy="4152881"/>
          </a:xfrm>
          <a:prstGeom prst="rect">
            <a:avLst/>
          </a:prstGeom>
        </p:spPr>
      </p:pic>
      <p:cxnSp>
        <p:nvCxnSpPr>
          <p:cNvPr id="46" name="Straight Connector 29">
            <a:extLst>
              <a:ext uri="{FF2B5EF4-FFF2-40B4-BE49-F238E27FC236}">
                <a16:creationId xmlns:a16="http://schemas.microsoft.com/office/drawing/2014/main" id="{A456CE10-0EE3-4503-ACF3-1D53A6FDBB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57949" y="2267270"/>
            <a:ext cx="453706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2227142-1B7F-4C4D-A8B1-361E337394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57949" y="2414880"/>
            <a:ext cx="4537064" cy="3134550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457200">
              <a:spcAft>
                <a:spcPts val="600"/>
              </a:spcAft>
            </a:pPr>
            <a:endParaRPr lang="en-US" dirty="0">
              <a:solidFill>
                <a:srgbClr val="262626"/>
              </a:solidFill>
            </a:endParaRP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88A66C1-7BF9-490D-95E1-4211565B03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8430" y="5637388"/>
            <a:ext cx="1511856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79EC0A4B-AE81-4AD7-86EA-9F753B2B1EB0}" type="datetime1">
              <a:rPr lang="en-US" sz="1000">
                <a:solidFill>
                  <a:srgbClr val="000000"/>
                </a:solidFill>
              </a:rPr>
              <a:pPr defTabSz="914400">
                <a:spcAft>
                  <a:spcPts val="600"/>
                </a:spcAft>
              </a:pPr>
              <a:t>6/18/2021</a:t>
            </a:fld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1C5B0FA-6AA8-493B-91CD-28C73BC19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82279" y="5637388"/>
            <a:ext cx="512735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80F073CC-40D5-4B23-8DF0-9BD0A0C12F2C}" type="slidenum">
              <a:rPr lang="en-US" sz="1000">
                <a:solidFill>
                  <a:srgbClr val="000000"/>
                </a:solidFill>
              </a:rPr>
              <a:pPr defTabSz="914400">
                <a:spcAft>
                  <a:spcPts val="600"/>
                </a:spcAft>
              </a:pPr>
              <a:t>8</a:t>
            </a:fld>
            <a:endParaRPr lang="en-US" sz="1000">
              <a:solidFill>
                <a:srgbClr val="000000"/>
              </a:solidFill>
            </a:endParaRP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DEB631DE-F095-495D-8955-2C441ED2DB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07847" y="2355229"/>
            <a:ext cx="5438338" cy="3194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574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C4018560-A1B9-4D3C-B032-951724CDD7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867" y="0"/>
            <a:ext cx="11554765" cy="6475313"/>
            <a:chOff x="-15736" y="0"/>
            <a:chExt cx="12229962" cy="6856214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C62B19BF-51B9-4290-AEA8-389BB41195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69940D90-AB68-4B4D-8001-839F3B28CA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4E0E095C-2B33-4957-9D0D-EE4ABDE1EA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8095A9A2-AE81-4840-9F6F-305708B87C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680E036D-DDAD-4AFE-AB68-D910280A76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19088" y="2286940"/>
            <a:ext cx="888793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3095096E-C9EB-4C55-8BBC-C921DA8A5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6020" cy="647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E452E66-EBC2-4EB1-9374-6678C4D04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867" y="0"/>
            <a:ext cx="11554765" cy="6475313"/>
            <a:chOff x="-15736" y="0"/>
            <a:chExt cx="12229962" cy="6856214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14CF760D-A2F9-45CA-BA5F-83C2B1550A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946E9726-0B3E-481D-ABEB-2276F6A237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05CF53DA-B7C2-4E26-9569-0C0B93C729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C08FEE20-A478-417E-B96D-D1A7E981FB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F99A2867-324A-4B34-9FDB-7EB68C960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5939" y="927569"/>
            <a:ext cx="4309260" cy="133801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/>
            <a:endParaRPr lang="en-US" sz="3800"/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2825180-B6B5-413D-ACBA-8E3DCCD03F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59950" y="2267270"/>
            <a:ext cx="380123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0B4D0F6-74C4-4A4B-90F8-7A3EE8FA8F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2935" y="2414880"/>
            <a:ext cx="4315267" cy="3134550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457200">
              <a:spcAft>
                <a:spcPts val="600"/>
              </a:spcAft>
            </a:pPr>
            <a:endParaRPr lang="en-US" sz="170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02D7167D-9F07-4EA1-830B-EA41A79BA4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7037" y="1419472"/>
            <a:ext cx="2441393" cy="1068109"/>
          </a:xfrm>
          <a:prstGeom prst="rect">
            <a:avLst/>
          </a:prstGeom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AAC0C532-00FD-4EE5-9001-97375502DC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66589" y="775554"/>
            <a:ext cx="2371758" cy="235594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82CEA73A-8A4A-4099-81EE-FB4D99DDE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54033" y="3261953"/>
            <a:ext cx="2439625" cy="235594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78CAB87-D4EA-4452-A9D3-25102726C7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8430" y="5604764"/>
            <a:ext cx="1511856" cy="26387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6/18/2021</a:t>
            </a:fld>
            <a:endParaRPr lang="en-US" sz="10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E307231-C207-423F-8CC7-0DB08AE79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82279" y="5604764"/>
            <a:ext cx="512735" cy="26387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9</a:t>
            </a:fld>
            <a:endParaRPr lang="en-US" sz="10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8A22D4ED-50A3-4F28-803B-D5100C9A3C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9463" y="474879"/>
            <a:ext cx="10206866" cy="5393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94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sch">
  <a:themeElements>
    <a:clrScheme name="Blauwgro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rganisch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sc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529</Words>
  <Application>Microsoft Office PowerPoint</Application>
  <PresentationFormat>Aangepast</PresentationFormat>
  <Paragraphs>141</Paragraphs>
  <Slides>35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35</vt:i4>
      </vt:variant>
    </vt:vector>
  </HeadingPairs>
  <TitlesOfParts>
    <vt:vector size="43" baseType="lpstr">
      <vt:lpstr>LJQQAM+ITC Zapf Chancery Medium Italic</vt:lpstr>
      <vt:lpstr>Arial Black</vt:lpstr>
      <vt:lpstr>Garamond</vt:lpstr>
      <vt:lpstr>Arial Unicode MS</vt:lpstr>
      <vt:lpstr>Arial</vt:lpstr>
      <vt:lpstr>Calibri</vt:lpstr>
      <vt:lpstr>Constantia</vt:lpstr>
      <vt:lpstr>Organisch</vt:lpstr>
      <vt:lpstr>PowerPoint-presentatie</vt:lpstr>
      <vt:lpstr>PowerPoint-presentatie</vt:lpstr>
      <vt:lpstr>Nieuwe tel : 050 344777</vt:lpstr>
      <vt:lpstr>Monster kortingen op komst</vt:lpstr>
      <vt:lpstr>Bericht aan de klanten van ons kantoor</vt:lpstr>
      <vt:lpstr>Vanaf 1 juli stappen wij over naar een nieuw platform van INTERACTIVE BROKERS</vt:lpstr>
      <vt:lpstr>PowerPoint-presentatie</vt:lpstr>
      <vt:lpstr>Private banking &amp;portfolio service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Deze week zoeken we de aandelen in Australie die koopwaardig zijn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bernard busschaert</dc:creator>
  <cp:lastModifiedBy>bernard busschaert</cp:lastModifiedBy>
  <cp:revision>15</cp:revision>
  <dcterms:modified xsi:type="dcterms:W3CDTF">2021-06-18T13:03:24Z</dcterms:modified>
</cp:coreProperties>
</file>