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61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CDFB1558-86C1-43A7-93D9-2A4110425552}">
          <p14:sldIdLst>
            <p14:sldId id="256"/>
            <p14:sldId id="262"/>
          </p14:sldIdLst>
        </p14:section>
        <p14:section name="Naamloze sectie" id="{C341F1C5-3948-4741-8B3F-BCFA882581C7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0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6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7/6/2021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6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lientam.com/Universal/servlet/formWelcome?partnerID=Mexemltd_mig&amp;invitation_id=66609675&amp;token=40655&amp;invitedBy=YmJ1c3NjNTc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fers@mexem.com" TargetMode="External"/><Relationship Id="rId2" Type="http://schemas.openxmlformats.org/officeDocument/2006/relationships/hyperlink" Target="https://www.mexem.com/overzetten-aandelen-naar-mexem/?lang=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98B91426-FC7B-4CBB-8001-534A1ADEE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087" y="2429038"/>
            <a:ext cx="7151357" cy="2272483"/>
          </a:xfrm>
        </p:spPr>
        <p:txBody>
          <a:bodyPr anchor="b">
            <a:normAutofit fontScale="70000" lnSpcReduction="20000"/>
          </a:bodyPr>
          <a:lstStyle/>
          <a:p>
            <a:r>
              <a:rPr lang="nl-NL" dirty="0">
                <a:solidFill>
                  <a:srgbClr val="FFFFFF"/>
                </a:solidFill>
              </a:rPr>
              <a:t>Wij danken de bv </a:t>
            </a:r>
            <a:r>
              <a:rPr lang="nl-NL" dirty="0" err="1">
                <a:solidFill>
                  <a:srgbClr val="FFFFFF"/>
                </a:solidFill>
              </a:rPr>
              <a:t>busschaert&amp;co</a:t>
            </a:r>
            <a:r>
              <a:rPr lang="nl-NL" dirty="0">
                <a:solidFill>
                  <a:srgbClr val="FFFFFF"/>
                </a:solidFill>
              </a:rPr>
              <a:t> dat we al jaren gratis de </a:t>
            </a:r>
          </a:p>
          <a:p>
            <a:r>
              <a:rPr lang="nl-NL" dirty="0">
                <a:solidFill>
                  <a:srgbClr val="FFFFFF"/>
                </a:solidFill>
              </a:rPr>
              <a:t>Beleggingsadviezen en berichten  mogen publiceren via  hun site.</a:t>
            </a:r>
          </a:p>
          <a:p>
            <a:r>
              <a:rPr lang="nl-NL" dirty="0">
                <a:solidFill>
                  <a:srgbClr val="FFFFFF"/>
                </a:solidFill>
              </a:rPr>
              <a:t>Dit blijven we doen in de toekomst</a:t>
            </a:r>
          </a:p>
          <a:p>
            <a:r>
              <a:rPr lang="nl-NL" dirty="0">
                <a:solidFill>
                  <a:srgbClr val="FFFFFF"/>
                </a:solidFill>
              </a:rPr>
              <a:t>Deze uitgave  blijft ook onder onze verantwoordelijkheid.</a:t>
            </a:r>
          </a:p>
          <a:p>
            <a:r>
              <a:rPr lang="nl-NL" dirty="0">
                <a:solidFill>
                  <a:srgbClr val="FFFFFF"/>
                </a:solidFill>
              </a:rPr>
              <a:t>Het zijn algemene adviezen zoals alle beleggingsbladen en sites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Voor persoonlijk advies mag men steeds bij zijn persoonlijke adviseur gaan</a:t>
            </a: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75113E6-285F-4519-A371-83D3FA085E92}"/>
              </a:ext>
            </a:extLst>
          </p:cNvPr>
          <p:cNvSpPr/>
          <p:nvPr/>
        </p:nvSpPr>
        <p:spPr>
          <a:xfrm>
            <a:off x="7600426" y="1476462"/>
            <a:ext cx="3332991" cy="14924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Investors </a:t>
            </a:r>
            <a:r>
              <a:rPr lang="nl-NL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</a:t>
            </a:r>
            <a:r>
              <a:rPr lang="nl-NL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bv</a:t>
            </a:r>
            <a:endParaRPr lang="nl-BE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78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7F338-C9C8-425F-ADB0-061C23E2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205F57-889B-45E9-886D-5E50D893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F7EBC5-C8FB-47B9-8C9C-5CF35E13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0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7F338-C9C8-425F-ADB0-061C23E2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205F57-889B-45E9-886D-5E50D893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E7CEE6-2B71-4A99-B1BF-41A257F4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E51BC42-C3FC-40F7-9340-EF4BC371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5962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/>
              <a:t>De eerste stap is digitaal werken via een link</a:t>
            </a:r>
            <a:endParaRPr lang="nl-BE" sz="37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E787EF-617C-4213-8193-EEF63589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4933950" cy="3430575"/>
          </a:xfrm>
        </p:spPr>
        <p:txBody>
          <a:bodyPr>
            <a:normAutofit/>
          </a:bodyPr>
          <a:lstStyle/>
          <a:p>
            <a:r>
              <a:rPr lang="nl-BE" dirty="0">
                <a:hlinkClick r:id="rId2"/>
              </a:rPr>
              <a:t>https://www.clientam.com/Universal/servlet/formWelcome?partnerID=Mexemltd_mig&amp;invitation_id=66609675&amp;token=40655&amp;invitedBy=YmJ1c3NjNTcy</a:t>
            </a:r>
            <a:endParaRPr lang="nl-BE" dirty="0"/>
          </a:p>
          <a:p>
            <a:endParaRPr lang="nl-BE" dirty="0"/>
          </a:p>
          <a:p>
            <a:r>
              <a:rPr lang="nl-BE" dirty="0"/>
              <a:t> ons de pdf vragen om in te vullen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61E146-20FB-4E65-AB79-80C8C01E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260" y="1016317"/>
            <a:ext cx="4824168" cy="48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9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19963-F7CD-4C63-B7AE-FF017ABC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titels overboeken van uw bank /broker naar </a:t>
            </a:r>
            <a:br>
              <a:rPr lang="nl-NL" dirty="0"/>
            </a:br>
            <a:r>
              <a:rPr lang="nl-NL" dirty="0"/>
              <a:t>mexem/</a:t>
            </a:r>
            <a:r>
              <a:rPr lang="nl-NL" dirty="0" err="1"/>
              <a:t>inter</a:t>
            </a:r>
            <a:r>
              <a:rPr lang="nl-NL" dirty="0"/>
              <a:t> </a:t>
            </a:r>
            <a:r>
              <a:rPr lang="nl-NL" dirty="0" err="1"/>
              <a:t>active</a:t>
            </a:r>
            <a:r>
              <a:rPr lang="nl-NL" dirty="0"/>
              <a:t> broker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BDD6A-8573-4C9F-ACA1-9DADDF8E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https://www.mexem.com/overzetten-aandelen-naar-mexem/?lang=nl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Hier vind je formulier en de werkwijze    </a:t>
            </a: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transfers@mexem.com</a:t>
            </a:r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B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om uw documenten te mailen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696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9FA20F-1F63-4FDF-BCB0-CD7BB2657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4E27FD-29E5-4391-BAF5-871C9629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Vandaag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breekt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goud</a:t>
            </a:r>
            <a:r>
              <a:rPr lang="en-US" dirty="0">
                <a:solidFill>
                  <a:srgbClr val="FFFFFF"/>
                </a:solidFill>
              </a:rPr>
              <a:t> door de 1800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ziehier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koopwaardig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11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DA542-5292-4DC2-AF47-A2A6930E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1AC41C-0564-44E8-BC6A-DE1C086AD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95B6BE-9331-4659-8502-1A2E7DC0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E07BDE-E927-4175-820B-81F985407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103D9E-236B-4AD2-A27C-BF2007A2D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701FBB-07FC-4733-9104-D2EF1D685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024222-CC64-47B0-A4BF-B40233E43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8B03883-6F44-4FEE-BFBE-4D73F19E7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Graphic 33">
              <a:extLst>
                <a:ext uri="{FF2B5EF4-FFF2-40B4-BE49-F238E27FC236}">
                  <a16:creationId xmlns:a16="http://schemas.microsoft.com/office/drawing/2014/main" id="{5A26ABB5-559E-45EC-8DBC-364F029DD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Graphic 33">
              <a:extLst>
                <a:ext uri="{FF2B5EF4-FFF2-40B4-BE49-F238E27FC236}">
                  <a16:creationId xmlns:a16="http://schemas.microsoft.com/office/drawing/2014/main" id="{339DC07F-79A6-42D3-BDD6-5A262FFC5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4E431C-C1D8-4876-B98F-A5B555E10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44208C3-6917-46CA-ADEA-1F173BB86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308417-9765-415C-9CD2-34554792F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37C25D-FEAA-4C0D-B5F5-CB3AA091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88D0890-1EB5-4BFA-99C0-AE7CD3662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Graphic 33">
              <a:extLst>
                <a:ext uri="{FF2B5EF4-FFF2-40B4-BE49-F238E27FC236}">
                  <a16:creationId xmlns:a16="http://schemas.microsoft.com/office/drawing/2014/main" id="{E1483275-1175-404A-97BC-3EEFFA5E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Graphic 33">
              <a:extLst>
                <a:ext uri="{FF2B5EF4-FFF2-40B4-BE49-F238E27FC236}">
                  <a16:creationId xmlns:a16="http://schemas.microsoft.com/office/drawing/2014/main" id="{60689BAD-19EB-4F4A-A065-9EB31188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CE1FD9-A2A0-44FC-ADFC-5C9A2149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3" y="1289050"/>
            <a:ext cx="8128676" cy="253853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2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1FA575-0192-4939-AF39-F162580D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7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E1988-E298-4585-987B-152A65F9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2B5AD7-2404-4B1A-9B4F-61CF6479B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8ADB1E-E23E-4DEC-957A-6B45D712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6A7DF-5145-4F41-841D-93C173AB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D89C92-DAC7-4349-AB29-7406C70D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BF9A20-DEBF-44D8-AFD4-E6C04315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95B9C-12B7-42DD-BA38-C6AFDCC8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8ED6DF-0AB9-4963-B139-06CDB0250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C24219-CB9C-4642-98F1-A1A17EC1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C4875-67B7-4739-86E4-E5B466AD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E69CB3-89F3-4078-9462-3B3123CAD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0EDD40-8C89-4D6D-9772-13A301B9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4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BE791-4E21-47B4-88DF-ED8A1598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E082F6-42FE-44D9-BE0C-4A0E655C5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7F58B8-5BA5-43BA-A516-CA9FE1F4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5706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RegularSeedLeftStep">
      <a:dk1>
        <a:srgbClr val="000000"/>
      </a:dk1>
      <a:lt1>
        <a:srgbClr val="FFFFFF"/>
      </a:lt1>
      <a:dk2>
        <a:srgbClr val="1B2C2F"/>
      </a:dk2>
      <a:lt2>
        <a:srgbClr val="F1F0F3"/>
      </a:lt2>
      <a:accent1>
        <a:srgbClr val="96A91E"/>
      </a:accent1>
      <a:accent2>
        <a:srgbClr val="C99716"/>
      </a:accent2>
      <a:accent3>
        <a:srgbClr val="E76329"/>
      </a:accent3>
      <a:accent4>
        <a:srgbClr val="D5172C"/>
      </a:accent4>
      <a:accent5>
        <a:srgbClr val="E7298D"/>
      </a:accent5>
      <a:accent6>
        <a:srgbClr val="D517CA"/>
      </a:accent6>
      <a:hlink>
        <a:srgbClr val="7163CB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Breedbeeld</PresentationFormat>
  <Paragraphs>19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AvenirNext LT Pro Medium</vt:lpstr>
      <vt:lpstr>Calibri</vt:lpstr>
      <vt:lpstr>Footlight MT Light</vt:lpstr>
      <vt:lpstr>ArchVTI</vt:lpstr>
      <vt:lpstr>PowerPoint-presentatie</vt:lpstr>
      <vt:lpstr>Vandaag breekt goud door de 1800 ziehier de koopwaardig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eerste stap is digitaal werken via een link</vt:lpstr>
      <vt:lpstr>Hoe titels overboeken van uw bank /broker naar  mexem/inter active broker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klant worden bij interactive brokers   </dc:title>
  <dc:creator>bernard busschaert</dc:creator>
  <cp:lastModifiedBy>bernard busschaert</cp:lastModifiedBy>
  <cp:revision>13</cp:revision>
  <dcterms:created xsi:type="dcterms:W3CDTF">2021-06-28T13:47:54Z</dcterms:created>
  <dcterms:modified xsi:type="dcterms:W3CDTF">2021-07-06T09:34:16Z</dcterms:modified>
</cp:coreProperties>
</file>