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40" r:id="rId1"/>
  </p:sldMasterIdLst>
  <p:notesMasterIdLst>
    <p:notesMasterId r:id="rId34"/>
  </p:notesMasterIdLst>
  <p:sldIdLst>
    <p:sldId id="256" r:id="rId2"/>
    <p:sldId id="258" r:id="rId3"/>
    <p:sldId id="339" r:id="rId4"/>
    <p:sldId id="260" r:id="rId5"/>
    <p:sldId id="290" r:id="rId6"/>
    <p:sldId id="315" r:id="rId7"/>
    <p:sldId id="331" r:id="rId8"/>
    <p:sldId id="333" r:id="rId9"/>
    <p:sldId id="340" r:id="rId10"/>
    <p:sldId id="264" r:id="rId11"/>
    <p:sldId id="265" r:id="rId12"/>
    <p:sldId id="313" r:id="rId13"/>
    <p:sldId id="314" r:id="rId14"/>
    <p:sldId id="335" r:id="rId15"/>
    <p:sldId id="336" r:id="rId16"/>
    <p:sldId id="337" r:id="rId17"/>
    <p:sldId id="272" r:id="rId18"/>
    <p:sldId id="307" r:id="rId19"/>
    <p:sldId id="274" r:id="rId20"/>
    <p:sldId id="275" r:id="rId21"/>
    <p:sldId id="326" r:id="rId22"/>
    <p:sldId id="327" r:id="rId23"/>
    <p:sldId id="328" r:id="rId24"/>
    <p:sldId id="329" r:id="rId25"/>
    <p:sldId id="330" r:id="rId26"/>
    <p:sldId id="294" r:id="rId27"/>
    <p:sldId id="279" r:id="rId28"/>
    <p:sldId id="280" r:id="rId29"/>
    <p:sldId id="281" r:id="rId30"/>
    <p:sldId id="283" r:id="rId31"/>
    <p:sldId id="338" r:id="rId32"/>
    <p:sldId id="341" r:id="rId33"/>
  </p:sldIdLst>
  <p:sldSz cx="11518900" cy="6477000"/>
  <p:notesSz cx="11518900" cy="6477000"/>
  <p:embeddedFontLst>
    <p:embeddedFont>
      <p:font typeface="Arial Black" panose="020B0A04020102020204" pitchFamily="34" charset="0"/>
      <p:bold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Constantia" panose="02030602050306030303" pitchFamily="18" charset="0"/>
      <p:regular r:id="rId42"/>
      <p:bold r:id="rId43"/>
      <p:italic r:id="rId44"/>
      <p:boldItalic r:id="rId45"/>
    </p:embeddedFont>
    <p:embeddedFont>
      <p:font typeface="LJQQAM+ITC Zapf Chancery Medium Italic" panose="020B0604020202020204"/>
      <p:regular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DE9A476A-BE10-438B-A8F8-9C1FD48FE5AB}">
          <p14:sldIdLst>
            <p14:sldId id="256"/>
          </p14:sldIdLst>
        </p14:section>
        <p14:section name="Naamloze sectie" id="{8755B586-2486-49CE-8420-C76D66869903}">
          <p14:sldIdLst>
            <p14:sldId id="258"/>
            <p14:sldId id="339"/>
            <p14:sldId id="260"/>
            <p14:sldId id="290"/>
            <p14:sldId id="315"/>
            <p14:sldId id="331"/>
            <p14:sldId id="333"/>
            <p14:sldId id="340"/>
            <p14:sldId id="264"/>
            <p14:sldId id="265"/>
            <p14:sldId id="313"/>
            <p14:sldId id="314"/>
            <p14:sldId id="335"/>
            <p14:sldId id="336"/>
            <p14:sldId id="337"/>
            <p14:sldId id="272"/>
            <p14:sldId id="307"/>
            <p14:sldId id="274"/>
            <p14:sldId id="275"/>
            <p14:sldId id="326"/>
            <p14:sldId id="327"/>
            <p14:sldId id="328"/>
            <p14:sldId id="329"/>
            <p14:sldId id="330"/>
            <p14:sldId id="294"/>
            <p14:sldId id="279"/>
            <p14:sldId id="280"/>
            <p14:sldId id="281"/>
            <p14:sldId id="283"/>
            <p14:sldId id="338"/>
            <p14:sldId id="341"/>
          </p14:sldIdLst>
        </p14:section>
      </p14:sectionLst>
    </p:ex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nard busschaert" initials="bb" lastIdx="1" clrIdx="0">
    <p:extLst>
      <p:ext uri="{19B8F6BF-5375-455C-9EA6-DF929625EA0E}">
        <p15:presenceInfo xmlns:p15="http://schemas.microsoft.com/office/powerpoint/2012/main" userId="3712a37b8b467b7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79528C-205D-4CEB-9F92-25710F06BB0B}" v="838" dt="2021-12-02T09:38:16.10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4" d="100"/>
          <a:sy n="114" d="100"/>
        </p:scale>
        <p:origin x="678" y="102"/>
      </p:cViewPr>
      <p:guideLst>
        <p:guide orient="horz" pos="3168"/>
        <p:guide pos="2448"/>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rd busschaert" userId="3712a37b8b467b77" providerId="LiveId" clId="{0179528C-205D-4CEB-9F92-25710F06BB0B}"/>
    <pc:docChg chg="undo custSel addSld delSld modSld modMainMaster modSection">
      <pc:chgData name="bernard busschaert" userId="3712a37b8b467b77" providerId="LiveId" clId="{0179528C-205D-4CEB-9F92-25710F06BB0B}" dt="2021-12-02T09:38:28.515" v="3825" actId="1076"/>
      <pc:docMkLst>
        <pc:docMk/>
      </pc:docMkLst>
      <pc:sldChg chg="modSp">
        <pc:chgData name="bernard busschaert" userId="3712a37b8b467b77" providerId="LiveId" clId="{0179528C-205D-4CEB-9F92-25710F06BB0B}" dt="2021-11-24T15:52:24.148" v="3079"/>
        <pc:sldMkLst>
          <pc:docMk/>
          <pc:sldMk cId="0" sldId="256"/>
        </pc:sldMkLst>
        <pc:spChg chg="mod">
          <ac:chgData name="bernard busschaert" userId="3712a37b8b467b77" providerId="LiveId" clId="{0179528C-205D-4CEB-9F92-25710F06BB0B}" dt="2021-11-24T15:52:24.148" v="3079"/>
          <ac:spMkLst>
            <pc:docMk/>
            <pc:sldMk cId="0" sldId="256"/>
            <ac:spMk id="10" creationId="{56C8654D-062A-49D2-844A-A7CD053780DD}"/>
          </ac:spMkLst>
        </pc:spChg>
        <pc:spChg chg="mod">
          <ac:chgData name="bernard busschaert" userId="3712a37b8b467b77" providerId="LiveId" clId="{0179528C-205D-4CEB-9F92-25710F06BB0B}" dt="2021-11-24T15:52:24.148" v="3079"/>
          <ac:spMkLst>
            <pc:docMk/>
            <pc:sldMk cId="0" sldId="256"/>
            <ac:spMk id="11" creationId="{213321F6-5D50-49EA-BD80-2D858BA592F0}"/>
          </ac:spMkLst>
        </pc:spChg>
      </pc:sldChg>
      <pc:sldChg chg="addSp delSp modSp mod setBg setFolMasterObjs delDesignElem">
        <pc:chgData name="bernard busschaert" userId="3712a37b8b467b77" providerId="LiveId" clId="{0179528C-205D-4CEB-9F92-25710F06BB0B}" dt="2021-11-24T15:52:24.148" v="3079"/>
        <pc:sldMkLst>
          <pc:docMk/>
          <pc:sldMk cId="0" sldId="258"/>
        </pc:sldMkLst>
        <pc:spChg chg="del">
          <ac:chgData name="bernard busschaert" userId="3712a37b8b467b77" providerId="LiveId" clId="{0179528C-205D-4CEB-9F92-25710F06BB0B}" dt="2021-11-24T15:21:02.469" v="2810" actId="478"/>
          <ac:spMkLst>
            <pc:docMk/>
            <pc:sldMk cId="0" sldId="258"/>
            <ac:spMk id="2" creationId="{00000000-0000-0000-0000-000000000000}"/>
          </ac:spMkLst>
        </pc:spChg>
        <pc:spChg chg="mod">
          <ac:chgData name="bernard busschaert" userId="3712a37b8b467b77" providerId="LiveId" clId="{0179528C-205D-4CEB-9F92-25710F06BB0B}" dt="2021-11-24T15:52:24.148" v="3079"/>
          <ac:spMkLst>
            <pc:docMk/>
            <pc:sldMk cId="0" sldId="258"/>
            <ac:spMk id="5" creationId="{20A6A8E1-E017-4716-9178-F520C0D50985}"/>
          </ac:spMkLst>
        </pc:spChg>
        <pc:spChg chg="mod">
          <ac:chgData name="bernard busschaert" userId="3712a37b8b467b77" providerId="LiveId" clId="{0179528C-205D-4CEB-9F92-25710F06BB0B}" dt="2021-11-24T15:52:24.148" v="3079"/>
          <ac:spMkLst>
            <pc:docMk/>
            <pc:sldMk cId="0" sldId="258"/>
            <ac:spMk id="6" creationId="{0791BD22-019F-4EE4-A664-4D97897323CC}"/>
          </ac:spMkLst>
        </pc:spChg>
        <pc:spChg chg="add del">
          <ac:chgData name="bernard busschaert" userId="3712a37b8b467b77" providerId="LiveId" clId="{0179528C-205D-4CEB-9F92-25710F06BB0B}" dt="2021-11-24T15:24:13.494" v="2939" actId="26606"/>
          <ac:spMkLst>
            <pc:docMk/>
            <pc:sldMk cId="0" sldId="258"/>
            <ac:spMk id="17" creationId="{4434DCA8-BC57-40AE-94D7-754460957E7F}"/>
          </ac:spMkLst>
        </pc:spChg>
        <pc:spChg chg="add del">
          <ac:chgData name="bernard busschaert" userId="3712a37b8b467b77" providerId="LiveId" clId="{0179528C-205D-4CEB-9F92-25710F06BB0B}" dt="2021-11-24T15:24:13.494" v="2939" actId="26606"/>
          <ac:spMkLst>
            <pc:docMk/>
            <pc:sldMk cId="0" sldId="258"/>
            <ac:spMk id="21" creationId="{D43CA6E1-DE85-4998-B1CA-2B617EDF60F8}"/>
          </ac:spMkLst>
        </pc:spChg>
        <pc:spChg chg="add del">
          <ac:chgData name="bernard busschaert" userId="3712a37b8b467b77" providerId="LiveId" clId="{0179528C-205D-4CEB-9F92-25710F06BB0B}" dt="2021-11-24T15:24:15.219" v="2941" actId="26606"/>
          <ac:spMkLst>
            <pc:docMk/>
            <pc:sldMk cId="0" sldId="258"/>
            <ac:spMk id="28" creationId="{DEB4B82D-A989-40D8-A457-F1D9C0345509}"/>
          </ac:spMkLst>
        </pc:spChg>
        <pc:spChg chg="add del">
          <ac:chgData name="bernard busschaert" userId="3712a37b8b467b77" providerId="LiveId" clId="{0179528C-205D-4CEB-9F92-25710F06BB0B}" dt="2021-11-24T15:24:17.110" v="2943" actId="26606"/>
          <ac:spMkLst>
            <pc:docMk/>
            <pc:sldMk cId="0" sldId="258"/>
            <ac:spMk id="35" creationId="{4434DCA8-BC57-40AE-94D7-754460957E7F}"/>
          </ac:spMkLst>
        </pc:spChg>
        <pc:spChg chg="add del">
          <ac:chgData name="bernard busschaert" userId="3712a37b8b467b77" providerId="LiveId" clId="{0179528C-205D-4CEB-9F92-25710F06BB0B}" dt="2021-11-24T15:24:17.110" v="2943" actId="26606"/>
          <ac:spMkLst>
            <pc:docMk/>
            <pc:sldMk cId="0" sldId="258"/>
            <ac:spMk id="37" creationId="{D43CA6E1-DE85-4998-B1CA-2B617EDF60F8}"/>
          </ac:spMkLst>
        </pc:spChg>
        <pc:spChg chg="add del">
          <ac:chgData name="bernard busschaert" userId="3712a37b8b467b77" providerId="LiveId" clId="{0179528C-205D-4CEB-9F92-25710F06BB0B}" dt="2021-11-24T15:24:24.842" v="2945" actId="26606"/>
          <ac:spMkLst>
            <pc:docMk/>
            <pc:sldMk cId="0" sldId="258"/>
            <ac:spMk id="42" creationId="{E6B80853-775B-47C1-A508-0AAD6FCE5ADB}"/>
          </ac:spMkLst>
        </pc:spChg>
        <pc:spChg chg="add del">
          <ac:chgData name="bernard busschaert" userId="3712a37b8b467b77" providerId="LiveId" clId="{0179528C-205D-4CEB-9F92-25710F06BB0B}" dt="2021-11-24T15:24:24.842" v="2945" actId="26606"/>
          <ac:spMkLst>
            <pc:docMk/>
            <pc:sldMk cId="0" sldId="258"/>
            <ac:spMk id="43" creationId="{9BF62520-0403-497A-958B-FD6E8037E8FA}"/>
          </ac:spMkLst>
        </pc:spChg>
        <pc:spChg chg="add del">
          <ac:chgData name="bernard busschaert" userId="3712a37b8b467b77" providerId="LiveId" clId="{0179528C-205D-4CEB-9F92-25710F06BB0B}" dt="2021-11-24T15:24:24.842" v="2945" actId="26606"/>
          <ac:spMkLst>
            <pc:docMk/>
            <pc:sldMk cId="0" sldId="258"/>
            <ac:spMk id="44" creationId="{BB3A422A-21ED-464B-B2EF-EE5B061BED4A}"/>
          </ac:spMkLst>
        </pc:spChg>
        <pc:spChg chg="add del">
          <ac:chgData name="bernard busschaert" userId="3712a37b8b467b77" providerId="LiveId" clId="{0179528C-205D-4CEB-9F92-25710F06BB0B}" dt="2021-11-24T15:24:40.518" v="2947" actId="26606"/>
          <ac:spMkLst>
            <pc:docMk/>
            <pc:sldMk cId="0" sldId="258"/>
            <ac:spMk id="47" creationId="{DC1875E5-3E3D-49D0-A84D-62C1DE8DE71B}"/>
          </ac:spMkLst>
        </pc:spChg>
        <pc:spChg chg="add del">
          <ac:chgData name="bernard busschaert" userId="3712a37b8b467b77" providerId="LiveId" clId="{0179528C-205D-4CEB-9F92-25710F06BB0B}" dt="2021-11-24T15:24:40.518" v="2947" actId="26606"/>
          <ac:spMkLst>
            <pc:docMk/>
            <pc:sldMk cId="0" sldId="258"/>
            <ac:spMk id="48" creationId="{72E3803C-85E6-4CB3-8361-219B2398D9F3}"/>
          </ac:spMkLst>
        </pc:spChg>
        <pc:spChg chg="add del">
          <ac:chgData name="bernard busschaert" userId="3712a37b8b467b77" providerId="LiveId" clId="{0179528C-205D-4CEB-9F92-25710F06BB0B}" dt="2021-11-24T15:24:45.669" v="2949" actId="26606"/>
          <ac:spMkLst>
            <pc:docMk/>
            <pc:sldMk cId="0" sldId="258"/>
            <ac:spMk id="51" creationId="{6D75FD42-C156-41A4-B68A-6C71A47E71E0}"/>
          </ac:spMkLst>
        </pc:spChg>
        <pc:spChg chg="add del">
          <ac:chgData name="bernard busschaert" userId="3712a37b8b467b77" providerId="LiveId" clId="{0179528C-205D-4CEB-9F92-25710F06BB0B}" dt="2021-11-24T15:24:47.463" v="2951" actId="26606"/>
          <ac:spMkLst>
            <pc:docMk/>
            <pc:sldMk cId="0" sldId="258"/>
            <ac:spMk id="58" creationId="{544958B8-57B6-4B37-8A18-D54A32EC2D37}"/>
          </ac:spMkLst>
        </pc:spChg>
        <pc:spChg chg="add del">
          <ac:chgData name="bernard busschaert" userId="3712a37b8b467b77" providerId="LiveId" clId="{0179528C-205D-4CEB-9F92-25710F06BB0B}" dt="2021-11-24T15:24:47.463" v="2951" actId="26606"/>
          <ac:spMkLst>
            <pc:docMk/>
            <pc:sldMk cId="0" sldId="258"/>
            <ac:spMk id="59" creationId="{B7E4A740-3A69-42A5-8AC0-3905D518F419}"/>
          </ac:spMkLst>
        </pc:spChg>
        <pc:spChg chg="add del">
          <ac:chgData name="bernard busschaert" userId="3712a37b8b467b77" providerId="LiveId" clId="{0179528C-205D-4CEB-9F92-25710F06BB0B}" dt="2021-11-24T15:41:41.239" v="2995"/>
          <ac:spMkLst>
            <pc:docMk/>
            <pc:sldMk cId="0" sldId="258"/>
            <ac:spMk id="67" creationId="{DC1875E5-3E3D-49D0-A84D-62C1DE8DE71B}"/>
          </ac:spMkLst>
        </pc:spChg>
        <pc:spChg chg="add del">
          <ac:chgData name="bernard busschaert" userId="3712a37b8b467b77" providerId="LiveId" clId="{0179528C-205D-4CEB-9F92-25710F06BB0B}" dt="2021-11-24T15:41:41.239" v="2995"/>
          <ac:spMkLst>
            <pc:docMk/>
            <pc:sldMk cId="0" sldId="258"/>
            <ac:spMk id="68" creationId="{72E3803C-85E6-4CB3-8361-219B2398D9F3}"/>
          </ac:spMkLst>
        </pc:spChg>
        <pc:grpChg chg="add del">
          <ac:chgData name="bernard busschaert" userId="3712a37b8b467b77" providerId="LiveId" clId="{0179528C-205D-4CEB-9F92-25710F06BB0B}" dt="2021-11-24T15:24:13.494" v="2939" actId="26606"/>
          <ac:grpSpMkLst>
            <pc:docMk/>
            <pc:sldMk cId="0" sldId="258"/>
            <ac:grpSpMk id="11" creationId="{B77576E5-E7DB-46C7-B0D9-A0AB18787301}"/>
          </ac:grpSpMkLst>
        </pc:grpChg>
        <pc:grpChg chg="add del">
          <ac:chgData name="bernard busschaert" userId="3712a37b8b467b77" providerId="LiveId" clId="{0179528C-205D-4CEB-9F92-25710F06BB0B}" dt="2021-11-24T15:24:15.219" v="2941" actId="26606"/>
          <ac:grpSpMkLst>
            <pc:docMk/>
            <pc:sldMk cId="0" sldId="258"/>
            <ac:grpSpMk id="27" creationId="{B77576E5-E7DB-46C7-B0D9-A0AB18787301}"/>
          </ac:grpSpMkLst>
        </pc:grpChg>
        <pc:grpChg chg="add del">
          <ac:chgData name="bernard busschaert" userId="3712a37b8b467b77" providerId="LiveId" clId="{0179528C-205D-4CEB-9F92-25710F06BB0B}" dt="2021-11-24T15:24:15.219" v="2941" actId="26606"/>
          <ac:grpSpMkLst>
            <pc:docMk/>
            <pc:sldMk cId="0" sldId="258"/>
            <ac:grpSpMk id="30" creationId="{67034349-EB95-4DEC-941A-A5BEB23CCC1B}"/>
          </ac:grpSpMkLst>
        </pc:grpChg>
        <pc:grpChg chg="add del">
          <ac:chgData name="bernard busschaert" userId="3712a37b8b467b77" providerId="LiveId" clId="{0179528C-205D-4CEB-9F92-25710F06BB0B}" dt="2021-11-24T15:24:17.110" v="2943" actId="26606"/>
          <ac:grpSpMkLst>
            <pc:docMk/>
            <pc:sldMk cId="0" sldId="258"/>
            <ac:grpSpMk id="34" creationId="{B77576E5-E7DB-46C7-B0D9-A0AB18787301}"/>
          </ac:grpSpMkLst>
        </pc:grpChg>
        <pc:grpChg chg="add del">
          <ac:chgData name="bernard busschaert" userId="3712a37b8b467b77" providerId="LiveId" clId="{0179528C-205D-4CEB-9F92-25710F06BB0B}" dt="2021-11-24T15:24:24.842" v="2945" actId="26606"/>
          <ac:grpSpMkLst>
            <pc:docMk/>
            <pc:sldMk cId="0" sldId="258"/>
            <ac:grpSpMk id="41" creationId="{B77576E5-E7DB-46C7-B0D9-A0AB18787301}"/>
          </ac:grpSpMkLst>
        </pc:grpChg>
        <pc:grpChg chg="add del">
          <ac:chgData name="bernard busschaert" userId="3712a37b8b467b77" providerId="LiveId" clId="{0179528C-205D-4CEB-9F92-25710F06BB0B}" dt="2021-11-24T15:24:40.518" v="2947" actId="26606"/>
          <ac:grpSpMkLst>
            <pc:docMk/>
            <pc:sldMk cId="0" sldId="258"/>
            <ac:grpSpMk id="46" creationId="{5066F8AE-A5C7-4B3E-B1DA-D0B624059BED}"/>
          </ac:grpSpMkLst>
        </pc:grpChg>
        <pc:grpChg chg="add del">
          <ac:chgData name="bernard busschaert" userId="3712a37b8b467b77" providerId="LiveId" clId="{0179528C-205D-4CEB-9F92-25710F06BB0B}" dt="2021-11-24T15:24:45.669" v="2949" actId="26606"/>
          <ac:grpSpMkLst>
            <pc:docMk/>
            <pc:sldMk cId="0" sldId="258"/>
            <ac:grpSpMk id="50" creationId="{5066F8AE-A5C7-4B3E-B1DA-D0B624059BED}"/>
          </ac:grpSpMkLst>
        </pc:grpChg>
        <pc:grpChg chg="add del">
          <ac:chgData name="bernard busschaert" userId="3712a37b8b467b77" providerId="LiveId" clId="{0179528C-205D-4CEB-9F92-25710F06BB0B}" dt="2021-11-24T15:24:45.669" v="2949" actId="26606"/>
          <ac:grpSpMkLst>
            <pc:docMk/>
            <pc:sldMk cId="0" sldId="258"/>
            <ac:grpSpMk id="53" creationId="{50180162-DDE5-43C8-B0DC-645F4CA9DDD5}"/>
          </ac:grpSpMkLst>
        </pc:grpChg>
        <pc:grpChg chg="add del">
          <ac:chgData name="bernard busschaert" userId="3712a37b8b467b77" providerId="LiveId" clId="{0179528C-205D-4CEB-9F92-25710F06BB0B}" dt="2021-11-24T15:24:47.463" v="2951" actId="26606"/>
          <ac:grpSpMkLst>
            <pc:docMk/>
            <pc:sldMk cId="0" sldId="258"/>
            <ac:grpSpMk id="57" creationId="{5066F8AE-A5C7-4B3E-B1DA-D0B624059BED}"/>
          </ac:grpSpMkLst>
        </pc:grpChg>
        <pc:grpChg chg="add del">
          <ac:chgData name="bernard busschaert" userId="3712a37b8b467b77" providerId="LiveId" clId="{0179528C-205D-4CEB-9F92-25710F06BB0B}" dt="2021-11-24T15:24:47.463" v="2951" actId="26606"/>
          <ac:grpSpMkLst>
            <pc:docMk/>
            <pc:sldMk cId="0" sldId="258"/>
            <ac:grpSpMk id="60" creationId="{8283C010-53D7-404B-9300-DB1BAE1EAE91}"/>
          </ac:grpSpMkLst>
        </pc:grpChg>
        <pc:grpChg chg="add del">
          <ac:chgData name="bernard busschaert" userId="3712a37b8b467b77" providerId="LiveId" clId="{0179528C-205D-4CEB-9F92-25710F06BB0B}" dt="2021-11-24T15:41:41.239" v="2995"/>
          <ac:grpSpMkLst>
            <pc:docMk/>
            <pc:sldMk cId="0" sldId="258"/>
            <ac:grpSpMk id="66" creationId="{5066F8AE-A5C7-4B3E-B1DA-D0B624059BED}"/>
          </ac:grpSpMkLst>
        </pc:grpChg>
        <pc:picChg chg="add mod ord">
          <ac:chgData name="bernard busschaert" userId="3712a37b8b467b77" providerId="LiveId" clId="{0179528C-205D-4CEB-9F92-25710F06BB0B}" dt="2021-11-24T15:24:47.507" v="2952" actId="26606"/>
          <ac:picMkLst>
            <pc:docMk/>
            <pc:sldMk cId="0" sldId="258"/>
            <ac:picMk id="4" creationId="{B6FF8049-EE45-4C07-8350-91C3999BF937}"/>
          </ac:picMkLst>
        </pc:picChg>
        <pc:picChg chg="add del">
          <ac:chgData name="bernard busschaert" userId="3712a37b8b467b77" providerId="LiveId" clId="{0179528C-205D-4CEB-9F92-25710F06BB0B}" dt="2021-11-24T15:24:13.494" v="2939" actId="26606"/>
          <ac:picMkLst>
            <pc:docMk/>
            <pc:sldMk cId="0" sldId="258"/>
            <ac:picMk id="19" creationId="{E93A23A1-FB7B-4C57-8240-0B6015C11161}"/>
          </ac:picMkLst>
        </pc:picChg>
        <pc:picChg chg="add del">
          <ac:chgData name="bernard busschaert" userId="3712a37b8b467b77" providerId="LiveId" clId="{0179528C-205D-4CEB-9F92-25710F06BB0B}" dt="2021-11-24T15:24:13.494" v="2939" actId="26606"/>
          <ac:picMkLst>
            <pc:docMk/>
            <pc:sldMk cId="0" sldId="258"/>
            <ac:picMk id="23" creationId="{AD162A3C-D7A8-4B2A-94B1-73192CBC573B}"/>
          </ac:picMkLst>
        </pc:picChg>
        <pc:picChg chg="add del">
          <ac:chgData name="bernard busschaert" userId="3712a37b8b467b77" providerId="LiveId" clId="{0179528C-205D-4CEB-9F92-25710F06BB0B}" dt="2021-11-24T15:24:13.494" v="2939" actId="26606"/>
          <ac:picMkLst>
            <pc:docMk/>
            <pc:sldMk cId="0" sldId="258"/>
            <ac:picMk id="25" creationId="{6B8F1012-6DEE-4829-9F32-620A71109464}"/>
          </ac:picMkLst>
        </pc:picChg>
        <pc:picChg chg="add del">
          <ac:chgData name="bernard busschaert" userId="3712a37b8b467b77" providerId="LiveId" clId="{0179528C-205D-4CEB-9F92-25710F06BB0B}" dt="2021-11-24T15:24:15.219" v="2941" actId="26606"/>
          <ac:picMkLst>
            <pc:docMk/>
            <pc:sldMk cId="0" sldId="258"/>
            <ac:picMk id="29" creationId="{14E99EC7-4ECA-46FD-A4EE-C28A8AC67373}"/>
          </ac:picMkLst>
        </pc:picChg>
        <pc:picChg chg="add del">
          <ac:chgData name="bernard busschaert" userId="3712a37b8b467b77" providerId="LiveId" clId="{0179528C-205D-4CEB-9F92-25710F06BB0B}" dt="2021-11-24T15:24:17.110" v="2943" actId="26606"/>
          <ac:picMkLst>
            <pc:docMk/>
            <pc:sldMk cId="0" sldId="258"/>
            <ac:picMk id="36" creationId="{E93A23A1-FB7B-4C57-8240-0B6015C11161}"/>
          </ac:picMkLst>
        </pc:picChg>
        <pc:picChg chg="add del">
          <ac:chgData name="bernard busschaert" userId="3712a37b8b467b77" providerId="LiveId" clId="{0179528C-205D-4CEB-9F92-25710F06BB0B}" dt="2021-11-24T15:24:17.110" v="2943" actId="26606"/>
          <ac:picMkLst>
            <pc:docMk/>
            <pc:sldMk cId="0" sldId="258"/>
            <ac:picMk id="38" creationId="{AD162A3C-D7A8-4B2A-94B1-73192CBC573B}"/>
          </ac:picMkLst>
        </pc:picChg>
        <pc:picChg chg="add del">
          <ac:chgData name="bernard busschaert" userId="3712a37b8b467b77" providerId="LiveId" clId="{0179528C-205D-4CEB-9F92-25710F06BB0B}" dt="2021-11-24T15:24:17.110" v="2943" actId="26606"/>
          <ac:picMkLst>
            <pc:docMk/>
            <pc:sldMk cId="0" sldId="258"/>
            <ac:picMk id="39" creationId="{6B8F1012-6DEE-4829-9F32-620A71109464}"/>
          </ac:picMkLst>
        </pc:picChg>
        <pc:picChg chg="add del">
          <ac:chgData name="bernard busschaert" userId="3712a37b8b467b77" providerId="LiveId" clId="{0179528C-205D-4CEB-9F92-25710F06BB0B}" dt="2021-11-24T15:24:45.669" v="2949" actId="26606"/>
          <ac:picMkLst>
            <pc:docMk/>
            <pc:sldMk cId="0" sldId="258"/>
            <ac:picMk id="52" creationId="{D704A7BF-21E3-4BDF-9BE8-BEC32066EF45}"/>
          </ac:picMkLst>
        </pc:picChg>
      </pc:sldChg>
      <pc:sldChg chg="modSp">
        <pc:chgData name="bernard busschaert" userId="3712a37b8b467b77" providerId="LiveId" clId="{0179528C-205D-4CEB-9F92-25710F06BB0B}" dt="2021-11-24T15:52:24.148" v="3079"/>
        <pc:sldMkLst>
          <pc:docMk/>
          <pc:sldMk cId="0" sldId="260"/>
        </pc:sldMkLst>
        <pc:spChg chg="mod">
          <ac:chgData name="bernard busschaert" userId="3712a37b8b467b77" providerId="LiveId" clId="{0179528C-205D-4CEB-9F92-25710F06BB0B}" dt="2021-11-24T15:52:24.148" v="3079"/>
          <ac:spMkLst>
            <pc:docMk/>
            <pc:sldMk cId="0" sldId="260"/>
            <ac:spMk id="6" creationId="{301D67BD-1B8E-40A3-9F02-50B415583439}"/>
          </ac:spMkLst>
        </pc:spChg>
        <pc:spChg chg="mod">
          <ac:chgData name="bernard busschaert" userId="3712a37b8b467b77" providerId="LiveId" clId="{0179528C-205D-4CEB-9F92-25710F06BB0B}" dt="2021-11-24T15:52:24.148" v="3079"/>
          <ac:spMkLst>
            <pc:docMk/>
            <pc:sldMk cId="0" sldId="260"/>
            <ac:spMk id="7" creationId="{0C3C419D-B64D-44A1-8715-E7F6E1B9587B}"/>
          </ac:spMkLst>
        </pc:spChg>
      </pc:sldChg>
      <pc:sldChg chg="modSp">
        <pc:chgData name="bernard busschaert" userId="3712a37b8b467b77" providerId="LiveId" clId="{0179528C-205D-4CEB-9F92-25710F06BB0B}" dt="2021-11-24T15:52:24.148" v="3079"/>
        <pc:sldMkLst>
          <pc:docMk/>
          <pc:sldMk cId="0" sldId="264"/>
        </pc:sldMkLst>
        <pc:spChg chg="mod">
          <ac:chgData name="bernard busschaert" userId="3712a37b8b467b77" providerId="LiveId" clId="{0179528C-205D-4CEB-9F92-25710F06BB0B}" dt="2021-11-24T15:52:24.148" v="3079"/>
          <ac:spMkLst>
            <pc:docMk/>
            <pc:sldMk cId="0" sldId="264"/>
            <ac:spMk id="3" creationId="{D4F86CD0-B6B2-4F13-95D0-2C51CD5EE4DF}"/>
          </ac:spMkLst>
        </pc:spChg>
        <pc:spChg chg="mod">
          <ac:chgData name="bernard busschaert" userId="3712a37b8b467b77" providerId="LiveId" clId="{0179528C-205D-4CEB-9F92-25710F06BB0B}" dt="2021-11-24T15:52:24.148" v="3079"/>
          <ac:spMkLst>
            <pc:docMk/>
            <pc:sldMk cId="0" sldId="264"/>
            <ac:spMk id="4" creationId="{5291D39C-43DE-4685-9DD4-64EFE3D6D816}"/>
          </ac:spMkLst>
        </pc:spChg>
      </pc:sldChg>
      <pc:sldChg chg="addSp delSp modSp mod delDesignElem">
        <pc:chgData name="bernard busschaert" userId="3712a37b8b467b77" providerId="LiveId" clId="{0179528C-205D-4CEB-9F92-25710F06BB0B}" dt="2021-11-24T15:52:24.148" v="3079"/>
        <pc:sldMkLst>
          <pc:docMk/>
          <pc:sldMk cId="0" sldId="265"/>
        </pc:sldMkLst>
        <pc:spChg chg="mod">
          <ac:chgData name="bernard busschaert" userId="3712a37b8b467b77" providerId="LiveId" clId="{0179528C-205D-4CEB-9F92-25710F06BB0B}" dt="2021-11-24T15:52:24.148" v="3079"/>
          <ac:spMkLst>
            <pc:docMk/>
            <pc:sldMk cId="0" sldId="265"/>
            <ac:spMk id="2" creationId="{F3235607-3B03-4A62-A808-140882457E6E}"/>
          </ac:spMkLst>
        </pc:spChg>
        <pc:spChg chg="mod">
          <ac:chgData name="bernard busschaert" userId="3712a37b8b467b77" providerId="LiveId" clId="{0179528C-205D-4CEB-9F92-25710F06BB0B}" dt="2021-11-24T15:52:24.148" v="3079"/>
          <ac:spMkLst>
            <pc:docMk/>
            <pc:sldMk cId="0" sldId="265"/>
            <ac:spMk id="4" creationId="{AA633488-906B-4132-B6F9-B24D0E7A41A9}"/>
          </ac:spMkLst>
        </pc:spChg>
        <pc:spChg chg="add del">
          <ac:chgData name="bernard busschaert" userId="3712a37b8b467b77" providerId="LiveId" clId="{0179528C-205D-4CEB-9F92-25710F06BB0B}" dt="2021-11-24T15:41:41.239" v="2995"/>
          <ac:spMkLst>
            <pc:docMk/>
            <pc:sldMk cId="0" sldId="265"/>
            <ac:spMk id="95" creationId="{DC1875E5-3E3D-49D0-A84D-62C1DE8DE71B}"/>
          </ac:spMkLst>
        </pc:spChg>
        <pc:spChg chg="add del">
          <ac:chgData name="bernard busschaert" userId="3712a37b8b467b77" providerId="LiveId" clId="{0179528C-205D-4CEB-9F92-25710F06BB0B}" dt="2021-11-24T15:41:41.239" v="2995"/>
          <ac:spMkLst>
            <pc:docMk/>
            <pc:sldMk cId="0" sldId="265"/>
            <ac:spMk id="97" creationId="{72E3803C-85E6-4CB3-8361-219B2398D9F3}"/>
          </ac:spMkLst>
        </pc:spChg>
        <pc:spChg chg="del">
          <ac:chgData name="bernard busschaert" userId="3712a37b8b467b77" providerId="LiveId" clId="{0179528C-205D-4CEB-9F92-25710F06BB0B}" dt="2021-11-18T09:59:28.393" v="2298" actId="26606"/>
          <ac:spMkLst>
            <pc:docMk/>
            <pc:sldMk cId="0" sldId="265"/>
            <ac:spMk id="146" creationId="{23E3CED3-8830-45C9-8D6C-F4ECADD4F114}"/>
          </ac:spMkLst>
        </pc:spChg>
        <pc:spChg chg="del">
          <ac:chgData name="bernard busschaert" userId="3712a37b8b467b77" providerId="LiveId" clId="{0179528C-205D-4CEB-9F92-25710F06BB0B}" dt="2021-11-18T09:59:28.393" v="2298" actId="26606"/>
          <ac:spMkLst>
            <pc:docMk/>
            <pc:sldMk cId="0" sldId="265"/>
            <ac:spMk id="148" creationId="{66F2D62A-C66C-42DF-8C05-99B0B1A8BED0}"/>
          </ac:spMkLst>
        </pc:spChg>
        <pc:grpChg chg="add del">
          <ac:chgData name="bernard busschaert" userId="3712a37b8b467b77" providerId="LiveId" clId="{0179528C-205D-4CEB-9F92-25710F06BB0B}" dt="2021-11-24T15:41:41.239" v="2995"/>
          <ac:grpSpMkLst>
            <pc:docMk/>
            <pc:sldMk cId="0" sldId="265"/>
            <ac:grpSpMk id="89" creationId="{5066F8AE-A5C7-4B3E-B1DA-D0B624059BED}"/>
          </ac:grpSpMkLst>
        </pc:grpChg>
        <pc:grpChg chg="del">
          <ac:chgData name="bernard busschaert" userId="3712a37b8b467b77" providerId="LiveId" clId="{0179528C-205D-4CEB-9F92-25710F06BB0B}" dt="2021-11-18T09:59:28.393" v="2298" actId="26606"/>
          <ac:grpSpMkLst>
            <pc:docMk/>
            <pc:sldMk cId="0" sldId="265"/>
            <ac:grpSpMk id="140" creationId="{B77576E5-E7DB-46C7-B0D9-A0AB18787301}"/>
          </ac:grpSpMkLst>
        </pc:grpChg>
        <pc:picChg chg="add mod ord">
          <ac:chgData name="bernard busschaert" userId="3712a37b8b467b77" providerId="LiveId" clId="{0179528C-205D-4CEB-9F92-25710F06BB0B}" dt="2021-11-18T09:59:28.393" v="2298" actId="26606"/>
          <ac:picMkLst>
            <pc:docMk/>
            <pc:sldMk cId="0" sldId="265"/>
            <ac:picMk id="5" creationId="{56BBF2F9-8351-4EAE-B06E-FE4AACCBC213}"/>
          </ac:picMkLst>
        </pc:picChg>
        <pc:picChg chg="del">
          <ac:chgData name="bernard busschaert" userId="3712a37b8b467b77" providerId="LiveId" clId="{0179528C-205D-4CEB-9F92-25710F06BB0B}" dt="2021-11-18T09:48:50.595" v="2284" actId="478"/>
          <ac:picMkLst>
            <pc:docMk/>
            <pc:sldMk cId="0" sldId="265"/>
            <ac:picMk id="6" creationId="{98474946-EC78-4504-BB00-278F3127D3BB}"/>
          </ac:picMkLst>
        </pc:picChg>
      </pc:sldChg>
      <pc:sldChg chg="modSp">
        <pc:chgData name="bernard busschaert" userId="3712a37b8b467b77" providerId="LiveId" clId="{0179528C-205D-4CEB-9F92-25710F06BB0B}" dt="2021-11-24T15:52:24.148" v="3079"/>
        <pc:sldMkLst>
          <pc:docMk/>
          <pc:sldMk cId="0" sldId="272"/>
        </pc:sldMkLst>
        <pc:spChg chg="mod">
          <ac:chgData name="bernard busschaert" userId="3712a37b8b467b77" providerId="LiveId" clId="{0179528C-205D-4CEB-9F92-25710F06BB0B}" dt="2021-11-24T15:52:24.148" v="3079"/>
          <ac:spMkLst>
            <pc:docMk/>
            <pc:sldMk cId="0" sldId="272"/>
            <ac:spMk id="7" creationId="{89B6CDDE-32B2-43E0-B68D-30F4F0E48C05}"/>
          </ac:spMkLst>
        </pc:spChg>
        <pc:spChg chg="mod">
          <ac:chgData name="bernard busschaert" userId="3712a37b8b467b77" providerId="LiveId" clId="{0179528C-205D-4CEB-9F92-25710F06BB0B}" dt="2021-11-24T15:52:24.148" v="3079"/>
          <ac:spMkLst>
            <pc:docMk/>
            <pc:sldMk cId="0" sldId="272"/>
            <ac:spMk id="8" creationId="{659BE715-56BA-49C5-A1D3-836E1C4CE740}"/>
          </ac:spMkLst>
        </pc:spChg>
      </pc:sldChg>
      <pc:sldChg chg="modSp">
        <pc:chgData name="bernard busschaert" userId="3712a37b8b467b77" providerId="LiveId" clId="{0179528C-205D-4CEB-9F92-25710F06BB0B}" dt="2021-11-24T15:52:24.148" v="3079"/>
        <pc:sldMkLst>
          <pc:docMk/>
          <pc:sldMk cId="0" sldId="274"/>
        </pc:sldMkLst>
        <pc:spChg chg="mod">
          <ac:chgData name="bernard busschaert" userId="3712a37b8b467b77" providerId="LiveId" clId="{0179528C-205D-4CEB-9F92-25710F06BB0B}" dt="2021-11-24T15:52:24.148" v="3079"/>
          <ac:spMkLst>
            <pc:docMk/>
            <pc:sldMk cId="0" sldId="274"/>
            <ac:spMk id="6" creationId="{0DCE50FF-178B-40E1-BADE-D6AE5DACE578}"/>
          </ac:spMkLst>
        </pc:spChg>
        <pc:spChg chg="mod">
          <ac:chgData name="bernard busschaert" userId="3712a37b8b467b77" providerId="LiveId" clId="{0179528C-205D-4CEB-9F92-25710F06BB0B}" dt="2021-11-24T15:52:24.148" v="3079"/>
          <ac:spMkLst>
            <pc:docMk/>
            <pc:sldMk cId="0" sldId="274"/>
            <ac:spMk id="7" creationId="{ACD3BDAE-0B65-4E43-8051-7C163FE5D8B7}"/>
          </ac:spMkLst>
        </pc:spChg>
      </pc:sldChg>
      <pc:sldChg chg="addSp delSp modSp mod modTransition setBg setClrOvrMap delDesignElem">
        <pc:chgData name="bernard busschaert" userId="3712a37b8b467b77" providerId="LiveId" clId="{0179528C-205D-4CEB-9F92-25710F06BB0B}" dt="2021-12-02T09:17:16.289" v="3691" actId="207"/>
        <pc:sldMkLst>
          <pc:docMk/>
          <pc:sldMk cId="0" sldId="275"/>
        </pc:sldMkLst>
        <pc:spChg chg="mod ord">
          <ac:chgData name="bernard busschaert" userId="3712a37b8b467b77" providerId="LiveId" clId="{0179528C-205D-4CEB-9F92-25710F06BB0B}" dt="2021-11-25T10:09:56.551" v="3422" actId="26606"/>
          <ac:spMkLst>
            <pc:docMk/>
            <pc:sldMk cId="0" sldId="275"/>
            <ac:spMk id="2" creationId="{21869AAB-FF04-4E40-AF04-55F7C8F6EEFF}"/>
          </ac:spMkLst>
        </pc:spChg>
        <pc:spChg chg="mod">
          <ac:chgData name="bernard busschaert" userId="3712a37b8b467b77" providerId="LiveId" clId="{0179528C-205D-4CEB-9F92-25710F06BB0B}" dt="2021-11-25T10:09:56.551" v="3422" actId="26606"/>
          <ac:spMkLst>
            <pc:docMk/>
            <pc:sldMk cId="0" sldId="275"/>
            <ac:spMk id="4" creationId="{7DB486EF-2D53-4972-87D3-8411B210502A}"/>
          </ac:spMkLst>
        </pc:spChg>
        <pc:spChg chg="mod">
          <ac:chgData name="bernard busschaert" userId="3712a37b8b467b77" providerId="LiveId" clId="{0179528C-205D-4CEB-9F92-25710F06BB0B}" dt="2021-12-02T09:17:16.289" v="3691" actId="207"/>
          <ac:spMkLst>
            <pc:docMk/>
            <pc:sldMk cId="0" sldId="275"/>
            <ac:spMk id="6" creationId="{809BB67C-59F4-4A1C-BA91-CB4D3207E606}"/>
          </ac:spMkLst>
        </pc:spChg>
        <pc:spChg chg="add">
          <ac:chgData name="bernard busschaert" userId="3712a37b8b467b77" providerId="LiveId" clId="{0179528C-205D-4CEB-9F92-25710F06BB0B}" dt="2021-11-25T10:09:56.551" v="3422" actId="26606"/>
          <ac:spMkLst>
            <pc:docMk/>
            <pc:sldMk cId="0" sldId="275"/>
            <ac:spMk id="8" creationId="{4E1BEB12-92AF-4445-98AD-4C7756E7C93B}"/>
          </ac:spMkLst>
        </pc:spChg>
        <pc:spChg chg="add">
          <ac:chgData name="bernard busschaert" userId="3712a37b8b467b77" providerId="LiveId" clId="{0179528C-205D-4CEB-9F92-25710F06BB0B}" dt="2021-11-25T10:09:56.551" v="3422" actId="26606"/>
          <ac:spMkLst>
            <pc:docMk/>
            <pc:sldMk cId="0" sldId="275"/>
            <ac:spMk id="9" creationId="{D0522C2C-7B5C-48A7-A969-03941E5D2E76}"/>
          </ac:spMkLst>
        </pc:spChg>
        <pc:spChg chg="add">
          <ac:chgData name="bernard busschaert" userId="3712a37b8b467b77" providerId="LiveId" clId="{0179528C-205D-4CEB-9F92-25710F06BB0B}" dt="2021-11-25T10:09:56.551" v="3422" actId="26606"/>
          <ac:spMkLst>
            <pc:docMk/>
            <pc:sldMk cId="0" sldId="275"/>
            <ac:spMk id="10" creationId="{9C682A1A-5B2D-4111-BBD6-620165633E5B}"/>
          </ac:spMkLst>
        </pc:spChg>
        <pc:spChg chg="add del">
          <ac:chgData name="bernard busschaert" userId="3712a37b8b467b77" providerId="LiveId" clId="{0179528C-205D-4CEB-9F92-25710F06BB0B}" dt="2021-11-24T15:50:42.379" v="3062" actId="26606"/>
          <ac:spMkLst>
            <pc:docMk/>
            <pc:sldMk cId="0" sldId="275"/>
            <ac:spMk id="11" creationId="{B219AE65-9B94-44EA-BEF3-EF4BFA169C81}"/>
          </ac:spMkLst>
        </pc:spChg>
        <pc:spChg chg="add">
          <ac:chgData name="bernard busschaert" userId="3712a37b8b467b77" providerId="LiveId" clId="{0179528C-205D-4CEB-9F92-25710F06BB0B}" dt="2021-11-25T10:09:56.551" v="3422" actId="26606"/>
          <ac:spMkLst>
            <pc:docMk/>
            <pc:sldMk cId="0" sldId="275"/>
            <ac:spMk id="12" creationId="{D6EE29F2-D77F-4BD0-A20B-334D316A1C9D}"/>
          </ac:spMkLst>
        </pc:spChg>
        <pc:spChg chg="add del">
          <ac:chgData name="bernard busschaert" userId="3712a37b8b467b77" providerId="LiveId" clId="{0179528C-205D-4CEB-9F92-25710F06BB0B}" dt="2021-11-24T15:50:42.379" v="3062" actId="26606"/>
          <ac:spMkLst>
            <pc:docMk/>
            <pc:sldMk cId="0" sldId="275"/>
            <ac:spMk id="13" creationId="{1FD9464E-E5B9-40C0-B738-67C266F517C7}"/>
          </ac:spMkLst>
        </pc:spChg>
        <pc:spChg chg="add del">
          <ac:chgData name="bernard busschaert" userId="3712a37b8b467b77" providerId="LiveId" clId="{0179528C-205D-4CEB-9F92-25710F06BB0B}" dt="2021-11-24T15:50:42.379" v="3062" actId="26606"/>
          <ac:spMkLst>
            <pc:docMk/>
            <pc:sldMk cId="0" sldId="275"/>
            <ac:spMk id="15" creationId="{6CCD7EA2-2557-4E49-9B59-9C028EF18613}"/>
          </ac:spMkLst>
        </pc:spChg>
        <pc:spChg chg="add del">
          <ac:chgData name="bernard busschaert" userId="3712a37b8b467b77" providerId="LiveId" clId="{0179528C-205D-4CEB-9F92-25710F06BB0B}" dt="2021-11-24T15:50:42.379" v="3062" actId="26606"/>
          <ac:spMkLst>
            <pc:docMk/>
            <pc:sldMk cId="0" sldId="275"/>
            <ac:spMk id="17" creationId="{F0C81A57-9CD5-461B-8FFE-4A8CB6CFBE01}"/>
          </ac:spMkLst>
        </pc:spChg>
        <pc:spChg chg="add">
          <ac:chgData name="bernard busschaert" userId="3712a37b8b467b77" providerId="LiveId" clId="{0179528C-205D-4CEB-9F92-25710F06BB0B}" dt="2021-11-25T10:09:56.551" v="3422" actId="26606"/>
          <ac:spMkLst>
            <pc:docMk/>
            <pc:sldMk cId="0" sldId="275"/>
            <ac:spMk id="19" creationId="{22D09ED2-868F-42C6-866E-F92E0CEF314F}"/>
          </ac:spMkLst>
        </pc:spChg>
        <pc:spChg chg="add del">
          <ac:chgData name="bernard busschaert" userId="3712a37b8b467b77" providerId="LiveId" clId="{0179528C-205D-4CEB-9F92-25710F06BB0B}" dt="2021-11-24T15:51:43.373" v="3078"/>
          <ac:spMkLst>
            <pc:docMk/>
            <pc:sldMk cId="0" sldId="275"/>
            <ac:spMk id="29" creationId="{029C0D00-401D-42B7-94D8-008C7DAA8E80}"/>
          </ac:spMkLst>
        </pc:spChg>
        <pc:spChg chg="add del">
          <ac:chgData name="bernard busschaert" userId="3712a37b8b467b77" providerId="LiveId" clId="{0179528C-205D-4CEB-9F92-25710F06BB0B}" dt="2021-11-11T09:57:38.761" v="827" actId="26606"/>
          <ac:spMkLst>
            <pc:docMk/>
            <pc:sldMk cId="0" sldId="275"/>
            <ac:spMk id="82" creationId="{637863A1-54F7-428E-9109-03BACEC2059C}"/>
          </ac:spMkLst>
        </pc:spChg>
        <pc:spChg chg="add del">
          <ac:chgData name="bernard busschaert" userId="3712a37b8b467b77" providerId="LiveId" clId="{0179528C-205D-4CEB-9F92-25710F06BB0B}" dt="2021-11-11T09:57:38.761" v="827" actId="26606"/>
          <ac:spMkLst>
            <pc:docMk/>
            <pc:sldMk cId="0" sldId="275"/>
            <ac:spMk id="84" creationId="{F8774F60-10DA-4D7F-BC9C-E9FBFFB38BF9}"/>
          </ac:spMkLst>
        </pc:spChg>
        <pc:spChg chg="add del">
          <ac:chgData name="bernard busschaert" userId="3712a37b8b467b77" providerId="LiveId" clId="{0179528C-205D-4CEB-9F92-25710F06BB0B}" dt="2021-11-11T09:57:38.761" v="827" actId="26606"/>
          <ac:spMkLst>
            <pc:docMk/>
            <pc:sldMk cId="0" sldId="275"/>
            <ac:spMk id="86" creationId="{0F9EB1F5-0A3E-446D-B428-00D62197A714}"/>
          </ac:spMkLst>
        </pc:spChg>
        <pc:spChg chg="add del">
          <ac:chgData name="bernard busschaert" userId="3712a37b8b467b77" providerId="LiveId" clId="{0179528C-205D-4CEB-9F92-25710F06BB0B}" dt="2021-11-11T09:59:20.666" v="829" actId="26606"/>
          <ac:spMkLst>
            <pc:docMk/>
            <pc:sldMk cId="0" sldId="275"/>
            <ac:spMk id="93" creationId="{22C7FDF9-C2A1-45C5-A49B-8B1CA2A3C05B}"/>
          </ac:spMkLst>
        </pc:spChg>
        <pc:spChg chg="add del">
          <ac:chgData name="bernard busschaert" userId="3712a37b8b467b77" providerId="LiveId" clId="{0179528C-205D-4CEB-9F92-25710F06BB0B}" dt="2021-11-24T15:41:41.239" v="2995"/>
          <ac:spMkLst>
            <pc:docMk/>
            <pc:sldMk cId="0" sldId="275"/>
            <ac:spMk id="102" creationId="{637863A1-54F7-428E-9109-03BACEC2059C}"/>
          </ac:spMkLst>
        </pc:spChg>
        <pc:spChg chg="add del">
          <ac:chgData name="bernard busschaert" userId="3712a37b8b467b77" providerId="LiveId" clId="{0179528C-205D-4CEB-9F92-25710F06BB0B}" dt="2021-11-24T15:41:41.239" v="2995"/>
          <ac:spMkLst>
            <pc:docMk/>
            <pc:sldMk cId="0" sldId="275"/>
            <ac:spMk id="104" creationId="{F8774F60-10DA-4D7F-BC9C-E9FBFFB38BF9}"/>
          </ac:spMkLst>
        </pc:spChg>
        <pc:spChg chg="add del">
          <ac:chgData name="bernard busschaert" userId="3712a37b8b467b77" providerId="LiveId" clId="{0179528C-205D-4CEB-9F92-25710F06BB0B}" dt="2021-11-24T15:41:41.239" v="2995"/>
          <ac:spMkLst>
            <pc:docMk/>
            <pc:sldMk cId="0" sldId="275"/>
            <ac:spMk id="106" creationId="{0F9EB1F5-0A3E-446D-B428-00D62197A714}"/>
          </ac:spMkLst>
        </pc:spChg>
        <pc:spChg chg="del">
          <ac:chgData name="bernard busschaert" userId="3712a37b8b467b77" providerId="LiveId" clId="{0179528C-205D-4CEB-9F92-25710F06BB0B}" dt="2021-11-11T09:56:14.505" v="822" actId="26606"/>
          <ac:spMkLst>
            <pc:docMk/>
            <pc:sldMk cId="0" sldId="275"/>
            <ac:spMk id="135" creationId="{637863A1-54F7-428E-9109-03BACEC2059C}"/>
          </ac:spMkLst>
        </pc:spChg>
        <pc:spChg chg="del">
          <ac:chgData name="bernard busschaert" userId="3712a37b8b467b77" providerId="LiveId" clId="{0179528C-205D-4CEB-9F92-25710F06BB0B}" dt="2021-11-11T09:56:14.505" v="822" actId="26606"/>
          <ac:spMkLst>
            <pc:docMk/>
            <pc:sldMk cId="0" sldId="275"/>
            <ac:spMk id="137" creationId="{F8774F60-10DA-4D7F-BC9C-E9FBFFB38BF9}"/>
          </ac:spMkLst>
        </pc:spChg>
        <pc:spChg chg="del">
          <ac:chgData name="bernard busschaert" userId="3712a37b8b467b77" providerId="LiveId" clId="{0179528C-205D-4CEB-9F92-25710F06BB0B}" dt="2021-11-11T09:56:14.505" v="822" actId="26606"/>
          <ac:spMkLst>
            <pc:docMk/>
            <pc:sldMk cId="0" sldId="275"/>
            <ac:spMk id="139" creationId="{0F9EB1F5-0A3E-446D-B428-00D62197A714}"/>
          </ac:spMkLst>
        </pc:spChg>
        <pc:grpChg chg="add del">
          <ac:chgData name="bernard busschaert" userId="3712a37b8b467b77" providerId="LiveId" clId="{0179528C-205D-4CEB-9F92-25710F06BB0B}" dt="2021-11-24T15:50:42.346" v="3061" actId="26606"/>
          <ac:grpSpMkLst>
            <pc:docMk/>
            <pc:sldMk cId="0" sldId="275"/>
            <ac:grpSpMk id="22" creationId="{D4EC3799-3F52-48CE-85CC-83AED368EB42}"/>
          </ac:grpSpMkLst>
        </pc:grpChg>
        <pc:grpChg chg="add del">
          <ac:chgData name="bernard busschaert" userId="3712a37b8b467b77" providerId="LiveId" clId="{0179528C-205D-4CEB-9F92-25710F06BB0B}" dt="2021-11-24T15:51:43.373" v="3078"/>
          <ac:grpSpMkLst>
            <pc:docMk/>
            <pc:sldMk cId="0" sldId="275"/>
            <ac:grpSpMk id="28" creationId="{5F72ECA3-2A46-4A5A-8330-12F7E22105BD}"/>
          </ac:grpSpMkLst>
        </pc:grpChg>
        <pc:picChg chg="add del">
          <ac:chgData name="bernard busschaert" userId="3712a37b8b467b77" providerId="LiveId" clId="{0179528C-205D-4CEB-9F92-25710F06BB0B}" dt="2021-11-11T09:59:20.666" v="829" actId="26606"/>
          <ac:picMkLst>
            <pc:docMk/>
            <pc:sldMk cId="0" sldId="275"/>
            <ac:picMk id="95" creationId="{8D8988FF-4B5F-49A9-BB7F-B49C1610F1B4}"/>
          </ac:picMkLst>
        </pc:picChg>
        <pc:cxnChg chg="add del">
          <ac:chgData name="bernard busschaert" userId="3712a37b8b467b77" providerId="LiveId" clId="{0179528C-205D-4CEB-9F92-25710F06BB0B}" dt="2021-11-24T15:50:42.346" v="3061" actId="26606"/>
          <ac:cxnSpMkLst>
            <pc:docMk/>
            <pc:sldMk cId="0" sldId="275"/>
            <ac:cxnSpMk id="26" creationId="{789E20C7-BB50-4317-93C7-90C8ED80B275}"/>
          </ac:cxnSpMkLst>
        </pc:cxnChg>
        <pc:cxnChg chg="add del">
          <ac:chgData name="bernard busschaert" userId="3712a37b8b467b77" providerId="LiveId" clId="{0179528C-205D-4CEB-9F92-25710F06BB0B}" dt="2021-11-11T09:57:38.761" v="827" actId="26606"/>
          <ac:cxnSpMkLst>
            <pc:docMk/>
            <pc:sldMk cId="0" sldId="275"/>
            <ac:cxnSpMk id="88" creationId="{55C1F48A-3DEE-477F-9F90-15D411D9834B}"/>
          </ac:cxnSpMkLst>
        </pc:cxnChg>
        <pc:cxnChg chg="add del">
          <ac:chgData name="bernard busschaert" userId="3712a37b8b467b77" providerId="LiveId" clId="{0179528C-205D-4CEB-9F92-25710F06BB0B}" dt="2021-11-11T09:59:20.666" v="829" actId="26606"/>
          <ac:cxnSpMkLst>
            <pc:docMk/>
            <pc:sldMk cId="0" sldId="275"/>
            <ac:cxnSpMk id="97" creationId="{CE580401-353D-4D90-9CA7-316BFD718E5C}"/>
          </ac:cxnSpMkLst>
        </pc:cxnChg>
        <pc:cxnChg chg="add del">
          <ac:chgData name="bernard busschaert" userId="3712a37b8b467b77" providerId="LiveId" clId="{0179528C-205D-4CEB-9F92-25710F06BB0B}" dt="2021-11-24T15:41:41.239" v="2995"/>
          <ac:cxnSpMkLst>
            <pc:docMk/>
            <pc:sldMk cId="0" sldId="275"/>
            <ac:cxnSpMk id="108" creationId="{55C1F48A-3DEE-477F-9F90-15D411D9834B}"/>
          </ac:cxnSpMkLst>
        </pc:cxnChg>
        <pc:cxnChg chg="del">
          <ac:chgData name="bernard busschaert" userId="3712a37b8b467b77" providerId="LiveId" clId="{0179528C-205D-4CEB-9F92-25710F06BB0B}" dt="2021-11-11T09:56:14.505" v="822" actId="26606"/>
          <ac:cxnSpMkLst>
            <pc:docMk/>
            <pc:sldMk cId="0" sldId="275"/>
            <ac:cxnSpMk id="141" creationId="{55C1F48A-3DEE-477F-9F90-15D411D9834B}"/>
          </ac:cxnSpMkLst>
        </pc:cxnChg>
      </pc:sldChg>
      <pc:sldChg chg="addSp delSp modSp del mod delDesignElem">
        <pc:chgData name="bernard busschaert" userId="3712a37b8b467b77" providerId="LiveId" clId="{0179528C-205D-4CEB-9F92-25710F06BB0B}" dt="2021-11-24T15:51:40.212" v="3076" actId="47"/>
        <pc:sldMkLst>
          <pc:docMk/>
          <pc:sldMk cId="0" sldId="278"/>
        </pc:sldMkLst>
        <pc:spChg chg="del">
          <ac:chgData name="bernard busschaert" userId="3712a37b8b467b77" providerId="LiveId" clId="{0179528C-205D-4CEB-9F92-25710F06BB0B}" dt="2021-11-24T15:41:41.239" v="2995"/>
          <ac:spMkLst>
            <pc:docMk/>
            <pc:sldMk cId="0" sldId="278"/>
            <ac:spMk id="107" creationId="{23E3CED3-8830-45C9-8D6C-F4ECADD4F114}"/>
          </ac:spMkLst>
        </pc:spChg>
        <pc:spChg chg="del">
          <ac:chgData name="bernard busschaert" userId="3712a37b8b467b77" providerId="LiveId" clId="{0179528C-205D-4CEB-9F92-25710F06BB0B}" dt="2021-11-24T15:41:41.239" v="2995"/>
          <ac:spMkLst>
            <pc:docMk/>
            <pc:sldMk cId="0" sldId="278"/>
            <ac:spMk id="108" creationId="{66F2D62A-C66C-42DF-8C05-99B0B1A8BED0}"/>
          </ac:spMkLst>
        </pc:spChg>
        <pc:grpChg chg="del">
          <ac:chgData name="bernard busschaert" userId="3712a37b8b467b77" providerId="LiveId" clId="{0179528C-205D-4CEB-9F92-25710F06BB0B}" dt="2021-11-24T15:41:41.239" v="2995"/>
          <ac:grpSpMkLst>
            <pc:docMk/>
            <pc:sldMk cId="0" sldId="278"/>
            <ac:grpSpMk id="106" creationId="{B77576E5-E7DB-46C7-B0D9-A0AB18787301}"/>
          </ac:grpSpMkLst>
        </pc:grpChg>
        <pc:picChg chg="add del mod">
          <ac:chgData name="bernard busschaert" userId="3712a37b8b467b77" providerId="LiveId" clId="{0179528C-205D-4CEB-9F92-25710F06BB0B}" dt="2021-11-18T10:06:59.330" v="2321" actId="478"/>
          <ac:picMkLst>
            <pc:docMk/>
            <pc:sldMk cId="0" sldId="278"/>
            <ac:picMk id="5" creationId="{22DF5E41-7BE4-401C-94C1-AAC68E8490E1}"/>
          </ac:picMkLst>
        </pc:picChg>
        <pc:picChg chg="del">
          <ac:chgData name="bernard busschaert" userId="3712a37b8b467b77" providerId="LiveId" clId="{0179528C-205D-4CEB-9F92-25710F06BB0B}" dt="2021-11-11T09:21:54.845" v="639" actId="478"/>
          <ac:picMkLst>
            <pc:docMk/>
            <pc:sldMk cId="0" sldId="278"/>
            <ac:picMk id="6" creationId="{3E74B289-01EB-4FE2-9EF8-3C915BF874A6}"/>
          </ac:picMkLst>
        </pc:picChg>
        <pc:picChg chg="add mod">
          <ac:chgData name="bernard busschaert" userId="3712a37b8b467b77" providerId="LiveId" clId="{0179528C-205D-4CEB-9F92-25710F06BB0B}" dt="2021-11-18T10:26:48.643" v="2615" actId="14100"/>
          <ac:picMkLst>
            <pc:docMk/>
            <pc:sldMk cId="0" sldId="278"/>
            <ac:picMk id="6" creationId="{FFA6006B-1EDC-4947-9CE5-E41F42DE3C89}"/>
          </ac:picMkLst>
        </pc:picChg>
      </pc:sldChg>
      <pc:sldChg chg="addSp delSp modSp mod setBg delDesignElem">
        <pc:chgData name="bernard busschaert" userId="3712a37b8b467b77" providerId="LiveId" clId="{0179528C-205D-4CEB-9F92-25710F06BB0B}" dt="2021-12-02T09:32:41.888" v="3742" actId="14100"/>
        <pc:sldMkLst>
          <pc:docMk/>
          <pc:sldMk cId="0" sldId="279"/>
        </pc:sldMkLst>
        <pc:spChg chg="mod">
          <ac:chgData name="bernard busschaert" userId="3712a37b8b467b77" providerId="LiveId" clId="{0179528C-205D-4CEB-9F92-25710F06BB0B}" dt="2021-11-25T09:59:47.718" v="3118" actId="26606"/>
          <ac:spMkLst>
            <pc:docMk/>
            <pc:sldMk cId="0" sldId="279"/>
            <ac:spMk id="2" creationId="{9FFB61F2-FB90-4A00-B3E9-1B6F5DF8DFDA}"/>
          </ac:spMkLst>
        </pc:spChg>
        <pc:spChg chg="mod">
          <ac:chgData name="bernard busschaert" userId="3712a37b8b467b77" providerId="LiveId" clId="{0179528C-205D-4CEB-9F92-25710F06BB0B}" dt="2021-11-25T09:59:47.718" v="3118" actId="26606"/>
          <ac:spMkLst>
            <pc:docMk/>
            <pc:sldMk cId="0" sldId="279"/>
            <ac:spMk id="4" creationId="{2F24AB4C-4172-44C0-A0C3-49FC97EC1EA2}"/>
          </ac:spMkLst>
        </pc:spChg>
        <pc:spChg chg="add">
          <ac:chgData name="bernard busschaert" userId="3712a37b8b467b77" providerId="LiveId" clId="{0179528C-205D-4CEB-9F92-25710F06BB0B}" dt="2021-11-25T09:59:47.718" v="3118" actId="26606"/>
          <ac:spMkLst>
            <pc:docMk/>
            <pc:sldMk cId="0" sldId="279"/>
            <ac:spMk id="10" creationId="{32BC26D8-82FB-445E-AA49-62A77D7C1EE0}"/>
          </ac:spMkLst>
        </pc:spChg>
        <pc:spChg chg="add">
          <ac:chgData name="bernard busschaert" userId="3712a37b8b467b77" providerId="LiveId" clId="{0179528C-205D-4CEB-9F92-25710F06BB0B}" dt="2021-11-25T09:59:47.718" v="3118" actId="26606"/>
          <ac:spMkLst>
            <pc:docMk/>
            <pc:sldMk cId="0" sldId="279"/>
            <ac:spMk id="12" creationId="{CB44330D-EA18-4254-AA95-EB49948539B8}"/>
          </ac:spMkLst>
        </pc:spChg>
        <pc:spChg chg="del">
          <ac:chgData name="bernard busschaert" userId="3712a37b8b467b77" providerId="LiveId" clId="{0179528C-205D-4CEB-9F92-25710F06BB0B}" dt="2021-11-24T15:41:41.239" v="2995"/>
          <ac:spMkLst>
            <pc:docMk/>
            <pc:sldMk cId="0" sldId="279"/>
            <ac:spMk id="98" creationId="{6D75FD42-C156-41A4-B68A-6C71A47E71E0}"/>
          </ac:spMkLst>
        </pc:spChg>
        <pc:grpChg chg="del">
          <ac:chgData name="bernard busschaert" userId="3712a37b8b467b77" providerId="LiveId" clId="{0179528C-205D-4CEB-9F92-25710F06BB0B}" dt="2021-11-24T15:41:41.239" v="2995"/>
          <ac:grpSpMkLst>
            <pc:docMk/>
            <pc:sldMk cId="0" sldId="279"/>
            <ac:grpSpMk id="97" creationId="{5066F8AE-A5C7-4B3E-B1DA-D0B624059BED}"/>
          </ac:grpSpMkLst>
        </pc:grpChg>
        <pc:grpChg chg="del">
          <ac:chgData name="bernard busschaert" userId="3712a37b8b467b77" providerId="LiveId" clId="{0179528C-205D-4CEB-9F92-25710F06BB0B}" dt="2021-11-24T15:41:41.239" v="2995"/>
          <ac:grpSpMkLst>
            <pc:docMk/>
            <pc:sldMk cId="0" sldId="279"/>
            <ac:grpSpMk id="100" creationId="{50180162-DDE5-43C8-B0DC-645F4CA9DDD5}"/>
          </ac:grpSpMkLst>
        </pc:grpChg>
        <pc:picChg chg="del">
          <ac:chgData name="bernard busschaert" userId="3712a37b8b467b77" providerId="LiveId" clId="{0179528C-205D-4CEB-9F92-25710F06BB0B}" dt="2021-11-11T09:21:48.178" v="636" actId="478"/>
          <ac:picMkLst>
            <pc:docMk/>
            <pc:sldMk cId="0" sldId="279"/>
            <ac:picMk id="5" creationId="{0834D715-9DD1-4CA1-98B7-FC1603ACF6E1}"/>
          </ac:picMkLst>
        </pc:picChg>
        <pc:picChg chg="add del mod ord">
          <ac:chgData name="bernard busschaert" userId="3712a37b8b467b77" providerId="LiveId" clId="{0179528C-205D-4CEB-9F92-25710F06BB0B}" dt="2021-12-02T09:17:46.479" v="3698" actId="478"/>
          <ac:picMkLst>
            <pc:docMk/>
            <pc:sldMk cId="0" sldId="279"/>
            <ac:picMk id="5" creationId="{2997BC1D-0B22-4342-AA3A-5240A3668F0F}"/>
          </ac:picMkLst>
        </pc:picChg>
        <pc:picChg chg="add del mod">
          <ac:chgData name="bernard busschaert" userId="3712a37b8b467b77" providerId="LiveId" clId="{0179528C-205D-4CEB-9F92-25710F06BB0B}" dt="2021-11-24T15:51:25.050" v="3071" actId="478"/>
          <ac:picMkLst>
            <pc:docMk/>
            <pc:sldMk cId="0" sldId="279"/>
            <ac:picMk id="5" creationId="{33FEBB3C-5F64-41D3-ABAA-194C0BF3C3B5}"/>
          </ac:picMkLst>
        </pc:picChg>
        <pc:picChg chg="add mod">
          <ac:chgData name="bernard busschaert" userId="3712a37b8b467b77" providerId="LiveId" clId="{0179528C-205D-4CEB-9F92-25710F06BB0B}" dt="2021-12-02T09:32:41.888" v="3742" actId="14100"/>
          <ac:picMkLst>
            <pc:docMk/>
            <pc:sldMk cId="0" sldId="279"/>
            <ac:picMk id="6" creationId="{5D6A275E-C87E-473C-9BBB-D6AC0470AB7F}"/>
          </ac:picMkLst>
        </pc:picChg>
        <pc:picChg chg="add del mod">
          <ac:chgData name="bernard busschaert" userId="3712a37b8b467b77" providerId="LiveId" clId="{0179528C-205D-4CEB-9F92-25710F06BB0B}" dt="2021-11-18T10:06:52.229" v="2319" actId="478"/>
          <ac:picMkLst>
            <pc:docMk/>
            <pc:sldMk cId="0" sldId="279"/>
            <ac:picMk id="6" creationId="{81F0ADA7-763D-423A-916A-EF2A41689484}"/>
          </ac:picMkLst>
        </pc:picChg>
        <pc:picChg chg="del">
          <ac:chgData name="bernard busschaert" userId="3712a37b8b467b77" providerId="LiveId" clId="{0179528C-205D-4CEB-9F92-25710F06BB0B}" dt="2021-11-24T15:41:41.239" v="2995"/>
          <ac:picMkLst>
            <pc:docMk/>
            <pc:sldMk cId="0" sldId="279"/>
            <ac:picMk id="99" creationId="{D704A7BF-21E3-4BDF-9BE8-BEC32066EF45}"/>
          </ac:picMkLst>
        </pc:picChg>
      </pc:sldChg>
      <pc:sldChg chg="addSp delSp modSp mod delDesignElem">
        <pc:chgData name="bernard busschaert" userId="3712a37b8b467b77" providerId="LiveId" clId="{0179528C-205D-4CEB-9F92-25710F06BB0B}" dt="2021-12-02T09:33:01.158" v="3745" actId="14100"/>
        <pc:sldMkLst>
          <pc:docMk/>
          <pc:sldMk cId="0" sldId="280"/>
        </pc:sldMkLst>
        <pc:spChg chg="mod">
          <ac:chgData name="bernard busschaert" userId="3712a37b8b467b77" providerId="LiveId" clId="{0179528C-205D-4CEB-9F92-25710F06BB0B}" dt="2021-11-25T10:01:33.233" v="3122" actId="26606"/>
          <ac:spMkLst>
            <pc:docMk/>
            <pc:sldMk cId="0" sldId="280"/>
            <ac:spMk id="2" creationId="{D48ED1AD-1745-4BBE-B4C9-7D6FD7CAB93C}"/>
          </ac:spMkLst>
        </pc:spChg>
        <pc:spChg chg="mod">
          <ac:chgData name="bernard busschaert" userId="3712a37b8b467b77" providerId="LiveId" clId="{0179528C-205D-4CEB-9F92-25710F06BB0B}" dt="2021-11-25T10:01:33.233" v="3122" actId="26606"/>
          <ac:spMkLst>
            <pc:docMk/>
            <pc:sldMk cId="0" sldId="280"/>
            <ac:spMk id="4" creationId="{E83E9130-D33C-4673-8E84-2D4F1ADEDD47}"/>
          </ac:spMkLst>
        </pc:spChg>
        <pc:spChg chg="add">
          <ac:chgData name="bernard busschaert" userId="3712a37b8b467b77" providerId="LiveId" clId="{0179528C-205D-4CEB-9F92-25710F06BB0B}" dt="2021-11-25T10:01:33.233" v="3122" actId="26606"/>
          <ac:spMkLst>
            <pc:docMk/>
            <pc:sldMk cId="0" sldId="280"/>
            <ac:spMk id="10" creationId="{AB8C311F-7253-4AED-9701-7FC0708C41C7}"/>
          </ac:spMkLst>
        </pc:spChg>
        <pc:spChg chg="add">
          <ac:chgData name="bernard busschaert" userId="3712a37b8b467b77" providerId="LiveId" clId="{0179528C-205D-4CEB-9F92-25710F06BB0B}" dt="2021-11-25T10:01:33.233" v="3122" actId="26606"/>
          <ac:spMkLst>
            <pc:docMk/>
            <pc:sldMk cId="0" sldId="280"/>
            <ac:spMk id="12" creationId="{E2384209-CB15-4CDF-9D31-C44FD9A3F20D}"/>
          </ac:spMkLst>
        </pc:spChg>
        <pc:spChg chg="add">
          <ac:chgData name="bernard busschaert" userId="3712a37b8b467b77" providerId="LiveId" clId="{0179528C-205D-4CEB-9F92-25710F06BB0B}" dt="2021-11-25T10:01:33.233" v="3122" actId="26606"/>
          <ac:spMkLst>
            <pc:docMk/>
            <pc:sldMk cId="0" sldId="280"/>
            <ac:spMk id="14" creationId="{2633B3B5-CC90-43F0-8714-D31D1F3F0209}"/>
          </ac:spMkLst>
        </pc:spChg>
        <pc:spChg chg="add">
          <ac:chgData name="bernard busschaert" userId="3712a37b8b467b77" providerId="LiveId" clId="{0179528C-205D-4CEB-9F92-25710F06BB0B}" dt="2021-11-25T10:01:33.233" v="3122" actId="26606"/>
          <ac:spMkLst>
            <pc:docMk/>
            <pc:sldMk cId="0" sldId="280"/>
            <ac:spMk id="16" creationId="{A8D57A06-A426-446D-B02C-A2DC6B62E45E}"/>
          </ac:spMkLst>
        </pc:spChg>
        <pc:spChg chg="del">
          <ac:chgData name="bernard busschaert" userId="3712a37b8b467b77" providerId="LiveId" clId="{0179528C-205D-4CEB-9F92-25710F06BB0B}" dt="2021-11-24T15:41:41.239" v="2995"/>
          <ac:spMkLst>
            <pc:docMk/>
            <pc:sldMk cId="0" sldId="280"/>
            <ac:spMk id="57" creationId="{7193F1A9-EED8-46C5-A64D-C219BE030BE1}"/>
          </ac:spMkLst>
        </pc:spChg>
        <pc:spChg chg="del">
          <ac:chgData name="bernard busschaert" userId="3712a37b8b467b77" providerId="LiveId" clId="{0179528C-205D-4CEB-9F92-25710F06BB0B}" dt="2021-11-24T15:41:41.239" v="2995"/>
          <ac:spMkLst>
            <pc:docMk/>
            <pc:sldMk cId="0" sldId="280"/>
            <ac:spMk id="59" creationId="{ECE6865D-C104-4F99-86B8-B6E914940FF5}"/>
          </ac:spMkLst>
        </pc:spChg>
        <pc:grpChg chg="del">
          <ac:chgData name="bernard busschaert" userId="3712a37b8b467b77" providerId="LiveId" clId="{0179528C-205D-4CEB-9F92-25710F06BB0B}" dt="2021-11-24T15:41:41.239" v="2995"/>
          <ac:grpSpMkLst>
            <pc:docMk/>
            <pc:sldMk cId="0" sldId="280"/>
            <ac:grpSpMk id="51" creationId="{5066F8AE-A5C7-4B3E-B1DA-D0B624059BED}"/>
          </ac:grpSpMkLst>
        </pc:grpChg>
        <pc:picChg chg="add del mod ord">
          <ac:chgData name="bernard busschaert" userId="3712a37b8b467b77" providerId="LiveId" clId="{0179528C-205D-4CEB-9F92-25710F06BB0B}" dt="2021-12-02T09:17:50.310" v="3699" actId="478"/>
          <ac:picMkLst>
            <pc:docMk/>
            <pc:sldMk cId="0" sldId="280"/>
            <ac:picMk id="5" creationId="{2E03F6E6-6933-4B67-964A-86B0CD86E27A}"/>
          </ac:picMkLst>
        </pc:picChg>
        <pc:picChg chg="del">
          <ac:chgData name="bernard busschaert" userId="3712a37b8b467b77" providerId="LiveId" clId="{0179528C-205D-4CEB-9F92-25710F06BB0B}" dt="2021-11-11T09:21:50.116" v="637" actId="478"/>
          <ac:picMkLst>
            <pc:docMk/>
            <pc:sldMk cId="0" sldId="280"/>
            <ac:picMk id="5" creationId="{7D07BB34-D47A-475E-AAFE-01EFB42613DB}"/>
          </ac:picMkLst>
        </pc:picChg>
        <pc:picChg chg="add del mod">
          <ac:chgData name="bernard busschaert" userId="3712a37b8b467b77" providerId="LiveId" clId="{0179528C-205D-4CEB-9F92-25710F06BB0B}" dt="2021-11-24T15:51:29.795" v="3072" actId="478"/>
          <ac:picMkLst>
            <pc:docMk/>
            <pc:sldMk cId="0" sldId="280"/>
            <ac:picMk id="5" creationId="{E50967A3-AA38-4B1E-91EF-4DEC879C1CC7}"/>
          </ac:picMkLst>
        </pc:picChg>
        <pc:picChg chg="add mod">
          <ac:chgData name="bernard busschaert" userId="3712a37b8b467b77" providerId="LiveId" clId="{0179528C-205D-4CEB-9F92-25710F06BB0B}" dt="2021-12-02T09:33:01.158" v="3745" actId="14100"/>
          <ac:picMkLst>
            <pc:docMk/>
            <pc:sldMk cId="0" sldId="280"/>
            <ac:picMk id="6" creationId="{F1335598-5736-42A5-A8CD-9C88FE049122}"/>
          </ac:picMkLst>
        </pc:picChg>
        <pc:picChg chg="del">
          <ac:chgData name="bernard busschaert" userId="3712a37b8b467b77" providerId="LiveId" clId="{0179528C-205D-4CEB-9F92-25710F06BB0B}" dt="2021-11-11T09:21:52.592" v="638" actId="478"/>
          <ac:picMkLst>
            <pc:docMk/>
            <pc:sldMk cId="0" sldId="280"/>
            <ac:picMk id="6" creationId="{F3BF2EA0-9AF1-4A8D-93A7-8E149CBADBF3}"/>
          </ac:picMkLst>
        </pc:picChg>
        <pc:picChg chg="add del mod">
          <ac:chgData name="bernard busschaert" userId="3712a37b8b467b77" providerId="LiveId" clId="{0179528C-205D-4CEB-9F92-25710F06BB0B}" dt="2021-11-18T10:07:02.139" v="2322" actId="478"/>
          <ac:picMkLst>
            <pc:docMk/>
            <pc:sldMk cId="0" sldId="280"/>
            <ac:picMk id="7" creationId="{38AC2866-591F-4391-91C1-5C3A7BA368A2}"/>
          </ac:picMkLst>
        </pc:picChg>
      </pc:sldChg>
      <pc:sldChg chg="addSp delSp modSp mod delDesignElem">
        <pc:chgData name="bernard busschaert" userId="3712a37b8b467b77" providerId="LiveId" clId="{0179528C-205D-4CEB-9F92-25710F06BB0B}" dt="2021-12-02T09:34:19.569" v="3748" actId="14100"/>
        <pc:sldMkLst>
          <pc:docMk/>
          <pc:sldMk cId="0" sldId="281"/>
        </pc:sldMkLst>
        <pc:spChg chg="mod">
          <ac:chgData name="bernard busschaert" userId="3712a37b8b467b77" providerId="LiveId" clId="{0179528C-205D-4CEB-9F92-25710F06BB0B}" dt="2021-11-25T10:02:20.067" v="3127" actId="26606"/>
          <ac:spMkLst>
            <pc:docMk/>
            <pc:sldMk cId="0" sldId="281"/>
            <ac:spMk id="2" creationId="{E216E867-037D-4216-8051-13D4E9005958}"/>
          </ac:spMkLst>
        </pc:spChg>
        <pc:spChg chg="mod">
          <ac:chgData name="bernard busschaert" userId="3712a37b8b467b77" providerId="LiveId" clId="{0179528C-205D-4CEB-9F92-25710F06BB0B}" dt="2021-11-25T10:02:20.067" v="3127" actId="26606"/>
          <ac:spMkLst>
            <pc:docMk/>
            <pc:sldMk cId="0" sldId="281"/>
            <ac:spMk id="4" creationId="{BEA32A83-097B-4503-BD0F-89CBF9151646}"/>
          </ac:spMkLst>
        </pc:spChg>
        <pc:spChg chg="add">
          <ac:chgData name="bernard busschaert" userId="3712a37b8b467b77" providerId="LiveId" clId="{0179528C-205D-4CEB-9F92-25710F06BB0B}" dt="2021-11-25T10:02:20.067" v="3127" actId="26606"/>
          <ac:spMkLst>
            <pc:docMk/>
            <pc:sldMk cId="0" sldId="281"/>
            <ac:spMk id="10" creationId="{AB8C311F-7253-4AED-9701-7FC0708C41C7}"/>
          </ac:spMkLst>
        </pc:spChg>
        <pc:spChg chg="add">
          <ac:chgData name="bernard busschaert" userId="3712a37b8b467b77" providerId="LiveId" clId="{0179528C-205D-4CEB-9F92-25710F06BB0B}" dt="2021-11-25T10:02:20.067" v="3127" actId="26606"/>
          <ac:spMkLst>
            <pc:docMk/>
            <pc:sldMk cId="0" sldId="281"/>
            <ac:spMk id="12" creationId="{E2384209-CB15-4CDF-9D31-C44FD9A3F20D}"/>
          </ac:spMkLst>
        </pc:spChg>
        <pc:spChg chg="add">
          <ac:chgData name="bernard busschaert" userId="3712a37b8b467b77" providerId="LiveId" clId="{0179528C-205D-4CEB-9F92-25710F06BB0B}" dt="2021-11-25T10:02:20.067" v="3127" actId="26606"/>
          <ac:spMkLst>
            <pc:docMk/>
            <pc:sldMk cId="0" sldId="281"/>
            <ac:spMk id="14" creationId="{2633B3B5-CC90-43F0-8714-D31D1F3F0209}"/>
          </ac:spMkLst>
        </pc:spChg>
        <pc:spChg chg="add">
          <ac:chgData name="bernard busschaert" userId="3712a37b8b467b77" providerId="LiveId" clId="{0179528C-205D-4CEB-9F92-25710F06BB0B}" dt="2021-11-25T10:02:20.067" v="3127" actId="26606"/>
          <ac:spMkLst>
            <pc:docMk/>
            <pc:sldMk cId="0" sldId="281"/>
            <ac:spMk id="16" creationId="{A8D57A06-A426-446D-B02C-A2DC6B62E45E}"/>
          </ac:spMkLst>
        </pc:spChg>
        <pc:spChg chg="del">
          <ac:chgData name="bernard busschaert" userId="3712a37b8b467b77" providerId="LiveId" clId="{0179528C-205D-4CEB-9F92-25710F06BB0B}" dt="2021-11-24T15:41:41.239" v="2995"/>
          <ac:spMkLst>
            <pc:docMk/>
            <pc:sldMk cId="0" sldId="281"/>
            <ac:spMk id="72" creationId="{7193F1A9-EED8-46C5-A64D-C219BE030BE1}"/>
          </ac:spMkLst>
        </pc:spChg>
        <pc:spChg chg="del">
          <ac:chgData name="bernard busschaert" userId="3712a37b8b467b77" providerId="LiveId" clId="{0179528C-205D-4CEB-9F92-25710F06BB0B}" dt="2021-11-24T15:41:41.239" v="2995"/>
          <ac:spMkLst>
            <pc:docMk/>
            <pc:sldMk cId="0" sldId="281"/>
            <ac:spMk id="73" creationId="{ECE6865D-C104-4F99-86B8-B6E914940FF5}"/>
          </ac:spMkLst>
        </pc:spChg>
        <pc:grpChg chg="del">
          <ac:chgData name="bernard busschaert" userId="3712a37b8b467b77" providerId="LiveId" clId="{0179528C-205D-4CEB-9F92-25710F06BB0B}" dt="2021-11-24T15:41:41.239" v="2995"/>
          <ac:grpSpMkLst>
            <pc:docMk/>
            <pc:sldMk cId="0" sldId="281"/>
            <ac:grpSpMk id="71" creationId="{5066F8AE-A5C7-4B3E-B1DA-D0B624059BED}"/>
          </ac:grpSpMkLst>
        </pc:grpChg>
        <pc:picChg chg="add del mod ord">
          <ac:chgData name="bernard busschaert" userId="3712a37b8b467b77" providerId="LiveId" clId="{0179528C-205D-4CEB-9F92-25710F06BB0B}" dt="2021-12-02T09:17:52.374" v="3700" actId="478"/>
          <ac:picMkLst>
            <pc:docMk/>
            <pc:sldMk cId="0" sldId="281"/>
            <ac:picMk id="5" creationId="{D7F3B46A-9F09-4763-8C8B-6EA31B9A8BD2}"/>
          </ac:picMkLst>
        </pc:picChg>
        <pc:picChg chg="add del mod">
          <ac:chgData name="bernard busschaert" userId="3712a37b8b467b77" providerId="LiveId" clId="{0179528C-205D-4CEB-9F92-25710F06BB0B}" dt="2021-11-18T10:07:05.986" v="2323" actId="478"/>
          <ac:picMkLst>
            <pc:docMk/>
            <pc:sldMk cId="0" sldId="281"/>
            <ac:picMk id="5" creationId="{DEE86AD9-9BA7-4A12-B4DA-01CF46A1D886}"/>
          </ac:picMkLst>
        </pc:picChg>
        <pc:picChg chg="add del mod">
          <ac:chgData name="bernard busschaert" userId="3712a37b8b467b77" providerId="LiveId" clId="{0179528C-205D-4CEB-9F92-25710F06BB0B}" dt="2021-11-24T15:51:38.487" v="3075" actId="478"/>
          <ac:picMkLst>
            <pc:docMk/>
            <pc:sldMk cId="0" sldId="281"/>
            <ac:picMk id="6" creationId="{5F4484B4-B744-4117-8712-1D70F068AAB8}"/>
          </ac:picMkLst>
        </pc:picChg>
        <pc:picChg chg="add mod">
          <ac:chgData name="bernard busschaert" userId="3712a37b8b467b77" providerId="LiveId" clId="{0179528C-205D-4CEB-9F92-25710F06BB0B}" dt="2021-12-02T09:34:19.569" v="3748" actId="14100"/>
          <ac:picMkLst>
            <pc:docMk/>
            <pc:sldMk cId="0" sldId="281"/>
            <ac:picMk id="6" creationId="{A80468BD-AFAC-4D03-8BF3-D81F101DF54A}"/>
          </ac:picMkLst>
        </pc:picChg>
        <pc:picChg chg="del">
          <ac:chgData name="bernard busschaert" userId="3712a37b8b467b77" providerId="LiveId" clId="{0179528C-205D-4CEB-9F92-25710F06BB0B}" dt="2021-11-11T09:21:57.012" v="640" actId="478"/>
          <ac:picMkLst>
            <pc:docMk/>
            <pc:sldMk cId="0" sldId="281"/>
            <ac:picMk id="6" creationId="{F8A3277B-3802-481F-ACE7-83BAC18A3778}"/>
          </ac:picMkLst>
        </pc:picChg>
      </pc:sldChg>
      <pc:sldChg chg="addSp delSp modSp mod setBg delDesignElem">
        <pc:chgData name="bernard busschaert" userId="3712a37b8b467b77" providerId="LiveId" clId="{0179528C-205D-4CEB-9F92-25710F06BB0B}" dt="2021-12-02T09:34:47.462" v="3751" actId="14100"/>
        <pc:sldMkLst>
          <pc:docMk/>
          <pc:sldMk cId="0" sldId="283"/>
        </pc:sldMkLst>
        <pc:spChg chg="mod">
          <ac:chgData name="bernard busschaert" userId="3712a37b8b467b77" providerId="LiveId" clId="{0179528C-205D-4CEB-9F92-25710F06BB0B}" dt="2021-11-25T10:03:05.667" v="3130" actId="26606"/>
          <ac:spMkLst>
            <pc:docMk/>
            <pc:sldMk cId="0" sldId="283"/>
            <ac:spMk id="2" creationId="{8ED09CB6-0CEE-4C65-9842-1C9F474DC994}"/>
          </ac:spMkLst>
        </pc:spChg>
        <pc:spChg chg="mod">
          <ac:chgData name="bernard busschaert" userId="3712a37b8b467b77" providerId="LiveId" clId="{0179528C-205D-4CEB-9F92-25710F06BB0B}" dt="2021-11-25T10:03:05.667" v="3130" actId="26606"/>
          <ac:spMkLst>
            <pc:docMk/>
            <pc:sldMk cId="0" sldId="283"/>
            <ac:spMk id="4" creationId="{4F8BA97F-B45C-4E8A-961E-682799FFCA6C}"/>
          </ac:spMkLst>
        </pc:spChg>
        <pc:spChg chg="add">
          <ac:chgData name="bernard busschaert" userId="3712a37b8b467b77" providerId="LiveId" clId="{0179528C-205D-4CEB-9F92-25710F06BB0B}" dt="2021-11-25T10:03:05.667" v="3130" actId="26606"/>
          <ac:spMkLst>
            <pc:docMk/>
            <pc:sldMk cId="0" sldId="283"/>
            <ac:spMk id="10" creationId="{AB8C311F-7253-4AED-9701-7FC0708C41C7}"/>
          </ac:spMkLst>
        </pc:spChg>
        <pc:spChg chg="add">
          <ac:chgData name="bernard busschaert" userId="3712a37b8b467b77" providerId="LiveId" clId="{0179528C-205D-4CEB-9F92-25710F06BB0B}" dt="2021-11-25T10:03:05.667" v="3130" actId="26606"/>
          <ac:spMkLst>
            <pc:docMk/>
            <pc:sldMk cId="0" sldId="283"/>
            <ac:spMk id="12" creationId="{E2384209-CB15-4CDF-9D31-C44FD9A3F20D}"/>
          </ac:spMkLst>
        </pc:spChg>
        <pc:spChg chg="add">
          <ac:chgData name="bernard busschaert" userId="3712a37b8b467b77" providerId="LiveId" clId="{0179528C-205D-4CEB-9F92-25710F06BB0B}" dt="2021-11-25T10:03:05.667" v="3130" actId="26606"/>
          <ac:spMkLst>
            <pc:docMk/>
            <pc:sldMk cId="0" sldId="283"/>
            <ac:spMk id="14" creationId="{2633B3B5-CC90-43F0-8714-D31D1F3F0209}"/>
          </ac:spMkLst>
        </pc:spChg>
        <pc:spChg chg="add">
          <ac:chgData name="bernard busschaert" userId="3712a37b8b467b77" providerId="LiveId" clId="{0179528C-205D-4CEB-9F92-25710F06BB0B}" dt="2021-11-25T10:03:05.667" v="3130" actId="26606"/>
          <ac:spMkLst>
            <pc:docMk/>
            <pc:sldMk cId="0" sldId="283"/>
            <ac:spMk id="16" creationId="{A8D57A06-A426-446D-B02C-A2DC6B62E45E}"/>
          </ac:spMkLst>
        </pc:spChg>
        <pc:spChg chg="del">
          <ac:chgData name="bernard busschaert" userId="3712a37b8b467b77" providerId="LiveId" clId="{0179528C-205D-4CEB-9F92-25710F06BB0B}" dt="2021-11-24T15:41:41.239" v="2995"/>
          <ac:spMkLst>
            <pc:docMk/>
            <pc:sldMk cId="0" sldId="283"/>
            <ac:spMk id="54" creationId="{6D75FD42-C156-41A4-B68A-6C71A47E71E0}"/>
          </ac:spMkLst>
        </pc:spChg>
        <pc:grpChg chg="del">
          <ac:chgData name="bernard busschaert" userId="3712a37b8b467b77" providerId="LiveId" clId="{0179528C-205D-4CEB-9F92-25710F06BB0B}" dt="2021-11-24T15:41:41.239" v="2995"/>
          <ac:grpSpMkLst>
            <pc:docMk/>
            <pc:sldMk cId="0" sldId="283"/>
            <ac:grpSpMk id="48" creationId="{5066F8AE-A5C7-4B3E-B1DA-D0B624059BED}"/>
          </ac:grpSpMkLst>
        </pc:grpChg>
        <pc:grpChg chg="del">
          <ac:chgData name="bernard busschaert" userId="3712a37b8b467b77" providerId="LiveId" clId="{0179528C-205D-4CEB-9F92-25710F06BB0B}" dt="2021-11-24T15:41:41.239" v="2995"/>
          <ac:grpSpMkLst>
            <pc:docMk/>
            <pc:sldMk cId="0" sldId="283"/>
            <ac:grpSpMk id="58" creationId="{50180162-DDE5-43C8-B0DC-645F4CA9DDD5}"/>
          </ac:grpSpMkLst>
        </pc:grpChg>
        <pc:picChg chg="add del mod ord">
          <ac:chgData name="bernard busschaert" userId="3712a37b8b467b77" providerId="LiveId" clId="{0179528C-205D-4CEB-9F92-25710F06BB0B}" dt="2021-12-02T09:17:55.337" v="3701" actId="478"/>
          <ac:picMkLst>
            <pc:docMk/>
            <pc:sldMk cId="0" sldId="283"/>
            <ac:picMk id="5" creationId="{67C0DC62-3008-4C51-BC43-23387AF67524}"/>
          </ac:picMkLst>
        </pc:picChg>
        <pc:picChg chg="add del mod">
          <ac:chgData name="bernard busschaert" userId="3712a37b8b467b77" providerId="LiveId" clId="{0179528C-205D-4CEB-9F92-25710F06BB0B}" dt="2021-11-18T10:07:08.644" v="2324" actId="478"/>
          <ac:picMkLst>
            <pc:docMk/>
            <pc:sldMk cId="0" sldId="283"/>
            <ac:picMk id="5" creationId="{9DDB12AD-3C0D-4EE8-9E58-23B4E276D881}"/>
          </ac:picMkLst>
        </pc:picChg>
        <pc:picChg chg="add mod">
          <ac:chgData name="bernard busschaert" userId="3712a37b8b467b77" providerId="LiveId" clId="{0179528C-205D-4CEB-9F92-25710F06BB0B}" dt="2021-12-02T09:34:47.462" v="3751" actId="14100"/>
          <ac:picMkLst>
            <pc:docMk/>
            <pc:sldMk cId="0" sldId="283"/>
            <ac:picMk id="6" creationId="{8CB4ACFB-A618-4A62-A19A-651D5173071C}"/>
          </ac:picMkLst>
        </pc:picChg>
        <pc:picChg chg="add del mod">
          <ac:chgData name="bernard busschaert" userId="3712a37b8b467b77" providerId="LiveId" clId="{0179528C-205D-4CEB-9F92-25710F06BB0B}" dt="2021-11-24T15:51:36.546" v="3074" actId="478"/>
          <ac:picMkLst>
            <pc:docMk/>
            <pc:sldMk cId="0" sldId="283"/>
            <ac:picMk id="6" creationId="{C555921E-2124-49B8-9DD0-4F7A267537CD}"/>
          </ac:picMkLst>
        </pc:picChg>
        <pc:picChg chg="del">
          <ac:chgData name="bernard busschaert" userId="3712a37b8b467b77" providerId="LiveId" clId="{0179528C-205D-4CEB-9F92-25710F06BB0B}" dt="2021-11-11T09:22:01.662" v="641" actId="478"/>
          <ac:picMkLst>
            <pc:docMk/>
            <pc:sldMk cId="0" sldId="283"/>
            <ac:picMk id="6" creationId="{E5FFAED3-623A-474E-BAF1-45C27EC07B77}"/>
          </ac:picMkLst>
        </pc:picChg>
        <pc:picChg chg="del">
          <ac:chgData name="bernard busschaert" userId="3712a37b8b467b77" providerId="LiveId" clId="{0179528C-205D-4CEB-9F92-25710F06BB0B}" dt="2021-11-24T15:41:41.239" v="2995"/>
          <ac:picMkLst>
            <pc:docMk/>
            <pc:sldMk cId="0" sldId="283"/>
            <ac:picMk id="56" creationId="{D704A7BF-21E3-4BDF-9BE8-BEC32066EF45}"/>
          </ac:picMkLst>
        </pc:picChg>
      </pc:sldChg>
      <pc:sldChg chg="addSp delSp modSp mod setBg delDesignElem">
        <pc:chgData name="bernard busschaert" userId="3712a37b8b467b77" providerId="LiveId" clId="{0179528C-205D-4CEB-9F92-25710F06BB0B}" dt="2021-12-02T08:59:10.797" v="3470" actId="14100"/>
        <pc:sldMkLst>
          <pc:docMk/>
          <pc:sldMk cId="3559510466" sldId="290"/>
        </pc:sldMkLst>
        <pc:spChg chg="mod">
          <ac:chgData name="bernard busschaert" userId="3712a37b8b467b77" providerId="LiveId" clId="{0179528C-205D-4CEB-9F92-25710F06BB0B}" dt="2021-12-02T08:58:59.530" v="3466" actId="26606"/>
          <ac:spMkLst>
            <pc:docMk/>
            <pc:sldMk cId="3559510466" sldId="290"/>
            <ac:spMk id="6" creationId="{87163D74-AB56-4999-A5B6-9B1F4E84F4A5}"/>
          </ac:spMkLst>
        </pc:spChg>
        <pc:spChg chg="mod">
          <ac:chgData name="bernard busschaert" userId="3712a37b8b467b77" providerId="LiveId" clId="{0179528C-205D-4CEB-9F92-25710F06BB0B}" dt="2021-12-02T08:58:59.530" v="3466" actId="26606"/>
          <ac:spMkLst>
            <pc:docMk/>
            <pc:sldMk cId="3559510466" sldId="290"/>
            <ac:spMk id="7" creationId="{003BDE46-3AFB-4BBA-82BA-286384226B5E}"/>
          </ac:spMkLst>
        </pc:spChg>
        <pc:spChg chg="add">
          <ac:chgData name="bernard busschaert" userId="3712a37b8b467b77" providerId="LiveId" clId="{0179528C-205D-4CEB-9F92-25710F06BB0B}" dt="2021-12-02T08:58:59.530" v="3466" actId="26606"/>
          <ac:spMkLst>
            <pc:docMk/>
            <pc:sldMk cId="3559510466" sldId="290"/>
            <ac:spMk id="13" creationId="{0B761509-3B9A-49A6-A84B-C3D86811697D}"/>
          </ac:spMkLst>
        </pc:spChg>
        <pc:spChg chg="add">
          <ac:chgData name="bernard busschaert" userId="3712a37b8b467b77" providerId="LiveId" clId="{0179528C-205D-4CEB-9F92-25710F06BB0B}" dt="2021-12-02T08:58:59.530" v="3466" actId="26606"/>
          <ac:spMkLst>
            <pc:docMk/>
            <pc:sldMk cId="3559510466" sldId="290"/>
            <ac:spMk id="15" creationId="{91DE43FD-EB47-414A-B0AB-169B0FFFA527}"/>
          </ac:spMkLst>
        </pc:spChg>
        <pc:spChg chg="add del">
          <ac:chgData name="bernard busschaert" userId="3712a37b8b467b77" providerId="LiveId" clId="{0179528C-205D-4CEB-9F92-25710F06BB0B}" dt="2021-11-24T15:28:15.150" v="2970" actId="26606"/>
          <ac:spMkLst>
            <pc:docMk/>
            <pc:sldMk cId="3559510466" sldId="290"/>
            <ac:spMk id="105" creationId="{38181A50-C8BE-4392-983D-C06579080585}"/>
          </ac:spMkLst>
        </pc:spChg>
        <pc:spChg chg="add del">
          <ac:chgData name="bernard busschaert" userId="3712a37b8b467b77" providerId="LiveId" clId="{0179528C-205D-4CEB-9F92-25710F06BB0B}" dt="2021-11-24T15:41:41.239" v="2995"/>
          <ac:spMkLst>
            <pc:docMk/>
            <pc:sldMk cId="3559510466" sldId="290"/>
            <ac:spMk id="107" creationId="{ECE6865D-C104-4F99-86B8-B6E914940FF5}"/>
          </ac:spMkLst>
        </pc:spChg>
        <pc:spChg chg="add del">
          <ac:chgData name="bernard busschaert" userId="3712a37b8b467b77" providerId="LiveId" clId="{0179528C-205D-4CEB-9F92-25710F06BB0B}" dt="2021-11-11T09:05:27.381" v="600" actId="26606"/>
          <ac:spMkLst>
            <pc:docMk/>
            <pc:sldMk cId="3559510466" sldId="290"/>
            <ac:spMk id="194" creationId="{23E3CED3-8830-45C9-8D6C-F4ECADD4F114}"/>
          </ac:spMkLst>
        </pc:spChg>
        <pc:spChg chg="add del">
          <ac:chgData name="bernard busschaert" userId="3712a37b8b467b77" providerId="LiveId" clId="{0179528C-205D-4CEB-9F92-25710F06BB0B}" dt="2021-11-11T09:05:27.381" v="600" actId="26606"/>
          <ac:spMkLst>
            <pc:docMk/>
            <pc:sldMk cId="3559510466" sldId="290"/>
            <ac:spMk id="196" creationId="{66F2D62A-C66C-42DF-8C05-99B0B1A8BED0}"/>
          </ac:spMkLst>
        </pc:spChg>
        <pc:spChg chg="add del">
          <ac:chgData name="bernard busschaert" userId="3712a37b8b467b77" providerId="LiveId" clId="{0179528C-205D-4CEB-9F92-25710F06BB0B}" dt="2021-11-11T09:05:24.285" v="597" actId="26606"/>
          <ac:spMkLst>
            <pc:docMk/>
            <pc:sldMk cId="3559510466" sldId="290"/>
            <ac:spMk id="207" creationId="{DEB4B82D-A989-40D8-A457-F1D9C0345509}"/>
          </ac:spMkLst>
        </pc:spChg>
        <pc:spChg chg="add del">
          <ac:chgData name="bernard busschaert" userId="3712a37b8b467b77" providerId="LiveId" clId="{0179528C-205D-4CEB-9F92-25710F06BB0B}" dt="2021-11-11T09:05:27.364" v="599" actId="26606"/>
          <ac:spMkLst>
            <pc:docMk/>
            <pc:sldMk cId="3559510466" sldId="290"/>
            <ac:spMk id="218" creationId="{38181A50-C8BE-4392-983D-C06579080585}"/>
          </ac:spMkLst>
        </pc:spChg>
        <pc:spChg chg="add del">
          <ac:chgData name="bernard busschaert" userId="3712a37b8b467b77" providerId="LiveId" clId="{0179528C-205D-4CEB-9F92-25710F06BB0B}" dt="2021-11-24T15:28:15.169" v="2971" actId="26606"/>
          <ac:spMkLst>
            <pc:docMk/>
            <pc:sldMk cId="3559510466" sldId="290"/>
            <ac:spMk id="221" creationId="{23E3CED3-8830-45C9-8D6C-F4ECADD4F114}"/>
          </ac:spMkLst>
        </pc:spChg>
        <pc:spChg chg="add del">
          <ac:chgData name="bernard busschaert" userId="3712a37b8b467b77" providerId="LiveId" clId="{0179528C-205D-4CEB-9F92-25710F06BB0B}" dt="2021-11-24T15:28:15.169" v="2971" actId="26606"/>
          <ac:spMkLst>
            <pc:docMk/>
            <pc:sldMk cId="3559510466" sldId="290"/>
            <ac:spMk id="222" creationId="{66F2D62A-C66C-42DF-8C05-99B0B1A8BED0}"/>
          </ac:spMkLst>
        </pc:spChg>
        <pc:spChg chg="add del">
          <ac:chgData name="bernard busschaert" userId="3712a37b8b467b77" providerId="LiveId" clId="{0179528C-205D-4CEB-9F92-25710F06BB0B}" dt="2021-11-24T15:41:41.239" v="2995"/>
          <ac:spMkLst>
            <pc:docMk/>
            <pc:sldMk cId="3559510466" sldId="290"/>
            <ac:spMk id="225" creationId="{7193F1A9-EED8-46C5-A64D-C219BE030BE1}"/>
          </ac:spMkLst>
        </pc:spChg>
        <pc:grpChg chg="add">
          <ac:chgData name="bernard busschaert" userId="3712a37b8b467b77" providerId="LiveId" clId="{0179528C-205D-4CEB-9F92-25710F06BB0B}" dt="2021-12-02T08:58:59.530" v="3466" actId="26606"/>
          <ac:grpSpMkLst>
            <pc:docMk/>
            <pc:sldMk cId="3559510466" sldId="290"/>
            <ac:grpSpMk id="17" creationId="{58495BCC-CE77-4CC2-952E-846F41119FD5}"/>
          </ac:grpSpMkLst>
        </pc:grpChg>
        <pc:grpChg chg="add del">
          <ac:chgData name="bernard busschaert" userId="3712a37b8b467b77" providerId="LiveId" clId="{0179528C-205D-4CEB-9F92-25710F06BB0B}" dt="2021-11-24T15:28:15.150" v="2970" actId="26606"/>
          <ac:grpSpMkLst>
            <pc:docMk/>
            <pc:sldMk cId="3559510466" sldId="290"/>
            <ac:grpSpMk id="99" creationId="{B77576E5-E7DB-46C7-B0D9-A0AB18787301}"/>
          </ac:grpSpMkLst>
        </pc:grpChg>
        <pc:grpChg chg="add del">
          <ac:chgData name="bernard busschaert" userId="3712a37b8b467b77" providerId="LiveId" clId="{0179528C-205D-4CEB-9F92-25710F06BB0B}" dt="2021-11-11T09:05:27.381" v="600" actId="26606"/>
          <ac:grpSpMkLst>
            <pc:docMk/>
            <pc:sldMk cId="3559510466" sldId="290"/>
            <ac:grpSpMk id="126" creationId="{B77576E5-E7DB-46C7-B0D9-A0AB18787301}"/>
          </ac:grpSpMkLst>
        </pc:grpChg>
        <pc:grpChg chg="add del">
          <ac:chgData name="bernard busschaert" userId="3712a37b8b467b77" providerId="LiveId" clId="{0179528C-205D-4CEB-9F92-25710F06BB0B}" dt="2021-11-11T09:05:24.285" v="597" actId="26606"/>
          <ac:grpSpMkLst>
            <pc:docMk/>
            <pc:sldMk cId="3559510466" sldId="290"/>
            <ac:grpSpMk id="201" creationId="{B77576E5-E7DB-46C7-B0D9-A0AB18787301}"/>
          </ac:grpSpMkLst>
        </pc:grpChg>
        <pc:grpChg chg="add del">
          <ac:chgData name="bernard busschaert" userId="3712a37b8b467b77" providerId="LiveId" clId="{0179528C-205D-4CEB-9F92-25710F06BB0B}" dt="2021-11-11T09:05:24.285" v="597" actId="26606"/>
          <ac:grpSpMkLst>
            <pc:docMk/>
            <pc:sldMk cId="3559510466" sldId="290"/>
            <ac:grpSpMk id="211" creationId="{67034349-EB95-4DEC-941A-A5BEB23CCC1B}"/>
          </ac:grpSpMkLst>
        </pc:grpChg>
        <pc:grpChg chg="add del">
          <ac:chgData name="bernard busschaert" userId="3712a37b8b467b77" providerId="LiveId" clId="{0179528C-205D-4CEB-9F92-25710F06BB0B}" dt="2021-11-11T09:05:27.364" v="599" actId="26606"/>
          <ac:grpSpMkLst>
            <pc:docMk/>
            <pc:sldMk cId="3559510466" sldId="290"/>
            <ac:grpSpMk id="217" creationId="{B77576E5-E7DB-46C7-B0D9-A0AB18787301}"/>
          </ac:grpSpMkLst>
        </pc:grpChg>
        <pc:grpChg chg="add del">
          <ac:chgData name="bernard busschaert" userId="3712a37b8b467b77" providerId="LiveId" clId="{0179528C-205D-4CEB-9F92-25710F06BB0B}" dt="2021-11-24T15:28:15.169" v="2971" actId="26606"/>
          <ac:grpSpMkLst>
            <pc:docMk/>
            <pc:sldMk cId="3559510466" sldId="290"/>
            <ac:grpSpMk id="220" creationId="{B77576E5-E7DB-46C7-B0D9-A0AB18787301}"/>
          </ac:grpSpMkLst>
        </pc:grpChg>
        <pc:grpChg chg="add del">
          <ac:chgData name="bernard busschaert" userId="3712a37b8b467b77" providerId="LiveId" clId="{0179528C-205D-4CEB-9F92-25710F06BB0B}" dt="2021-11-24T15:41:41.239" v="2995"/>
          <ac:grpSpMkLst>
            <pc:docMk/>
            <pc:sldMk cId="3559510466" sldId="290"/>
            <ac:grpSpMk id="224" creationId="{5066F8AE-A5C7-4B3E-B1DA-D0B624059BED}"/>
          </ac:grpSpMkLst>
        </pc:grpChg>
        <pc:picChg chg="add del mod ord">
          <ac:chgData name="bernard busschaert" userId="3712a37b8b467b77" providerId="LiveId" clId="{0179528C-205D-4CEB-9F92-25710F06BB0B}" dt="2021-12-02T08:53:57.809" v="3454" actId="478"/>
          <ac:picMkLst>
            <pc:docMk/>
            <pc:sldMk cId="3559510466" sldId="290"/>
            <ac:picMk id="3" creationId="{BBB7C44E-D296-4BAE-A96E-6F6448044E1A}"/>
          </ac:picMkLst>
        </pc:picChg>
        <pc:picChg chg="add del mod ord">
          <ac:chgData name="bernard busschaert" userId="3712a37b8b467b77" providerId="LiveId" clId="{0179528C-205D-4CEB-9F92-25710F06BB0B}" dt="2021-11-18T09:19:06.314" v="840" actId="478"/>
          <ac:picMkLst>
            <pc:docMk/>
            <pc:sldMk cId="3559510466" sldId="290"/>
            <ac:picMk id="3" creationId="{BF1ABC56-F41A-494B-A0C8-DD0A2B2E4891}"/>
          </ac:picMkLst>
        </pc:picChg>
        <pc:picChg chg="del">
          <ac:chgData name="bernard busschaert" userId="3712a37b8b467b77" providerId="LiveId" clId="{0179528C-205D-4CEB-9F92-25710F06BB0B}" dt="2021-11-11T09:04:34.181" v="592" actId="478"/>
          <ac:picMkLst>
            <pc:docMk/>
            <pc:sldMk cId="3559510466" sldId="290"/>
            <ac:picMk id="4" creationId="{061DF7E9-78B8-4056-A68C-F09B0C612110}"/>
          </ac:picMkLst>
        </pc:picChg>
        <pc:picChg chg="add del mod">
          <ac:chgData name="bernard busschaert" userId="3712a37b8b467b77" providerId="LiveId" clId="{0179528C-205D-4CEB-9F92-25710F06BB0B}" dt="2021-11-24T15:24:56.334" v="2953" actId="478"/>
          <ac:picMkLst>
            <pc:docMk/>
            <pc:sldMk cId="3559510466" sldId="290"/>
            <ac:picMk id="4" creationId="{1AE9F360-56CF-44DB-986F-9A1D157C0824}"/>
          </ac:picMkLst>
        </pc:picChg>
        <pc:picChg chg="add del">
          <ac:chgData name="bernard busschaert" userId="3712a37b8b467b77" providerId="LiveId" clId="{0179528C-205D-4CEB-9F92-25710F06BB0B}" dt="2021-12-02T08:58:31.119" v="3461" actId="478"/>
          <ac:picMkLst>
            <pc:docMk/>
            <pc:sldMk cId="3559510466" sldId="290"/>
            <ac:picMk id="4" creationId="{96429C78-D789-4937-B17D-061D0EB362D9}"/>
          </ac:picMkLst>
        </pc:picChg>
        <pc:picChg chg="add mod ord">
          <ac:chgData name="bernard busschaert" userId="3712a37b8b467b77" providerId="LiveId" clId="{0179528C-205D-4CEB-9F92-25710F06BB0B}" dt="2021-12-02T08:59:10.797" v="3470" actId="14100"/>
          <ac:picMkLst>
            <pc:docMk/>
            <pc:sldMk cId="3559510466" sldId="290"/>
            <ac:picMk id="8" creationId="{2C14D841-284D-416A-A5D1-FDCEDABA1FF5}"/>
          </ac:picMkLst>
        </pc:picChg>
        <pc:picChg chg="add del">
          <ac:chgData name="bernard busschaert" userId="3712a37b8b467b77" providerId="LiveId" clId="{0179528C-205D-4CEB-9F92-25710F06BB0B}" dt="2021-11-11T09:05:24.285" v="597" actId="26606"/>
          <ac:picMkLst>
            <pc:docMk/>
            <pc:sldMk cId="3559510466" sldId="290"/>
            <ac:picMk id="209" creationId="{14E99EC7-4ECA-46FD-A4EE-C28A8AC67373}"/>
          </ac:picMkLst>
        </pc:picChg>
      </pc:sldChg>
      <pc:sldChg chg="addSp delSp modSp del mod setBg">
        <pc:chgData name="bernard busschaert" userId="3712a37b8b467b77" providerId="LiveId" clId="{0179528C-205D-4CEB-9F92-25710F06BB0B}" dt="2021-11-25T10:04:40.255" v="3134" actId="47"/>
        <pc:sldMkLst>
          <pc:docMk/>
          <pc:sldMk cId="2264186664" sldId="292"/>
        </pc:sldMkLst>
        <pc:spChg chg="mod">
          <ac:chgData name="bernard busschaert" userId="3712a37b8b467b77" providerId="LiveId" clId="{0179528C-205D-4CEB-9F92-25710F06BB0B}" dt="2021-11-25T10:04:08.738" v="3133" actId="26606"/>
          <ac:spMkLst>
            <pc:docMk/>
            <pc:sldMk cId="2264186664" sldId="292"/>
            <ac:spMk id="2" creationId="{D6F0417A-8EC4-4C98-98FF-75EC25BB2E5F}"/>
          </ac:spMkLst>
        </pc:spChg>
        <pc:spChg chg="mod">
          <ac:chgData name="bernard busschaert" userId="3712a37b8b467b77" providerId="LiveId" clId="{0179528C-205D-4CEB-9F92-25710F06BB0B}" dt="2021-11-25T10:04:08.738" v="3133" actId="26606"/>
          <ac:spMkLst>
            <pc:docMk/>
            <pc:sldMk cId="2264186664" sldId="292"/>
            <ac:spMk id="3" creationId="{AE930E78-EA14-4593-8BA8-80421F28D140}"/>
          </ac:spMkLst>
        </pc:spChg>
        <pc:spChg chg="mod">
          <ac:chgData name="bernard busschaert" userId="3712a37b8b467b77" providerId="LiveId" clId="{0179528C-205D-4CEB-9F92-25710F06BB0B}" dt="2021-11-25T10:04:08.738" v="3133" actId="26606"/>
          <ac:spMkLst>
            <pc:docMk/>
            <pc:sldMk cId="2264186664" sldId="292"/>
            <ac:spMk id="4" creationId="{8796688E-14A6-433B-AB0A-0D5AB2A2CB64}"/>
          </ac:spMkLst>
        </pc:spChg>
        <pc:spChg chg="mod">
          <ac:chgData name="bernard busschaert" userId="3712a37b8b467b77" providerId="LiveId" clId="{0179528C-205D-4CEB-9F92-25710F06BB0B}" dt="2021-11-25T10:04:08.738" v="3133" actId="26606"/>
          <ac:spMkLst>
            <pc:docMk/>
            <pc:sldMk cId="2264186664" sldId="292"/>
            <ac:spMk id="5" creationId="{F77D99FA-2167-4510-ABC5-98EE81173F45}"/>
          </ac:spMkLst>
        </pc:spChg>
        <pc:spChg chg="add">
          <ac:chgData name="bernard busschaert" userId="3712a37b8b467b77" providerId="LiveId" clId="{0179528C-205D-4CEB-9F92-25710F06BB0B}" dt="2021-11-25T10:04:08.738" v="3133" actId="26606"/>
          <ac:spMkLst>
            <pc:docMk/>
            <pc:sldMk cId="2264186664" sldId="292"/>
            <ac:spMk id="12" creationId="{81AEB8A9-B768-4E30-BA55-D919E6687343}"/>
          </ac:spMkLst>
        </pc:spChg>
        <pc:picChg chg="add mod ord">
          <ac:chgData name="bernard busschaert" userId="3712a37b8b467b77" providerId="LiveId" clId="{0179528C-205D-4CEB-9F92-25710F06BB0B}" dt="2021-11-25T10:04:08.738" v="3133" actId="26606"/>
          <ac:picMkLst>
            <pc:docMk/>
            <pc:sldMk cId="2264186664" sldId="292"/>
            <ac:picMk id="7" creationId="{4CB19C97-BB17-45A0-BE22-1EB4D45BF852}"/>
          </ac:picMkLst>
        </pc:picChg>
        <pc:picChg chg="add del mod">
          <ac:chgData name="bernard busschaert" userId="3712a37b8b467b77" providerId="LiveId" clId="{0179528C-205D-4CEB-9F92-25710F06BB0B}" dt="2021-11-18T10:07:12.626" v="2325" actId="478"/>
          <ac:picMkLst>
            <pc:docMk/>
            <pc:sldMk cId="2264186664" sldId="292"/>
            <ac:picMk id="7" creationId="{69E9B7C1-1859-4D9F-BDE8-9A04A1E78166}"/>
          </ac:picMkLst>
        </pc:picChg>
        <pc:picChg chg="add del mod">
          <ac:chgData name="bernard busschaert" userId="3712a37b8b467b77" providerId="LiveId" clId="{0179528C-205D-4CEB-9F92-25710F06BB0B}" dt="2021-11-24T15:51:34.299" v="3073" actId="478"/>
          <ac:picMkLst>
            <pc:docMk/>
            <pc:sldMk cId="2264186664" sldId="292"/>
            <ac:picMk id="8" creationId="{C4C03C69-8324-45CE-9A8B-15846039CD8B}"/>
          </ac:picMkLst>
        </pc:picChg>
        <pc:picChg chg="del">
          <ac:chgData name="bernard busschaert" userId="3712a37b8b467b77" providerId="LiveId" clId="{0179528C-205D-4CEB-9F92-25710F06BB0B}" dt="2021-11-11T09:22:04.492" v="642" actId="478"/>
          <ac:picMkLst>
            <pc:docMk/>
            <pc:sldMk cId="2264186664" sldId="292"/>
            <ac:picMk id="8" creationId="{FC3D3A9F-3966-4200-BA4A-46AD53C9F341}"/>
          </ac:picMkLst>
        </pc:picChg>
      </pc:sldChg>
      <pc:sldChg chg="addSp delSp modSp mod setBg">
        <pc:chgData name="bernard busschaert" userId="3712a37b8b467b77" providerId="LiveId" clId="{0179528C-205D-4CEB-9F92-25710F06BB0B}" dt="2021-12-02T09:32:18.896" v="3739" actId="14100"/>
        <pc:sldMkLst>
          <pc:docMk/>
          <pc:sldMk cId="3765984542" sldId="294"/>
        </pc:sldMkLst>
        <pc:spChg chg="mod">
          <ac:chgData name="bernard busschaert" userId="3712a37b8b467b77" providerId="LiveId" clId="{0179528C-205D-4CEB-9F92-25710F06BB0B}" dt="2021-11-25T09:58:47.235" v="3111" actId="26606"/>
          <ac:spMkLst>
            <pc:docMk/>
            <pc:sldMk cId="3765984542" sldId="294"/>
            <ac:spMk id="4" creationId="{07CFAB00-0E60-454D-9DE1-5110329FA0D8}"/>
          </ac:spMkLst>
        </pc:spChg>
        <pc:spChg chg="mod">
          <ac:chgData name="bernard busschaert" userId="3712a37b8b467b77" providerId="LiveId" clId="{0179528C-205D-4CEB-9F92-25710F06BB0B}" dt="2021-11-25T09:58:47.235" v="3111" actId="26606"/>
          <ac:spMkLst>
            <pc:docMk/>
            <pc:sldMk cId="3765984542" sldId="294"/>
            <ac:spMk id="5" creationId="{A8B71C47-61A9-4EBB-97B5-172ADE908A86}"/>
          </ac:spMkLst>
        </pc:spChg>
        <pc:spChg chg="del mod">
          <ac:chgData name="bernard busschaert" userId="3712a37b8b467b77" providerId="LiveId" clId="{0179528C-205D-4CEB-9F92-25710F06BB0B}" dt="2021-11-25T09:58:47.235" v="3111" actId="26606"/>
          <ac:spMkLst>
            <pc:docMk/>
            <pc:sldMk cId="3765984542" sldId="294"/>
            <ac:spMk id="7" creationId="{0D7448F0-0C4A-4A50-A3C9-B2D45CEE14F3}"/>
          </ac:spMkLst>
        </pc:spChg>
        <pc:spChg chg="del mod">
          <ac:chgData name="bernard busschaert" userId="3712a37b8b467b77" providerId="LiveId" clId="{0179528C-205D-4CEB-9F92-25710F06BB0B}" dt="2021-11-25T09:58:47.235" v="3111" actId="26606"/>
          <ac:spMkLst>
            <pc:docMk/>
            <pc:sldMk cId="3765984542" sldId="294"/>
            <ac:spMk id="9" creationId="{8FFA526D-15DC-4FE9-8A3C-D451AF9986E1}"/>
          </ac:spMkLst>
        </pc:spChg>
        <pc:spChg chg="add">
          <ac:chgData name="bernard busschaert" userId="3712a37b8b467b77" providerId="LiveId" clId="{0179528C-205D-4CEB-9F92-25710F06BB0B}" dt="2021-11-25T09:58:47.235" v="3111" actId="26606"/>
          <ac:spMkLst>
            <pc:docMk/>
            <pc:sldMk cId="3765984542" sldId="294"/>
            <ac:spMk id="14" creationId="{32BC26D8-82FB-445E-AA49-62A77D7C1EE0}"/>
          </ac:spMkLst>
        </pc:spChg>
        <pc:spChg chg="add">
          <ac:chgData name="bernard busschaert" userId="3712a37b8b467b77" providerId="LiveId" clId="{0179528C-205D-4CEB-9F92-25710F06BB0B}" dt="2021-11-25T09:58:47.235" v="3111" actId="26606"/>
          <ac:spMkLst>
            <pc:docMk/>
            <pc:sldMk cId="3765984542" sldId="294"/>
            <ac:spMk id="16" creationId="{CB44330D-EA18-4254-AA95-EB49948539B8}"/>
          </ac:spMkLst>
        </pc:spChg>
        <pc:picChg chg="add del mod ord">
          <ac:chgData name="bernard busschaert" userId="3712a37b8b467b77" providerId="LiveId" clId="{0179528C-205D-4CEB-9F92-25710F06BB0B}" dt="2021-12-02T09:17:44.689" v="3697" actId="478"/>
          <ac:picMkLst>
            <pc:docMk/>
            <pc:sldMk cId="3765984542" sldId="294"/>
            <ac:picMk id="3" creationId="{806B6BE2-8050-46CC-86EC-4AE6E5BE0129}"/>
          </ac:picMkLst>
        </pc:picChg>
        <pc:picChg chg="add del mod">
          <ac:chgData name="bernard busschaert" userId="3712a37b8b467b77" providerId="LiveId" clId="{0179528C-205D-4CEB-9F92-25710F06BB0B}" dt="2021-11-18T10:06:57.522" v="2320" actId="478"/>
          <ac:picMkLst>
            <pc:docMk/>
            <pc:sldMk cId="3765984542" sldId="294"/>
            <ac:picMk id="3" creationId="{A298945E-FD9A-4640-8B4B-0CC8A20FBDEF}"/>
          </ac:picMkLst>
        </pc:picChg>
        <pc:picChg chg="del">
          <ac:chgData name="bernard busschaert" userId="3712a37b8b467b77" providerId="LiveId" clId="{0179528C-205D-4CEB-9F92-25710F06BB0B}" dt="2021-11-11T09:21:43.468" v="635" actId="478"/>
          <ac:picMkLst>
            <pc:docMk/>
            <pc:sldMk cId="3765984542" sldId="294"/>
            <ac:picMk id="6" creationId="{2558C026-AEA5-48CD-AB28-4E7146947CB6}"/>
          </ac:picMkLst>
        </pc:picChg>
        <pc:picChg chg="add mod">
          <ac:chgData name="bernard busschaert" userId="3712a37b8b467b77" providerId="LiveId" clId="{0179528C-205D-4CEB-9F92-25710F06BB0B}" dt="2021-12-02T09:32:18.896" v="3739" actId="14100"/>
          <ac:picMkLst>
            <pc:docMk/>
            <pc:sldMk cId="3765984542" sldId="294"/>
            <ac:picMk id="6" creationId="{87488DF1-E35F-4B55-B093-6F59F4598F64}"/>
          </ac:picMkLst>
        </pc:picChg>
        <pc:picChg chg="add del mod">
          <ac:chgData name="bernard busschaert" userId="3712a37b8b467b77" providerId="LiveId" clId="{0179528C-205D-4CEB-9F92-25710F06BB0B}" dt="2021-11-24T15:51:23.027" v="3070" actId="478"/>
          <ac:picMkLst>
            <pc:docMk/>
            <pc:sldMk cId="3765984542" sldId="294"/>
            <ac:picMk id="6" creationId="{BAED7486-B87C-4029-A0C0-388C56CF1900}"/>
          </ac:picMkLst>
        </pc:picChg>
      </pc:sldChg>
      <pc:sldChg chg="delSp del mod">
        <pc:chgData name="bernard busschaert" userId="3712a37b8b467b77" providerId="LiveId" clId="{0179528C-205D-4CEB-9F92-25710F06BB0B}" dt="2021-11-11T08:46:02.701" v="1" actId="47"/>
        <pc:sldMkLst>
          <pc:docMk/>
          <pc:sldMk cId="1937626828" sldId="303"/>
        </pc:sldMkLst>
        <pc:graphicFrameChg chg="del">
          <ac:chgData name="bernard busschaert" userId="3712a37b8b467b77" providerId="LiveId" clId="{0179528C-205D-4CEB-9F92-25710F06BB0B}" dt="2021-11-11T08:45:42.814" v="0" actId="478"/>
          <ac:graphicFrameMkLst>
            <pc:docMk/>
            <pc:sldMk cId="1937626828" sldId="303"/>
            <ac:graphicFrameMk id="26" creationId="{56FB4472-DC29-4542-8967-F561588CFED7}"/>
          </ac:graphicFrameMkLst>
        </pc:graphicFrameChg>
      </pc:sldChg>
      <pc:sldChg chg="addSp delSp modSp del mod setBg delDesignElem chgLayout">
        <pc:chgData name="bernard busschaert" userId="3712a37b8b467b77" providerId="LiveId" clId="{0179528C-205D-4CEB-9F92-25710F06BB0B}" dt="2021-12-02T08:52:38.445" v="3446" actId="47"/>
        <pc:sldMkLst>
          <pc:docMk/>
          <pc:sldMk cId="4188657466" sldId="305"/>
        </pc:sldMkLst>
        <pc:spChg chg="add del mod">
          <ac:chgData name="bernard busschaert" userId="3712a37b8b467b77" providerId="LiveId" clId="{0179528C-205D-4CEB-9F92-25710F06BB0B}" dt="2021-12-02T08:51:24.568" v="3444" actId="6264"/>
          <ac:spMkLst>
            <pc:docMk/>
            <pc:sldMk cId="4188657466" sldId="305"/>
            <ac:spMk id="2" creationId="{49BE3E4E-2F23-4086-9041-8A4CB879E10C}"/>
          </ac:spMkLst>
        </pc:spChg>
        <pc:spChg chg="add del mod">
          <ac:chgData name="bernard busschaert" userId="3712a37b8b467b77" providerId="LiveId" clId="{0179528C-205D-4CEB-9F92-25710F06BB0B}" dt="2021-12-02T08:51:24.568" v="3444" actId="6264"/>
          <ac:spMkLst>
            <pc:docMk/>
            <pc:sldMk cId="4188657466" sldId="305"/>
            <ac:spMk id="3" creationId="{A1954A71-E263-41ED-9302-1E35E992F6EB}"/>
          </ac:spMkLst>
        </pc:spChg>
        <pc:spChg chg="mod ord">
          <ac:chgData name="bernard busschaert" userId="3712a37b8b467b77" providerId="LiveId" clId="{0179528C-205D-4CEB-9F92-25710F06BB0B}" dt="2021-12-02T08:51:50.275" v="3445" actId="26606"/>
          <ac:spMkLst>
            <pc:docMk/>
            <pc:sldMk cId="4188657466" sldId="305"/>
            <ac:spMk id="4" creationId="{CCAAE850-4F31-4408-B0F0-3D5182139650}"/>
          </ac:spMkLst>
        </pc:spChg>
        <pc:spChg chg="mod ord">
          <ac:chgData name="bernard busschaert" userId="3712a37b8b467b77" providerId="LiveId" clId="{0179528C-205D-4CEB-9F92-25710F06BB0B}" dt="2021-12-02T08:51:50.275" v="3445" actId="26606"/>
          <ac:spMkLst>
            <pc:docMk/>
            <pc:sldMk cId="4188657466" sldId="305"/>
            <ac:spMk id="5" creationId="{377C8702-6096-4520-BB9E-8D7C0B321ECB}"/>
          </ac:spMkLst>
        </pc:spChg>
        <pc:spChg chg="add del mod ord">
          <ac:chgData name="bernard busschaert" userId="3712a37b8b467b77" providerId="LiveId" clId="{0179528C-205D-4CEB-9F92-25710F06BB0B}" dt="2021-12-02T08:51:50.275" v="3445" actId="26606"/>
          <ac:spMkLst>
            <pc:docMk/>
            <pc:sldMk cId="4188657466" sldId="305"/>
            <ac:spMk id="6" creationId="{3111D24C-6925-4F1B-924E-5EC1CA8BB946}"/>
          </ac:spMkLst>
        </pc:spChg>
        <pc:spChg chg="add del mod ord">
          <ac:chgData name="bernard busschaert" userId="3712a37b8b467b77" providerId="LiveId" clId="{0179528C-205D-4CEB-9F92-25710F06BB0B}" dt="2021-12-02T08:51:50.275" v="3445" actId="26606"/>
          <ac:spMkLst>
            <pc:docMk/>
            <pc:sldMk cId="4188657466" sldId="305"/>
            <ac:spMk id="7" creationId="{EF9DCC41-3EB6-4ADC-9E6F-8BF05833F59A}"/>
          </ac:spMkLst>
        </pc:spChg>
        <pc:spChg chg="add del">
          <ac:chgData name="bernard busschaert" userId="3712a37b8b467b77" providerId="LiveId" clId="{0179528C-205D-4CEB-9F92-25710F06BB0B}" dt="2021-12-02T08:50:26.046" v="3440" actId="26606"/>
          <ac:spMkLst>
            <pc:docMk/>
            <pc:sldMk cId="4188657466" sldId="305"/>
            <ac:spMk id="13" creationId="{BACC6370-2D7E-4714-9D71-7542949D7D5D}"/>
          </ac:spMkLst>
        </pc:spChg>
        <pc:spChg chg="add del">
          <ac:chgData name="bernard busschaert" userId="3712a37b8b467b77" providerId="LiveId" clId="{0179528C-205D-4CEB-9F92-25710F06BB0B}" dt="2021-12-02T08:50:26.046" v="3440" actId="26606"/>
          <ac:spMkLst>
            <pc:docMk/>
            <pc:sldMk cId="4188657466" sldId="305"/>
            <ac:spMk id="14" creationId="{F68B3F68-107C-434F-AA38-110D5EA91B85}"/>
          </ac:spMkLst>
        </pc:spChg>
        <pc:spChg chg="add del">
          <ac:chgData name="bernard busschaert" userId="3712a37b8b467b77" providerId="LiveId" clId="{0179528C-205D-4CEB-9F92-25710F06BB0B}" dt="2021-11-24T15:42:39.051" v="3000" actId="26606"/>
          <ac:spMkLst>
            <pc:docMk/>
            <pc:sldMk cId="4188657466" sldId="305"/>
            <ac:spMk id="16" creationId="{C72108A5-CE2C-4966-B863-66581E6E4801}"/>
          </ac:spMkLst>
        </pc:spChg>
        <pc:spChg chg="add del">
          <ac:chgData name="bernard busschaert" userId="3712a37b8b467b77" providerId="LiveId" clId="{0179528C-205D-4CEB-9F92-25710F06BB0B}" dt="2021-12-02T08:50:26.046" v="3440" actId="26606"/>
          <ac:spMkLst>
            <pc:docMk/>
            <pc:sldMk cId="4188657466" sldId="305"/>
            <ac:spMk id="17" creationId="{AAD0DBB9-1A4B-4391-81D4-CB19F9AB918A}"/>
          </ac:spMkLst>
        </pc:spChg>
        <pc:spChg chg="add del">
          <ac:chgData name="bernard busschaert" userId="3712a37b8b467b77" providerId="LiveId" clId="{0179528C-205D-4CEB-9F92-25710F06BB0B}" dt="2021-12-02T08:50:26.046" v="3440" actId="26606"/>
          <ac:spMkLst>
            <pc:docMk/>
            <pc:sldMk cId="4188657466" sldId="305"/>
            <ac:spMk id="19" creationId="{063BBA22-50EA-4C4D-BE05-F1CE4E63AA56}"/>
          </ac:spMkLst>
        </pc:spChg>
        <pc:spChg chg="add del">
          <ac:chgData name="bernard busschaert" userId="3712a37b8b467b77" providerId="LiveId" clId="{0179528C-205D-4CEB-9F92-25710F06BB0B}" dt="2021-11-24T15:42:41.855" v="3002" actId="26606"/>
          <ac:spMkLst>
            <pc:docMk/>
            <pc:sldMk cId="4188657466" sldId="305"/>
            <ac:spMk id="22" creationId="{C6870151-9189-4C3A-8379-EF3D95827A0A}"/>
          </ac:spMkLst>
        </pc:spChg>
        <pc:spChg chg="add del">
          <ac:chgData name="bernard busschaert" userId="3712a37b8b467b77" providerId="LiveId" clId="{0179528C-205D-4CEB-9F92-25710F06BB0B}" dt="2021-11-24T15:42:41.855" v="3002" actId="26606"/>
          <ac:spMkLst>
            <pc:docMk/>
            <pc:sldMk cId="4188657466" sldId="305"/>
            <ac:spMk id="24" creationId="{123EA69C-102A-4DD0-9547-05DCD271D159}"/>
          </ac:spMkLst>
        </pc:spChg>
        <pc:spChg chg="add del">
          <ac:chgData name="bernard busschaert" userId="3712a37b8b467b77" providerId="LiveId" clId="{0179528C-205D-4CEB-9F92-25710F06BB0B}" dt="2021-11-24T15:42:41.855" v="3002" actId="26606"/>
          <ac:spMkLst>
            <pc:docMk/>
            <pc:sldMk cId="4188657466" sldId="305"/>
            <ac:spMk id="25" creationId="{130B326A-C054-4820-AFCA-FCB009ABC693}"/>
          </ac:spMkLst>
        </pc:spChg>
        <pc:spChg chg="add del">
          <ac:chgData name="bernard busschaert" userId="3712a37b8b467b77" providerId="LiveId" clId="{0179528C-205D-4CEB-9F92-25710F06BB0B}" dt="2021-11-24T15:42:41.855" v="3002" actId="26606"/>
          <ac:spMkLst>
            <pc:docMk/>
            <pc:sldMk cId="4188657466" sldId="305"/>
            <ac:spMk id="26" creationId="{6A862265-5CA3-4C40-8582-7534C3B03C2A}"/>
          </ac:spMkLst>
        </pc:spChg>
        <pc:spChg chg="add del">
          <ac:chgData name="bernard busschaert" userId="3712a37b8b467b77" providerId="LiveId" clId="{0179528C-205D-4CEB-9F92-25710F06BB0B}" dt="2021-11-24T15:42:41.855" v="3002" actId="26606"/>
          <ac:spMkLst>
            <pc:docMk/>
            <pc:sldMk cId="4188657466" sldId="305"/>
            <ac:spMk id="28" creationId="{600EF80B-0391-4082-9AF5-F15B091B4CE9}"/>
          </ac:spMkLst>
        </pc:spChg>
        <pc:spChg chg="add del">
          <ac:chgData name="bernard busschaert" userId="3712a37b8b467b77" providerId="LiveId" clId="{0179528C-205D-4CEB-9F92-25710F06BB0B}" dt="2021-11-24T15:42:41.855" v="3002" actId="26606"/>
          <ac:spMkLst>
            <pc:docMk/>
            <pc:sldMk cId="4188657466" sldId="305"/>
            <ac:spMk id="31" creationId="{3FBF03E8-C602-4192-9C52-F84B29FDCC88}"/>
          </ac:spMkLst>
        </pc:spChg>
        <pc:spChg chg="add del">
          <ac:chgData name="bernard busschaert" userId="3712a37b8b467b77" providerId="LiveId" clId="{0179528C-205D-4CEB-9F92-25710F06BB0B}" dt="2021-11-24T15:42:44.220" v="3004" actId="26606"/>
          <ac:spMkLst>
            <pc:docMk/>
            <pc:sldMk cId="4188657466" sldId="305"/>
            <ac:spMk id="33" creationId="{A9663C92-81CA-46B1-B5AE-F46DF8D7E7CA}"/>
          </ac:spMkLst>
        </pc:spChg>
        <pc:spChg chg="add del">
          <ac:chgData name="bernard busschaert" userId="3712a37b8b467b77" providerId="LiveId" clId="{0179528C-205D-4CEB-9F92-25710F06BB0B}" dt="2021-11-24T15:42:44.220" v="3004" actId="26606"/>
          <ac:spMkLst>
            <pc:docMk/>
            <pc:sldMk cId="4188657466" sldId="305"/>
            <ac:spMk id="36" creationId="{2589DD98-A8BF-4C07-A77A-4E3E6F78EBEB}"/>
          </ac:spMkLst>
        </pc:spChg>
        <pc:spChg chg="add del">
          <ac:chgData name="bernard busschaert" userId="3712a37b8b467b77" providerId="LiveId" clId="{0179528C-205D-4CEB-9F92-25710F06BB0B}" dt="2021-12-02T08:50:31.193" v="3442" actId="26606"/>
          <ac:spMkLst>
            <pc:docMk/>
            <pc:sldMk cId="4188657466" sldId="305"/>
            <ac:spMk id="37" creationId="{2E442304-DDBD-4F7B-8017-36BCC863FB40}"/>
          </ac:spMkLst>
        </pc:spChg>
        <pc:spChg chg="add del">
          <ac:chgData name="bernard busschaert" userId="3712a37b8b467b77" providerId="LiveId" clId="{0179528C-205D-4CEB-9F92-25710F06BB0B}" dt="2021-11-24T15:42:46.108" v="3006" actId="26606"/>
          <ac:spMkLst>
            <pc:docMk/>
            <pc:sldMk cId="4188657466" sldId="305"/>
            <ac:spMk id="39" creationId="{C72108A5-CE2C-4966-B863-66581E6E4801}"/>
          </ac:spMkLst>
        </pc:spChg>
        <pc:spChg chg="add del">
          <ac:chgData name="bernard busschaert" userId="3712a37b8b467b77" providerId="LiveId" clId="{0179528C-205D-4CEB-9F92-25710F06BB0B}" dt="2021-11-11T09:03:30.942" v="575" actId="26606"/>
          <ac:spMkLst>
            <pc:docMk/>
            <pc:sldMk cId="4188657466" sldId="305"/>
            <ac:spMk id="40" creationId="{52BE4420-3B5F-4549-8B4A-77855B8215EC}"/>
          </ac:spMkLst>
        </pc:spChg>
        <pc:spChg chg="add del">
          <ac:chgData name="bernard busschaert" userId="3712a37b8b467b77" providerId="LiveId" clId="{0179528C-205D-4CEB-9F92-25710F06BB0B}" dt="2021-11-11T09:03:30.942" v="575" actId="26606"/>
          <ac:spMkLst>
            <pc:docMk/>
            <pc:sldMk cId="4188657466" sldId="305"/>
            <ac:spMk id="42" creationId="{A75876F6-95D4-48CB-8E3E-4401A96E25A4}"/>
          </ac:spMkLst>
        </pc:spChg>
        <pc:spChg chg="add del">
          <ac:chgData name="bernard busschaert" userId="3712a37b8b467b77" providerId="LiveId" clId="{0179528C-205D-4CEB-9F92-25710F06BB0B}" dt="2021-11-11T09:03:30.942" v="575" actId="26606"/>
          <ac:spMkLst>
            <pc:docMk/>
            <pc:sldMk cId="4188657466" sldId="305"/>
            <ac:spMk id="44" creationId="{D1B84719-90BB-4D0C-92D8-61DC5512B34B}"/>
          </ac:spMkLst>
        </pc:spChg>
        <pc:spChg chg="add del">
          <ac:chgData name="bernard busschaert" userId="3712a37b8b467b77" providerId="LiveId" clId="{0179528C-205D-4CEB-9F92-25710F06BB0B}" dt="2021-11-24T15:42:52.218" v="3008" actId="26606"/>
          <ac:spMkLst>
            <pc:docMk/>
            <pc:sldMk cId="4188657466" sldId="305"/>
            <ac:spMk id="45" creationId="{A9663C92-81CA-46B1-B5AE-F46DF8D7E7CA}"/>
          </ac:spMkLst>
        </pc:spChg>
        <pc:spChg chg="add del">
          <ac:chgData name="bernard busschaert" userId="3712a37b8b467b77" providerId="LiveId" clId="{0179528C-205D-4CEB-9F92-25710F06BB0B}" dt="2021-11-11T09:03:30.942" v="575" actId="26606"/>
          <ac:spMkLst>
            <pc:docMk/>
            <pc:sldMk cId="4188657466" sldId="305"/>
            <ac:spMk id="46" creationId="{7B407EC4-5D16-4845-9840-4E28622B6568}"/>
          </ac:spMkLst>
        </pc:spChg>
        <pc:spChg chg="add del">
          <ac:chgData name="bernard busschaert" userId="3712a37b8b467b77" providerId="LiveId" clId="{0179528C-205D-4CEB-9F92-25710F06BB0B}" dt="2021-11-11T09:03:38.515" v="579" actId="26606"/>
          <ac:spMkLst>
            <pc:docMk/>
            <pc:sldMk cId="4188657466" sldId="305"/>
            <ac:spMk id="53" creationId="{2EEF69A6-3443-481F-9636-8056FD3C01B8}"/>
          </ac:spMkLst>
        </pc:spChg>
        <pc:spChg chg="add del">
          <ac:chgData name="bernard busschaert" userId="3712a37b8b467b77" providerId="LiveId" clId="{0179528C-205D-4CEB-9F92-25710F06BB0B}" dt="2021-11-11T09:03:38.515" v="579" actId="26606"/>
          <ac:spMkLst>
            <pc:docMk/>
            <pc:sldMk cId="4188657466" sldId="305"/>
            <ac:spMk id="54" creationId="{62DA9DDA-6708-4E6F-8A09-90C6007D47DC}"/>
          </ac:spMkLst>
        </pc:spChg>
        <pc:spChg chg="add del">
          <ac:chgData name="bernard busschaert" userId="3712a37b8b467b77" providerId="LiveId" clId="{0179528C-205D-4CEB-9F92-25710F06BB0B}" dt="2021-11-11T09:03:38.515" v="579" actId="26606"/>
          <ac:spMkLst>
            <pc:docMk/>
            <pc:sldMk cId="4188657466" sldId="305"/>
            <ac:spMk id="55" creationId="{1E9E42D4-A338-40E9-8211-9443164F3099}"/>
          </ac:spMkLst>
        </pc:spChg>
        <pc:spChg chg="add del">
          <ac:chgData name="bernard busschaert" userId="3712a37b8b467b77" providerId="LiveId" clId="{0179528C-205D-4CEB-9F92-25710F06BB0B}" dt="2021-11-24T15:42:52.218" v="3008" actId="26606"/>
          <ac:spMkLst>
            <pc:docMk/>
            <pc:sldMk cId="4188657466" sldId="305"/>
            <ac:spMk id="56" creationId="{2589DD98-A8BF-4C07-A77A-4E3E6F78EBEB}"/>
          </ac:spMkLst>
        </pc:spChg>
        <pc:spChg chg="add del">
          <ac:chgData name="bernard busschaert" userId="3712a37b8b467b77" providerId="LiveId" clId="{0179528C-205D-4CEB-9F92-25710F06BB0B}" dt="2021-11-24T15:42:57.936" v="3010" actId="26606"/>
          <ac:spMkLst>
            <pc:docMk/>
            <pc:sldMk cId="4188657466" sldId="305"/>
            <ac:spMk id="60" creationId="{130B326A-C054-4820-AFCA-FCB009ABC693}"/>
          </ac:spMkLst>
        </pc:spChg>
        <pc:spChg chg="add del">
          <ac:chgData name="bernard busschaert" userId="3712a37b8b467b77" providerId="LiveId" clId="{0179528C-205D-4CEB-9F92-25710F06BB0B}" dt="2021-11-24T15:42:57.936" v="3010" actId="26606"/>
          <ac:spMkLst>
            <pc:docMk/>
            <pc:sldMk cId="4188657466" sldId="305"/>
            <ac:spMk id="65" creationId="{5035DA88-5E88-4A1D-AF31-FB3C246A508C}"/>
          </ac:spMkLst>
        </pc:spChg>
        <pc:spChg chg="add del">
          <ac:chgData name="bernard busschaert" userId="3712a37b8b467b77" providerId="LiveId" clId="{0179528C-205D-4CEB-9F92-25710F06BB0B}" dt="2021-11-24T15:43:03.457" v="3012" actId="26606"/>
          <ac:spMkLst>
            <pc:docMk/>
            <pc:sldMk cId="4188657466" sldId="305"/>
            <ac:spMk id="67" creationId="{130B326A-C054-4820-AFCA-FCB009ABC693}"/>
          </ac:spMkLst>
        </pc:spChg>
        <pc:spChg chg="add del">
          <ac:chgData name="bernard busschaert" userId="3712a37b8b467b77" providerId="LiveId" clId="{0179528C-205D-4CEB-9F92-25710F06BB0B}" dt="2021-11-24T15:43:03.457" v="3012" actId="26606"/>
          <ac:spMkLst>
            <pc:docMk/>
            <pc:sldMk cId="4188657466" sldId="305"/>
            <ac:spMk id="72" creationId="{2EC1D114-8AB7-4C3F-AEC0-F3FCAF0DF95B}"/>
          </ac:spMkLst>
        </pc:spChg>
        <pc:spChg chg="add del">
          <ac:chgData name="bernard busschaert" userId="3712a37b8b467b77" providerId="LiveId" clId="{0179528C-205D-4CEB-9F92-25710F06BB0B}" dt="2021-12-02T08:50:31.193" v="3442" actId="26606"/>
          <ac:spMkLst>
            <pc:docMk/>
            <pc:sldMk cId="4188657466" sldId="305"/>
            <ac:spMk id="73" creationId="{5E107275-3853-46FD-A241-DE4355A42675}"/>
          </ac:spMkLst>
        </pc:spChg>
        <pc:spChg chg="add del">
          <ac:chgData name="bernard busschaert" userId="3712a37b8b467b77" providerId="LiveId" clId="{0179528C-205D-4CEB-9F92-25710F06BB0B}" dt="2021-11-24T15:43:06.657" v="3014" actId="26606"/>
          <ac:spMkLst>
            <pc:docMk/>
            <pc:sldMk cId="4188657466" sldId="305"/>
            <ac:spMk id="74" creationId="{130B326A-C054-4820-AFCA-FCB009ABC693}"/>
          </ac:spMkLst>
        </pc:spChg>
        <pc:spChg chg="add del">
          <ac:chgData name="bernard busschaert" userId="3712a37b8b467b77" providerId="LiveId" clId="{0179528C-205D-4CEB-9F92-25710F06BB0B}" dt="2021-11-24T15:43:06.657" v="3014" actId="26606"/>
          <ac:spMkLst>
            <pc:docMk/>
            <pc:sldMk cId="4188657466" sldId="305"/>
            <ac:spMk id="78" creationId="{5035DA88-5E88-4A1D-AF31-FB3C246A508C}"/>
          </ac:spMkLst>
        </pc:spChg>
        <pc:spChg chg="add del">
          <ac:chgData name="bernard busschaert" userId="3712a37b8b467b77" providerId="LiveId" clId="{0179528C-205D-4CEB-9F92-25710F06BB0B}" dt="2021-11-24T15:43:09.108" v="3016" actId="26606"/>
          <ac:spMkLst>
            <pc:docMk/>
            <pc:sldMk cId="4188657466" sldId="305"/>
            <ac:spMk id="81" creationId="{6B25638D-3D06-41D1-8060-4D2707C60AE8}"/>
          </ac:spMkLst>
        </pc:spChg>
        <pc:spChg chg="add del">
          <ac:chgData name="bernard busschaert" userId="3712a37b8b467b77" providerId="LiveId" clId="{0179528C-205D-4CEB-9F92-25710F06BB0B}" dt="2021-12-02T08:51:24.568" v="3444" actId="6264"/>
          <ac:spMkLst>
            <pc:docMk/>
            <pc:sldMk cId="4188657466" sldId="305"/>
            <ac:spMk id="84" creationId="{BACC6370-2D7E-4714-9D71-7542949D7D5D}"/>
          </ac:spMkLst>
        </pc:spChg>
        <pc:spChg chg="add del">
          <ac:chgData name="bernard busschaert" userId="3712a37b8b467b77" providerId="LiveId" clId="{0179528C-205D-4CEB-9F92-25710F06BB0B}" dt="2021-11-24T15:43:35.127" v="3019"/>
          <ac:spMkLst>
            <pc:docMk/>
            <pc:sldMk cId="4188657466" sldId="305"/>
            <ac:spMk id="85" creationId="{130B326A-C054-4820-AFCA-FCB009ABC693}"/>
          </ac:spMkLst>
        </pc:spChg>
        <pc:spChg chg="add del">
          <ac:chgData name="bernard busschaert" userId="3712a37b8b467b77" providerId="LiveId" clId="{0179528C-205D-4CEB-9F92-25710F06BB0B}" dt="2021-12-02T08:51:24.568" v="3444" actId="6264"/>
          <ac:spMkLst>
            <pc:docMk/>
            <pc:sldMk cId="4188657466" sldId="305"/>
            <ac:spMk id="89" creationId="{F68B3F68-107C-434F-AA38-110D5EA91B85}"/>
          </ac:spMkLst>
        </pc:spChg>
        <pc:spChg chg="add del">
          <ac:chgData name="bernard busschaert" userId="3712a37b8b467b77" providerId="LiveId" clId="{0179528C-205D-4CEB-9F92-25710F06BB0B}" dt="2021-12-02T08:51:24.568" v="3444" actId="6264"/>
          <ac:spMkLst>
            <pc:docMk/>
            <pc:sldMk cId="4188657466" sldId="305"/>
            <ac:spMk id="92" creationId="{AAD0DBB9-1A4B-4391-81D4-CB19F9AB918A}"/>
          </ac:spMkLst>
        </pc:spChg>
        <pc:spChg chg="add del">
          <ac:chgData name="bernard busschaert" userId="3712a37b8b467b77" providerId="LiveId" clId="{0179528C-205D-4CEB-9F92-25710F06BB0B}" dt="2021-11-24T15:43:35.127" v="3019"/>
          <ac:spMkLst>
            <pc:docMk/>
            <pc:sldMk cId="4188657466" sldId="305"/>
            <ac:spMk id="99" creationId="{5035DA88-5E88-4A1D-AF31-FB3C246A508C}"/>
          </ac:spMkLst>
        </pc:spChg>
        <pc:spChg chg="add del">
          <ac:chgData name="bernard busschaert" userId="3712a37b8b467b77" providerId="LiveId" clId="{0179528C-205D-4CEB-9F92-25710F06BB0B}" dt="2021-12-02T08:51:24.568" v="3444" actId="6264"/>
          <ac:spMkLst>
            <pc:docMk/>
            <pc:sldMk cId="4188657466" sldId="305"/>
            <ac:spMk id="100" creationId="{063BBA22-50EA-4C4D-BE05-F1CE4E63AA56}"/>
          </ac:spMkLst>
        </pc:spChg>
        <pc:spChg chg="add">
          <ac:chgData name="bernard busschaert" userId="3712a37b8b467b77" providerId="LiveId" clId="{0179528C-205D-4CEB-9F92-25710F06BB0B}" dt="2021-12-02T08:51:50.275" v="3445" actId="26606"/>
          <ac:spMkLst>
            <pc:docMk/>
            <pc:sldMk cId="4188657466" sldId="305"/>
            <ac:spMk id="101" creationId="{AB8C311F-7253-4AED-9701-7FC0708C41C7}"/>
          </ac:spMkLst>
        </pc:spChg>
        <pc:spChg chg="add">
          <ac:chgData name="bernard busschaert" userId="3712a37b8b467b77" providerId="LiveId" clId="{0179528C-205D-4CEB-9F92-25710F06BB0B}" dt="2021-12-02T08:51:50.275" v="3445" actId="26606"/>
          <ac:spMkLst>
            <pc:docMk/>
            <pc:sldMk cId="4188657466" sldId="305"/>
            <ac:spMk id="102" creationId="{E2384209-CB15-4CDF-9D31-C44FD9A3F20D}"/>
          </ac:spMkLst>
        </pc:spChg>
        <pc:spChg chg="add">
          <ac:chgData name="bernard busschaert" userId="3712a37b8b467b77" providerId="LiveId" clId="{0179528C-205D-4CEB-9F92-25710F06BB0B}" dt="2021-12-02T08:51:50.275" v="3445" actId="26606"/>
          <ac:spMkLst>
            <pc:docMk/>
            <pc:sldMk cId="4188657466" sldId="305"/>
            <ac:spMk id="103" creationId="{2633B3B5-CC90-43F0-8714-D31D1F3F0209}"/>
          </ac:spMkLst>
        </pc:spChg>
        <pc:spChg chg="add">
          <ac:chgData name="bernard busschaert" userId="3712a37b8b467b77" providerId="LiveId" clId="{0179528C-205D-4CEB-9F92-25710F06BB0B}" dt="2021-12-02T08:51:50.275" v="3445" actId="26606"/>
          <ac:spMkLst>
            <pc:docMk/>
            <pc:sldMk cId="4188657466" sldId="305"/>
            <ac:spMk id="104" creationId="{A8D57A06-A426-446D-B02C-A2DC6B62E45E}"/>
          </ac:spMkLst>
        </pc:spChg>
        <pc:grpChg chg="add del">
          <ac:chgData name="bernard busschaert" userId="3712a37b8b467b77" providerId="LiveId" clId="{0179528C-205D-4CEB-9F92-25710F06BB0B}" dt="2021-11-11T09:04:01.043" v="591" actId="26606"/>
          <ac:grpSpMkLst>
            <pc:docMk/>
            <pc:sldMk cId="4188657466" sldId="305"/>
            <ac:grpSpMk id="15" creationId="{C93797FD-7F0A-483E-966E-7FE88F8D8798}"/>
          </ac:grpSpMkLst>
        </pc:grpChg>
        <pc:grpChg chg="add del">
          <ac:chgData name="bernard busschaert" userId="3712a37b8b467b77" providerId="LiveId" clId="{0179528C-205D-4CEB-9F92-25710F06BB0B}" dt="2021-11-11T09:04:01.043" v="591" actId="26606"/>
          <ac:grpSpMkLst>
            <pc:docMk/>
            <pc:sldMk cId="4188657466" sldId="305"/>
            <ac:grpSpMk id="23" creationId="{E7DEDD00-5E71-418B-9C3C-9B71B018221A}"/>
          </ac:grpSpMkLst>
        </pc:grpChg>
        <pc:grpChg chg="add del">
          <ac:chgData name="bernard busschaert" userId="3712a37b8b467b77" providerId="LiveId" clId="{0179528C-205D-4CEB-9F92-25710F06BB0B}" dt="2021-11-11T09:03:30.942" v="575" actId="26606"/>
          <ac:grpSpMkLst>
            <pc:docMk/>
            <pc:sldMk cId="4188657466" sldId="305"/>
            <ac:grpSpMk id="32" creationId="{C93797FD-7F0A-483E-966E-7FE88F8D8798}"/>
          </ac:grpSpMkLst>
        </pc:grpChg>
        <pc:grpChg chg="add del">
          <ac:chgData name="bernard busschaert" userId="3712a37b8b467b77" providerId="LiveId" clId="{0179528C-205D-4CEB-9F92-25710F06BB0B}" dt="2021-11-11T09:03:32.818" v="577" actId="26606"/>
          <ac:grpSpMkLst>
            <pc:docMk/>
            <pc:sldMk cId="4188657466" sldId="305"/>
            <ac:grpSpMk id="48" creationId="{C93797FD-7F0A-483E-966E-7FE88F8D8798}"/>
          </ac:grpSpMkLst>
        </pc:grpChg>
        <pc:grpChg chg="add del">
          <ac:chgData name="bernard busschaert" userId="3712a37b8b467b77" providerId="LiveId" clId="{0179528C-205D-4CEB-9F92-25710F06BB0B}" dt="2021-11-11T09:03:38.515" v="579" actId="26606"/>
          <ac:grpSpMkLst>
            <pc:docMk/>
            <pc:sldMk cId="4188657466" sldId="305"/>
            <ac:grpSpMk id="51" creationId="{C93797FD-7F0A-483E-966E-7FE88F8D8798}"/>
          </ac:grpSpMkLst>
        </pc:grpChg>
        <pc:grpChg chg="add del">
          <ac:chgData name="bernard busschaert" userId="3712a37b8b467b77" providerId="LiveId" clId="{0179528C-205D-4CEB-9F92-25710F06BB0B}" dt="2021-11-11T09:03:41.835" v="581" actId="26606"/>
          <ac:grpSpMkLst>
            <pc:docMk/>
            <pc:sldMk cId="4188657466" sldId="305"/>
            <ac:grpSpMk id="57" creationId="{C93797FD-7F0A-483E-966E-7FE88F8D8798}"/>
          </ac:grpSpMkLst>
        </pc:grpChg>
        <pc:grpChg chg="add del">
          <ac:chgData name="bernard busschaert" userId="3712a37b8b467b77" providerId="LiveId" clId="{0179528C-205D-4CEB-9F92-25710F06BB0B}" dt="2021-11-11T09:03:41.835" v="581" actId="26606"/>
          <ac:grpSpMkLst>
            <pc:docMk/>
            <pc:sldMk cId="4188657466" sldId="305"/>
            <ac:grpSpMk id="59" creationId="{E7DEDD00-5E71-418B-9C3C-9B71B018221A}"/>
          </ac:grpSpMkLst>
        </pc:grpChg>
        <pc:grpChg chg="add del">
          <ac:chgData name="bernard busschaert" userId="3712a37b8b467b77" providerId="LiveId" clId="{0179528C-205D-4CEB-9F92-25710F06BB0B}" dt="2021-11-11T09:03:49.827" v="583" actId="26606"/>
          <ac:grpSpMkLst>
            <pc:docMk/>
            <pc:sldMk cId="4188657466" sldId="305"/>
            <ac:grpSpMk id="63" creationId="{C93797FD-7F0A-483E-966E-7FE88F8D8798}"/>
          </ac:grpSpMkLst>
        </pc:grpChg>
        <pc:grpChg chg="add del">
          <ac:chgData name="bernard busschaert" userId="3712a37b8b467b77" providerId="LiveId" clId="{0179528C-205D-4CEB-9F92-25710F06BB0B}" dt="2021-11-11T09:03:53.737" v="586" actId="26606"/>
          <ac:grpSpMkLst>
            <pc:docMk/>
            <pc:sldMk cId="4188657466" sldId="305"/>
            <ac:grpSpMk id="66" creationId="{C93797FD-7F0A-483E-966E-7FE88F8D8798}"/>
          </ac:grpSpMkLst>
        </pc:grpChg>
        <pc:grpChg chg="add del">
          <ac:chgData name="bernard busschaert" userId="3712a37b8b467b77" providerId="LiveId" clId="{0179528C-205D-4CEB-9F92-25710F06BB0B}" dt="2021-11-11T09:03:53.737" v="586" actId="26606"/>
          <ac:grpSpMkLst>
            <pc:docMk/>
            <pc:sldMk cId="4188657466" sldId="305"/>
            <ac:grpSpMk id="69" creationId="{E7DEDD00-5E71-418B-9C3C-9B71B018221A}"/>
          </ac:grpSpMkLst>
        </pc:grpChg>
        <pc:grpChg chg="add del">
          <ac:chgData name="bernard busschaert" userId="3712a37b8b467b77" providerId="LiveId" clId="{0179528C-205D-4CEB-9F92-25710F06BB0B}" dt="2021-11-11T09:04:00.974" v="589" actId="26606"/>
          <ac:grpSpMkLst>
            <pc:docMk/>
            <pc:sldMk cId="4188657466" sldId="305"/>
            <ac:grpSpMk id="77" creationId="{C93797FD-7F0A-483E-966E-7FE88F8D8798}"/>
          </ac:grpSpMkLst>
        </pc:grpChg>
        <pc:grpChg chg="add del">
          <ac:chgData name="bernard busschaert" userId="3712a37b8b467b77" providerId="LiveId" clId="{0179528C-205D-4CEB-9F92-25710F06BB0B}" dt="2021-11-11T09:04:00.974" v="589" actId="26606"/>
          <ac:grpSpMkLst>
            <pc:docMk/>
            <pc:sldMk cId="4188657466" sldId="305"/>
            <ac:grpSpMk id="80" creationId="{E7DEDD00-5E71-418B-9C3C-9B71B018221A}"/>
          </ac:grpSpMkLst>
        </pc:grpChg>
        <pc:grpChg chg="add del">
          <ac:chgData name="bernard busschaert" userId="3712a37b8b467b77" providerId="LiveId" clId="{0179528C-205D-4CEB-9F92-25710F06BB0B}" dt="2021-11-24T15:41:41.239" v="2995"/>
          <ac:grpSpMkLst>
            <pc:docMk/>
            <pc:sldMk cId="4188657466" sldId="305"/>
            <ac:grpSpMk id="88" creationId="{C93797FD-7F0A-483E-966E-7FE88F8D8798}"/>
          </ac:grpSpMkLst>
        </pc:grpChg>
        <pc:grpChg chg="add del">
          <ac:chgData name="bernard busschaert" userId="3712a37b8b467b77" providerId="LiveId" clId="{0179528C-205D-4CEB-9F92-25710F06BB0B}" dt="2021-11-24T15:41:41.239" v="2995"/>
          <ac:grpSpMkLst>
            <pc:docMk/>
            <pc:sldMk cId="4188657466" sldId="305"/>
            <ac:grpSpMk id="91" creationId="{E7DEDD00-5E71-418B-9C3C-9B71B018221A}"/>
          </ac:grpSpMkLst>
        </pc:grpChg>
        <pc:graphicFrameChg chg="mod modGraphic">
          <ac:chgData name="bernard busschaert" userId="3712a37b8b467b77" providerId="LiveId" clId="{0179528C-205D-4CEB-9F92-25710F06BB0B}" dt="2021-12-02T08:50:31.246" v="3443" actId="26606"/>
          <ac:graphicFrameMkLst>
            <pc:docMk/>
            <pc:sldMk cId="4188657466" sldId="305"/>
            <ac:graphicFrameMk id="11" creationId="{93EE6430-D972-4868-BE8F-4E2D9F2F9D3A}"/>
          </ac:graphicFrameMkLst>
        </pc:graphicFrameChg>
        <pc:picChg chg="add del">
          <ac:chgData name="bernard busschaert" userId="3712a37b8b467b77" providerId="LiveId" clId="{0179528C-205D-4CEB-9F92-25710F06BB0B}" dt="2021-11-24T15:42:39.051" v="3000" actId="26606"/>
          <ac:picMkLst>
            <pc:docMk/>
            <pc:sldMk cId="4188657466" sldId="305"/>
            <ac:picMk id="18" creationId="{34DF22E0-9870-4CBF-AA3A-D710A9D8D999}"/>
          </ac:picMkLst>
        </pc:picChg>
        <pc:picChg chg="add del">
          <ac:chgData name="bernard busschaert" userId="3712a37b8b467b77" providerId="LiveId" clId="{0179528C-205D-4CEB-9F92-25710F06BB0B}" dt="2021-11-24T15:42:41.855" v="3002" actId="26606"/>
          <ac:picMkLst>
            <pc:docMk/>
            <pc:sldMk cId="4188657466" sldId="305"/>
            <ac:picMk id="27" creationId="{E265DFC7-1B2A-4A32-9C43-C48EA6FF6140}"/>
          </ac:picMkLst>
        </pc:picChg>
        <pc:picChg chg="add del">
          <ac:chgData name="bernard busschaert" userId="3712a37b8b467b77" providerId="LiveId" clId="{0179528C-205D-4CEB-9F92-25710F06BB0B}" dt="2021-11-24T15:42:44.220" v="3004" actId="26606"/>
          <ac:picMkLst>
            <pc:docMk/>
            <pc:sldMk cId="4188657466" sldId="305"/>
            <ac:picMk id="34" creationId="{449D3543-8D0A-40E1-9AF0-8F6CA1B45A6F}"/>
          </ac:picMkLst>
        </pc:picChg>
        <pc:picChg chg="add del">
          <ac:chgData name="bernard busschaert" userId="3712a37b8b467b77" providerId="LiveId" clId="{0179528C-205D-4CEB-9F92-25710F06BB0B}" dt="2021-11-24T15:42:46.108" v="3006" actId="26606"/>
          <ac:picMkLst>
            <pc:docMk/>
            <pc:sldMk cId="4188657466" sldId="305"/>
            <ac:picMk id="41" creationId="{34DF22E0-9870-4CBF-AA3A-D710A9D8D999}"/>
          </ac:picMkLst>
        </pc:picChg>
        <pc:picChg chg="add del">
          <ac:chgData name="bernard busschaert" userId="3712a37b8b467b77" providerId="LiveId" clId="{0179528C-205D-4CEB-9F92-25710F06BB0B}" dt="2021-11-24T15:42:52.218" v="3008" actId="26606"/>
          <ac:picMkLst>
            <pc:docMk/>
            <pc:sldMk cId="4188657466" sldId="305"/>
            <ac:picMk id="47" creationId="{449D3543-8D0A-40E1-9AF0-8F6CA1B45A6F}"/>
          </ac:picMkLst>
        </pc:picChg>
        <pc:picChg chg="add del">
          <ac:chgData name="bernard busschaert" userId="3712a37b8b467b77" providerId="LiveId" clId="{0179528C-205D-4CEB-9F92-25710F06BB0B}" dt="2021-11-24T15:42:57.936" v="3010" actId="26606"/>
          <ac:picMkLst>
            <pc:docMk/>
            <pc:sldMk cId="4188657466" sldId="305"/>
            <ac:picMk id="61" creationId="{E265DFC7-1B2A-4A32-9C43-C48EA6FF6140}"/>
          </ac:picMkLst>
        </pc:picChg>
        <pc:picChg chg="add del">
          <ac:chgData name="bernard busschaert" userId="3712a37b8b467b77" providerId="LiveId" clId="{0179528C-205D-4CEB-9F92-25710F06BB0B}" dt="2021-11-24T15:43:03.457" v="3012" actId="26606"/>
          <ac:picMkLst>
            <pc:docMk/>
            <pc:sldMk cId="4188657466" sldId="305"/>
            <ac:picMk id="70" creationId="{E265DFC7-1B2A-4A32-9C43-C48EA6FF6140}"/>
          </ac:picMkLst>
        </pc:picChg>
        <pc:picChg chg="add del">
          <ac:chgData name="bernard busschaert" userId="3712a37b8b467b77" providerId="LiveId" clId="{0179528C-205D-4CEB-9F92-25710F06BB0B}" dt="2021-11-24T15:43:06.657" v="3014" actId="26606"/>
          <ac:picMkLst>
            <pc:docMk/>
            <pc:sldMk cId="4188657466" sldId="305"/>
            <ac:picMk id="75" creationId="{E265DFC7-1B2A-4A32-9C43-C48EA6FF6140}"/>
          </ac:picMkLst>
        </pc:picChg>
        <pc:picChg chg="add del">
          <ac:chgData name="bernard busschaert" userId="3712a37b8b467b77" providerId="LiveId" clId="{0179528C-205D-4CEB-9F92-25710F06BB0B}" dt="2021-11-24T15:43:09.108" v="3016" actId="26606"/>
          <ac:picMkLst>
            <pc:docMk/>
            <pc:sldMk cId="4188657466" sldId="305"/>
            <ac:picMk id="82" creationId="{8161BB1E-0062-4056-AB94-121EF614D5FB}"/>
          </ac:picMkLst>
        </pc:picChg>
        <pc:picChg chg="add del">
          <ac:chgData name="bernard busschaert" userId="3712a37b8b467b77" providerId="LiveId" clId="{0179528C-205D-4CEB-9F92-25710F06BB0B}" dt="2021-11-24T15:43:35.127" v="3019"/>
          <ac:picMkLst>
            <pc:docMk/>
            <pc:sldMk cId="4188657466" sldId="305"/>
            <ac:picMk id="86" creationId="{E265DFC7-1B2A-4A32-9C43-C48EA6FF6140}"/>
          </ac:picMkLst>
        </pc:picChg>
        <pc:picChg chg="mod replId">
          <ac:chgData name="bernard busschaert" userId="3712a37b8b467b77" providerId="LiveId" clId="{0179528C-205D-4CEB-9F92-25710F06BB0B}" dt="2021-11-11T09:04:00.975" v="590" actId="26606"/>
          <ac:picMkLst>
            <pc:docMk/>
            <pc:sldMk cId="4188657466" sldId="305"/>
            <ac:picMk id="93" creationId="{94299858-315B-4242-A342-32FD05E4DEE2}"/>
          </ac:picMkLst>
        </pc:picChg>
        <pc:picChg chg="mod replId">
          <ac:chgData name="bernard busschaert" userId="3712a37b8b467b77" providerId="LiveId" clId="{0179528C-205D-4CEB-9F92-25710F06BB0B}" dt="2021-11-11T09:04:00.975" v="590" actId="26606"/>
          <ac:picMkLst>
            <pc:docMk/>
            <pc:sldMk cId="4188657466" sldId="305"/>
            <ac:picMk id="94" creationId="{C53C2CCF-3504-410A-A978-9BCC7D295A01}"/>
          </ac:picMkLst>
        </pc:picChg>
        <pc:picChg chg="mod replId">
          <ac:chgData name="bernard busschaert" userId="3712a37b8b467b77" providerId="LiveId" clId="{0179528C-205D-4CEB-9F92-25710F06BB0B}" dt="2021-11-11T09:04:00.975" v="590" actId="26606"/>
          <ac:picMkLst>
            <pc:docMk/>
            <pc:sldMk cId="4188657466" sldId="305"/>
            <ac:picMk id="95" creationId="{444AA77E-0BD7-413F-9123-2CDF296BADFE}"/>
          </ac:picMkLst>
        </pc:picChg>
        <pc:picChg chg="mod replId">
          <ac:chgData name="bernard busschaert" userId="3712a37b8b467b77" providerId="LiveId" clId="{0179528C-205D-4CEB-9F92-25710F06BB0B}" dt="2021-11-11T09:04:00.975" v="590" actId="26606"/>
          <ac:picMkLst>
            <pc:docMk/>
            <pc:sldMk cId="4188657466" sldId="305"/>
            <ac:picMk id="96" creationId="{F08AA894-60A7-4A09-919E-54EF7C3EC824}"/>
          </ac:picMkLst>
        </pc:picChg>
        <pc:picChg chg="mod replId">
          <ac:chgData name="bernard busschaert" userId="3712a37b8b467b77" providerId="LiveId" clId="{0179528C-205D-4CEB-9F92-25710F06BB0B}" dt="2021-11-11T09:04:00.975" v="590" actId="26606"/>
          <ac:picMkLst>
            <pc:docMk/>
            <pc:sldMk cId="4188657466" sldId="305"/>
            <ac:picMk id="97" creationId="{E28899EB-8201-46DC-A208-67136E6BA1A2}"/>
          </ac:picMkLst>
        </pc:picChg>
        <pc:picChg chg="mod replId">
          <ac:chgData name="bernard busschaert" userId="3712a37b8b467b77" providerId="LiveId" clId="{0179528C-205D-4CEB-9F92-25710F06BB0B}" dt="2021-11-11T09:04:00.975" v="590" actId="26606"/>
          <ac:picMkLst>
            <pc:docMk/>
            <pc:sldMk cId="4188657466" sldId="305"/>
            <ac:picMk id="98" creationId="{58681DBB-DB5A-40DF-8333-C7E1C945B5BD}"/>
          </ac:picMkLst>
        </pc:picChg>
        <pc:cxnChg chg="add del">
          <ac:chgData name="bernard busschaert" userId="3712a37b8b467b77" providerId="LiveId" clId="{0179528C-205D-4CEB-9F92-25710F06BB0B}" dt="2021-11-24T15:42:39.051" v="3000" actId="26606"/>
          <ac:cxnSpMkLst>
            <pc:docMk/>
            <pc:sldMk cId="4188657466" sldId="305"/>
            <ac:cxnSpMk id="20" creationId="{4348DA73-B56C-4BAB-9988-C048297EF40C}"/>
          </ac:cxnSpMkLst>
        </pc:cxnChg>
        <pc:cxnChg chg="add del">
          <ac:chgData name="bernard busschaert" userId="3712a37b8b467b77" providerId="LiveId" clId="{0179528C-205D-4CEB-9F92-25710F06BB0B}" dt="2021-11-11T09:04:01.043" v="591" actId="26606"/>
          <ac:cxnSpMkLst>
            <pc:docMk/>
            <pc:sldMk cId="4188657466" sldId="305"/>
            <ac:cxnSpMk id="21" creationId="{DDB3BAEE-5BE4-4B17-A2DA-B334759C47AB}"/>
          </ac:cxnSpMkLst>
        </pc:cxnChg>
        <pc:cxnChg chg="add del">
          <ac:chgData name="bernard busschaert" userId="3712a37b8b467b77" providerId="LiveId" clId="{0179528C-205D-4CEB-9F92-25710F06BB0B}" dt="2021-11-24T15:42:41.855" v="3002" actId="26606"/>
          <ac:cxnSpMkLst>
            <pc:docMk/>
            <pc:sldMk cId="4188657466" sldId="305"/>
            <ac:cxnSpMk id="29" creationId="{853B328C-A402-44DE-AABB-9BFBB6617629}"/>
          </ac:cxnSpMkLst>
        </pc:cxnChg>
        <pc:cxnChg chg="add del">
          <ac:chgData name="bernard busschaert" userId="3712a37b8b467b77" providerId="LiveId" clId="{0179528C-205D-4CEB-9F92-25710F06BB0B}" dt="2021-11-24T15:42:41.855" v="3002" actId="26606"/>
          <ac:cxnSpMkLst>
            <pc:docMk/>
            <pc:sldMk cId="4188657466" sldId="305"/>
            <ac:cxnSpMk id="30" creationId="{D33AC32D-5F44-45F7-A0BD-7C11A86BED57}"/>
          </ac:cxnSpMkLst>
        </pc:cxnChg>
        <pc:cxnChg chg="add del">
          <ac:chgData name="bernard busschaert" userId="3712a37b8b467b77" providerId="LiveId" clId="{0179528C-205D-4CEB-9F92-25710F06BB0B}" dt="2021-11-24T15:42:44.220" v="3004" actId="26606"/>
          <ac:cxnSpMkLst>
            <pc:docMk/>
            <pc:sldMk cId="4188657466" sldId="305"/>
            <ac:cxnSpMk id="35" creationId="{93DEAED4-B139-47BA-8465-055B31546BA1}"/>
          </ac:cxnSpMkLst>
        </pc:cxnChg>
        <pc:cxnChg chg="add del">
          <ac:chgData name="bernard busschaert" userId="3712a37b8b467b77" providerId="LiveId" clId="{0179528C-205D-4CEB-9F92-25710F06BB0B}" dt="2021-11-11T09:03:30.942" v="575" actId="26606"/>
          <ac:cxnSpMkLst>
            <pc:docMk/>
            <pc:sldMk cId="4188657466" sldId="305"/>
            <ac:cxnSpMk id="38" creationId="{DDB3BAEE-5BE4-4B17-A2DA-B334759C47AB}"/>
          </ac:cxnSpMkLst>
        </pc:cxnChg>
        <pc:cxnChg chg="add del">
          <ac:chgData name="bernard busschaert" userId="3712a37b8b467b77" providerId="LiveId" clId="{0179528C-205D-4CEB-9F92-25710F06BB0B}" dt="2021-11-24T15:42:46.108" v="3006" actId="26606"/>
          <ac:cxnSpMkLst>
            <pc:docMk/>
            <pc:sldMk cId="4188657466" sldId="305"/>
            <ac:cxnSpMk id="43" creationId="{4348DA73-B56C-4BAB-9988-C048297EF40C}"/>
          </ac:cxnSpMkLst>
        </pc:cxnChg>
        <pc:cxnChg chg="add del">
          <ac:chgData name="bernard busschaert" userId="3712a37b8b467b77" providerId="LiveId" clId="{0179528C-205D-4CEB-9F92-25710F06BB0B}" dt="2021-11-11T09:03:32.818" v="577" actId="26606"/>
          <ac:cxnSpMkLst>
            <pc:docMk/>
            <pc:sldMk cId="4188657466" sldId="305"/>
            <ac:cxnSpMk id="49" creationId="{DDB3BAEE-5BE4-4B17-A2DA-B334759C47AB}"/>
          </ac:cxnSpMkLst>
        </pc:cxnChg>
        <pc:cxnChg chg="add del">
          <ac:chgData name="bernard busschaert" userId="3712a37b8b467b77" providerId="LiveId" clId="{0179528C-205D-4CEB-9F92-25710F06BB0B}" dt="2021-11-24T15:42:52.218" v="3008" actId="26606"/>
          <ac:cxnSpMkLst>
            <pc:docMk/>
            <pc:sldMk cId="4188657466" sldId="305"/>
            <ac:cxnSpMk id="50" creationId="{93DEAED4-B139-47BA-8465-055B31546BA1}"/>
          </ac:cxnSpMkLst>
        </pc:cxnChg>
        <pc:cxnChg chg="add del">
          <ac:chgData name="bernard busschaert" userId="3712a37b8b467b77" providerId="LiveId" clId="{0179528C-205D-4CEB-9F92-25710F06BB0B}" dt="2021-11-11T09:03:38.515" v="579" actId="26606"/>
          <ac:cxnSpMkLst>
            <pc:docMk/>
            <pc:sldMk cId="4188657466" sldId="305"/>
            <ac:cxnSpMk id="52" creationId="{DDB3BAEE-5BE4-4B17-A2DA-B334759C47AB}"/>
          </ac:cxnSpMkLst>
        </pc:cxnChg>
        <pc:cxnChg chg="add del">
          <ac:chgData name="bernard busschaert" userId="3712a37b8b467b77" providerId="LiveId" clId="{0179528C-205D-4CEB-9F92-25710F06BB0B}" dt="2021-11-11T09:03:41.835" v="581" actId="26606"/>
          <ac:cxnSpMkLst>
            <pc:docMk/>
            <pc:sldMk cId="4188657466" sldId="305"/>
            <ac:cxnSpMk id="58" creationId="{DDB3BAEE-5BE4-4B17-A2DA-B334759C47AB}"/>
          </ac:cxnSpMkLst>
        </pc:cxnChg>
        <pc:cxnChg chg="add del">
          <ac:chgData name="bernard busschaert" userId="3712a37b8b467b77" providerId="LiveId" clId="{0179528C-205D-4CEB-9F92-25710F06BB0B}" dt="2021-11-24T15:42:57.936" v="3010" actId="26606"/>
          <ac:cxnSpMkLst>
            <pc:docMk/>
            <pc:sldMk cId="4188657466" sldId="305"/>
            <ac:cxnSpMk id="62" creationId="{853B328C-A402-44DE-AABB-9BFBB6617629}"/>
          </ac:cxnSpMkLst>
        </pc:cxnChg>
        <pc:cxnChg chg="add del">
          <ac:chgData name="bernard busschaert" userId="3712a37b8b467b77" providerId="LiveId" clId="{0179528C-205D-4CEB-9F92-25710F06BB0B}" dt="2021-11-11T09:03:49.827" v="583" actId="26606"/>
          <ac:cxnSpMkLst>
            <pc:docMk/>
            <pc:sldMk cId="4188657466" sldId="305"/>
            <ac:cxnSpMk id="64" creationId="{DDB3BAEE-5BE4-4B17-A2DA-B334759C47AB}"/>
          </ac:cxnSpMkLst>
        </pc:cxnChg>
        <pc:cxnChg chg="add del">
          <ac:chgData name="bernard busschaert" userId="3712a37b8b467b77" providerId="LiveId" clId="{0179528C-205D-4CEB-9F92-25710F06BB0B}" dt="2021-11-11T09:03:53.737" v="586" actId="26606"/>
          <ac:cxnSpMkLst>
            <pc:docMk/>
            <pc:sldMk cId="4188657466" sldId="305"/>
            <ac:cxnSpMk id="68" creationId="{DDB3BAEE-5BE4-4B17-A2DA-B334759C47AB}"/>
          </ac:cxnSpMkLst>
        </pc:cxnChg>
        <pc:cxnChg chg="add del">
          <ac:chgData name="bernard busschaert" userId="3712a37b8b467b77" providerId="LiveId" clId="{0179528C-205D-4CEB-9F92-25710F06BB0B}" dt="2021-11-24T15:43:03.457" v="3012" actId="26606"/>
          <ac:cxnSpMkLst>
            <pc:docMk/>
            <pc:sldMk cId="4188657466" sldId="305"/>
            <ac:cxnSpMk id="71" creationId="{853B328C-A402-44DE-AABB-9BFBB6617629}"/>
          </ac:cxnSpMkLst>
        </pc:cxnChg>
        <pc:cxnChg chg="add del">
          <ac:chgData name="bernard busschaert" userId="3712a37b8b467b77" providerId="LiveId" clId="{0179528C-205D-4CEB-9F92-25710F06BB0B}" dt="2021-11-24T15:43:06.657" v="3014" actId="26606"/>
          <ac:cxnSpMkLst>
            <pc:docMk/>
            <pc:sldMk cId="4188657466" sldId="305"/>
            <ac:cxnSpMk id="76" creationId="{853B328C-A402-44DE-AABB-9BFBB6617629}"/>
          </ac:cxnSpMkLst>
        </pc:cxnChg>
        <pc:cxnChg chg="add del">
          <ac:chgData name="bernard busschaert" userId="3712a37b8b467b77" providerId="LiveId" clId="{0179528C-205D-4CEB-9F92-25710F06BB0B}" dt="2021-11-11T09:04:00.974" v="589" actId="26606"/>
          <ac:cxnSpMkLst>
            <pc:docMk/>
            <pc:sldMk cId="4188657466" sldId="305"/>
            <ac:cxnSpMk id="79" creationId="{DDB3BAEE-5BE4-4B17-A2DA-B334759C47AB}"/>
          </ac:cxnSpMkLst>
        </pc:cxnChg>
        <pc:cxnChg chg="add del">
          <ac:chgData name="bernard busschaert" userId="3712a37b8b467b77" providerId="LiveId" clId="{0179528C-205D-4CEB-9F92-25710F06BB0B}" dt="2021-11-24T15:43:09.108" v="3016" actId="26606"/>
          <ac:cxnSpMkLst>
            <pc:docMk/>
            <pc:sldMk cId="4188657466" sldId="305"/>
            <ac:cxnSpMk id="83" creationId="{8FBC01E2-D629-4319-B5CB-BFA461B8CF30}"/>
          </ac:cxnSpMkLst>
        </pc:cxnChg>
        <pc:cxnChg chg="add del">
          <ac:chgData name="bernard busschaert" userId="3712a37b8b467b77" providerId="LiveId" clId="{0179528C-205D-4CEB-9F92-25710F06BB0B}" dt="2021-11-24T15:43:35.127" v="3019"/>
          <ac:cxnSpMkLst>
            <pc:docMk/>
            <pc:sldMk cId="4188657466" sldId="305"/>
            <ac:cxnSpMk id="87" creationId="{853B328C-A402-44DE-AABB-9BFBB6617629}"/>
          </ac:cxnSpMkLst>
        </pc:cxnChg>
        <pc:cxnChg chg="add del">
          <ac:chgData name="bernard busschaert" userId="3712a37b8b467b77" providerId="LiveId" clId="{0179528C-205D-4CEB-9F92-25710F06BB0B}" dt="2021-11-24T15:41:41.239" v="2995"/>
          <ac:cxnSpMkLst>
            <pc:docMk/>
            <pc:sldMk cId="4188657466" sldId="305"/>
            <ac:cxnSpMk id="90" creationId="{DDB3BAEE-5BE4-4B17-A2DA-B334759C47AB}"/>
          </ac:cxnSpMkLst>
        </pc:cxnChg>
      </pc:sldChg>
      <pc:sldChg chg="addSp delSp modSp mod delDesignElem">
        <pc:chgData name="bernard busschaert" userId="3712a37b8b467b77" providerId="LiveId" clId="{0179528C-205D-4CEB-9F92-25710F06BB0B}" dt="2021-12-02T09:15:37.277" v="3585" actId="14100"/>
        <pc:sldMkLst>
          <pc:docMk/>
          <pc:sldMk cId="672605313" sldId="307"/>
        </pc:sldMkLst>
        <pc:spChg chg="mod">
          <ac:chgData name="bernard busschaert" userId="3712a37b8b467b77" providerId="LiveId" clId="{0179528C-205D-4CEB-9F92-25710F06BB0B}" dt="2021-11-24T15:52:24.148" v="3079"/>
          <ac:spMkLst>
            <pc:docMk/>
            <pc:sldMk cId="672605313" sldId="307"/>
            <ac:spMk id="4" creationId="{B35E979A-A04B-4006-AE71-3FF25C844921}"/>
          </ac:spMkLst>
        </pc:spChg>
        <pc:spChg chg="mod">
          <ac:chgData name="bernard busschaert" userId="3712a37b8b467b77" providerId="LiveId" clId="{0179528C-205D-4CEB-9F92-25710F06BB0B}" dt="2021-11-24T15:52:24.148" v="3079"/>
          <ac:spMkLst>
            <pc:docMk/>
            <pc:sldMk cId="672605313" sldId="307"/>
            <ac:spMk id="5" creationId="{8314131C-2CD5-4CF5-BA0F-11E9001D80F9}"/>
          </ac:spMkLst>
        </pc:spChg>
        <pc:spChg chg="del">
          <ac:chgData name="bernard busschaert" userId="3712a37b8b467b77" providerId="LiveId" clId="{0179528C-205D-4CEB-9F92-25710F06BB0B}" dt="2021-11-24T15:41:41.239" v="2995"/>
          <ac:spMkLst>
            <pc:docMk/>
            <pc:sldMk cId="672605313" sldId="307"/>
            <ac:spMk id="93" creationId="{F733538D-5433-42E7-AA08-DC5FDEDA47A7}"/>
          </ac:spMkLst>
        </pc:spChg>
        <pc:grpChg chg="del">
          <ac:chgData name="bernard busschaert" userId="3712a37b8b467b77" providerId="LiveId" clId="{0179528C-205D-4CEB-9F92-25710F06BB0B}" dt="2021-11-24T15:41:41.239" v="2995"/>
          <ac:grpSpMkLst>
            <pc:docMk/>
            <pc:sldMk cId="672605313" sldId="307"/>
            <ac:grpSpMk id="92" creationId="{5066F8AE-A5C7-4B3E-B1DA-D0B624059BED}"/>
          </ac:grpSpMkLst>
        </pc:grpChg>
        <pc:picChg chg="add del mod">
          <ac:chgData name="bernard busschaert" userId="3712a37b8b467b77" providerId="LiveId" clId="{0179528C-205D-4CEB-9F92-25710F06BB0B}" dt="2021-12-02T09:10:26.933" v="3517" actId="478"/>
          <ac:picMkLst>
            <pc:docMk/>
            <pc:sldMk cId="672605313" sldId="307"/>
            <ac:picMk id="3" creationId="{30FA9297-C982-4C1B-9BF2-A9C7E3D61A43}"/>
          </ac:picMkLst>
        </pc:picChg>
        <pc:picChg chg="add del mod">
          <ac:chgData name="bernard busschaert" userId="3712a37b8b467b77" providerId="LiveId" clId="{0179528C-205D-4CEB-9F92-25710F06BB0B}" dt="2021-11-18T09:28:34.811" v="929" actId="478"/>
          <ac:picMkLst>
            <pc:docMk/>
            <pc:sldMk cId="672605313" sldId="307"/>
            <ac:picMk id="3" creationId="{D18C70B4-460D-40B7-8051-A01D6B19B5BF}"/>
          </ac:picMkLst>
        </pc:picChg>
        <pc:picChg chg="add del mod">
          <ac:chgData name="bernard busschaert" userId="3712a37b8b467b77" providerId="LiveId" clId="{0179528C-205D-4CEB-9F92-25710F06BB0B}" dt="2021-11-24T15:47:19.126" v="3046" actId="478"/>
          <ac:picMkLst>
            <pc:docMk/>
            <pc:sldMk cId="672605313" sldId="307"/>
            <ac:picMk id="6" creationId="{1FC3CD45-A523-4B5A-91CF-0948D95C9064}"/>
          </ac:picMkLst>
        </pc:picChg>
        <pc:picChg chg="del">
          <ac:chgData name="bernard busschaert" userId="3712a37b8b467b77" providerId="LiveId" clId="{0179528C-205D-4CEB-9F92-25710F06BB0B}" dt="2021-11-11T09:20:22.228" v="625" actId="478"/>
          <ac:picMkLst>
            <pc:docMk/>
            <pc:sldMk cId="672605313" sldId="307"/>
            <ac:picMk id="6" creationId="{3F0664AE-C86E-48DE-BCDD-EDFD8C8FA661}"/>
          </ac:picMkLst>
        </pc:picChg>
        <pc:picChg chg="add mod">
          <ac:chgData name="bernard busschaert" userId="3712a37b8b467b77" providerId="LiveId" clId="{0179528C-205D-4CEB-9F92-25710F06BB0B}" dt="2021-12-02T09:15:37.277" v="3585" actId="14100"/>
          <ac:picMkLst>
            <pc:docMk/>
            <pc:sldMk cId="672605313" sldId="307"/>
            <ac:picMk id="6" creationId="{D4699357-727B-4225-9ECE-6C1EB567F77B}"/>
          </ac:picMkLst>
        </pc:picChg>
        <pc:picChg chg="add del mod">
          <ac:chgData name="bernard busschaert" userId="3712a37b8b467b77" providerId="LiveId" clId="{0179528C-205D-4CEB-9F92-25710F06BB0B}" dt="2021-11-24T15:47:18.138" v="3045" actId="478"/>
          <ac:picMkLst>
            <pc:docMk/>
            <pc:sldMk cId="672605313" sldId="307"/>
            <ac:picMk id="8" creationId="{AE777D67-B0B5-4538-B089-F2E198868D67}"/>
          </ac:picMkLst>
        </pc:picChg>
      </pc:sldChg>
      <pc:sldChg chg="addSp delSp modSp mod setBg delDesignElem">
        <pc:chgData name="bernard busschaert" userId="3712a37b8b467b77" providerId="LiveId" clId="{0179528C-205D-4CEB-9F92-25710F06BB0B}" dt="2021-11-24T15:52:24.148" v="3079"/>
        <pc:sldMkLst>
          <pc:docMk/>
          <pc:sldMk cId="3605218323" sldId="313"/>
        </pc:sldMkLst>
        <pc:spChg chg="mod">
          <ac:chgData name="bernard busschaert" userId="3712a37b8b467b77" providerId="LiveId" clId="{0179528C-205D-4CEB-9F92-25710F06BB0B}" dt="2021-11-24T15:52:24.148" v="3079"/>
          <ac:spMkLst>
            <pc:docMk/>
            <pc:sldMk cId="3605218323" sldId="313"/>
            <ac:spMk id="4" creationId="{65BA38FC-6EAB-4DC2-8CCA-B2A0281CE957}"/>
          </ac:spMkLst>
        </pc:spChg>
        <pc:spChg chg="mod">
          <ac:chgData name="bernard busschaert" userId="3712a37b8b467b77" providerId="LiveId" clId="{0179528C-205D-4CEB-9F92-25710F06BB0B}" dt="2021-11-24T15:52:24.148" v="3079"/>
          <ac:spMkLst>
            <pc:docMk/>
            <pc:sldMk cId="3605218323" sldId="313"/>
            <ac:spMk id="5" creationId="{47D6091A-EE72-4EDF-9D78-579B3F9856B2}"/>
          </ac:spMkLst>
        </pc:spChg>
        <pc:spChg chg="add del">
          <ac:chgData name="bernard busschaert" userId="3712a37b8b467b77" providerId="LiveId" clId="{0179528C-205D-4CEB-9F92-25710F06BB0B}" dt="2021-11-18T09:58:31.220" v="2296" actId="26606"/>
          <ac:spMkLst>
            <pc:docMk/>
            <pc:sldMk cId="3605218323" sldId="313"/>
            <ac:spMk id="112" creationId="{23E3CED3-8830-45C9-8D6C-F4ECADD4F114}"/>
          </ac:spMkLst>
        </pc:spChg>
        <pc:spChg chg="add del">
          <ac:chgData name="bernard busschaert" userId="3712a37b8b467b77" providerId="LiveId" clId="{0179528C-205D-4CEB-9F92-25710F06BB0B}" dt="2021-11-18T09:58:31.220" v="2296" actId="26606"/>
          <ac:spMkLst>
            <pc:docMk/>
            <pc:sldMk cId="3605218323" sldId="313"/>
            <ac:spMk id="114" creationId="{66F2D62A-C66C-42DF-8C05-99B0B1A8BED0}"/>
          </ac:spMkLst>
        </pc:spChg>
        <pc:spChg chg="add del">
          <ac:chgData name="bernard busschaert" userId="3712a37b8b467b77" providerId="LiveId" clId="{0179528C-205D-4CEB-9F92-25710F06BB0B}" dt="2021-11-18T09:58:27.421" v="2293" actId="26606"/>
          <ac:spMkLst>
            <pc:docMk/>
            <pc:sldMk cId="3605218323" sldId="313"/>
            <ac:spMk id="125" creationId="{38181A50-C8BE-4392-983D-C06579080585}"/>
          </ac:spMkLst>
        </pc:spChg>
        <pc:spChg chg="add del">
          <ac:chgData name="bernard busschaert" userId="3712a37b8b467b77" providerId="LiveId" clId="{0179528C-205D-4CEB-9F92-25710F06BB0B}" dt="2021-11-18T09:58:31.201" v="2295" actId="26606"/>
          <ac:spMkLst>
            <pc:docMk/>
            <pc:sldMk cId="3605218323" sldId="313"/>
            <ac:spMk id="127" creationId="{9BF62520-0403-497A-958B-FD6E8037E8FA}"/>
          </ac:spMkLst>
        </pc:spChg>
        <pc:spChg chg="add del">
          <ac:chgData name="bernard busschaert" userId="3712a37b8b467b77" providerId="LiveId" clId="{0179528C-205D-4CEB-9F92-25710F06BB0B}" dt="2021-11-18T09:58:31.201" v="2295" actId="26606"/>
          <ac:spMkLst>
            <pc:docMk/>
            <pc:sldMk cId="3605218323" sldId="313"/>
            <ac:spMk id="129" creationId="{BB3A422A-21ED-464B-B2EF-EE5B061BED4A}"/>
          </ac:spMkLst>
        </pc:spChg>
        <pc:spChg chg="add del">
          <ac:chgData name="bernard busschaert" userId="3712a37b8b467b77" providerId="LiveId" clId="{0179528C-205D-4CEB-9F92-25710F06BB0B}" dt="2021-11-18T09:58:31.201" v="2295" actId="26606"/>
          <ac:spMkLst>
            <pc:docMk/>
            <pc:sldMk cId="3605218323" sldId="313"/>
            <ac:spMk id="130" creationId="{E6B80853-775B-47C1-A508-0AAD6FCE5ADB}"/>
          </ac:spMkLst>
        </pc:spChg>
        <pc:spChg chg="add del">
          <ac:chgData name="bernard busschaert" userId="3712a37b8b467b77" providerId="LiveId" clId="{0179528C-205D-4CEB-9F92-25710F06BB0B}" dt="2021-11-24T15:41:41.239" v="2995"/>
          <ac:spMkLst>
            <pc:docMk/>
            <pc:sldMk cId="3605218323" sldId="313"/>
            <ac:spMk id="133" creationId="{DC1875E5-3E3D-49D0-A84D-62C1DE8DE71B}"/>
          </ac:spMkLst>
        </pc:spChg>
        <pc:spChg chg="add del">
          <ac:chgData name="bernard busschaert" userId="3712a37b8b467b77" providerId="LiveId" clId="{0179528C-205D-4CEB-9F92-25710F06BB0B}" dt="2021-11-24T15:41:41.239" v="2995"/>
          <ac:spMkLst>
            <pc:docMk/>
            <pc:sldMk cId="3605218323" sldId="313"/>
            <ac:spMk id="134" creationId="{72E3803C-85E6-4CB3-8361-219B2398D9F3}"/>
          </ac:spMkLst>
        </pc:spChg>
        <pc:grpChg chg="add del">
          <ac:chgData name="bernard busschaert" userId="3712a37b8b467b77" providerId="LiveId" clId="{0179528C-205D-4CEB-9F92-25710F06BB0B}" dt="2021-11-18T09:58:31.220" v="2296" actId="26606"/>
          <ac:grpSpMkLst>
            <pc:docMk/>
            <pc:sldMk cId="3605218323" sldId="313"/>
            <ac:grpSpMk id="106" creationId="{B77576E5-E7DB-46C7-B0D9-A0AB18787301}"/>
          </ac:grpSpMkLst>
        </pc:grpChg>
        <pc:grpChg chg="add del">
          <ac:chgData name="bernard busschaert" userId="3712a37b8b467b77" providerId="LiveId" clId="{0179528C-205D-4CEB-9F92-25710F06BB0B}" dt="2021-11-18T09:58:27.421" v="2293" actId="26606"/>
          <ac:grpSpMkLst>
            <pc:docMk/>
            <pc:sldMk cId="3605218323" sldId="313"/>
            <ac:grpSpMk id="119" creationId="{B77576E5-E7DB-46C7-B0D9-A0AB18787301}"/>
          </ac:grpSpMkLst>
        </pc:grpChg>
        <pc:grpChg chg="add del">
          <ac:chgData name="bernard busschaert" userId="3712a37b8b467b77" providerId="LiveId" clId="{0179528C-205D-4CEB-9F92-25710F06BB0B}" dt="2021-11-18T09:58:31.201" v="2295" actId="26606"/>
          <ac:grpSpMkLst>
            <pc:docMk/>
            <pc:sldMk cId="3605218323" sldId="313"/>
            <ac:grpSpMk id="128" creationId="{B77576E5-E7DB-46C7-B0D9-A0AB18787301}"/>
          </ac:grpSpMkLst>
        </pc:grpChg>
        <pc:grpChg chg="add del">
          <ac:chgData name="bernard busschaert" userId="3712a37b8b467b77" providerId="LiveId" clId="{0179528C-205D-4CEB-9F92-25710F06BB0B}" dt="2021-11-24T15:41:41.239" v="2995"/>
          <ac:grpSpMkLst>
            <pc:docMk/>
            <pc:sldMk cId="3605218323" sldId="313"/>
            <ac:grpSpMk id="132" creationId="{5066F8AE-A5C7-4B3E-B1DA-D0B624059BED}"/>
          </ac:grpSpMkLst>
        </pc:grpChg>
        <pc:picChg chg="add mod ord">
          <ac:chgData name="bernard busschaert" userId="3712a37b8b467b77" providerId="LiveId" clId="{0179528C-205D-4CEB-9F92-25710F06BB0B}" dt="2021-11-18T09:58:31.220" v="2296" actId="26606"/>
          <ac:picMkLst>
            <pc:docMk/>
            <pc:sldMk cId="3605218323" sldId="313"/>
            <ac:picMk id="3" creationId="{81C735F5-F1A1-41FA-BB72-7D9C3F2EA550}"/>
          </ac:picMkLst>
        </pc:picChg>
        <pc:picChg chg="del">
          <ac:chgData name="bernard busschaert" userId="3712a37b8b467b77" providerId="LiveId" clId="{0179528C-205D-4CEB-9F92-25710F06BB0B}" dt="2021-11-18T09:48:52.716" v="2285" actId="478"/>
          <ac:picMkLst>
            <pc:docMk/>
            <pc:sldMk cId="3605218323" sldId="313"/>
            <ac:picMk id="6" creationId="{222B3006-7A3B-4A73-8323-28F53CB0F1B0}"/>
          </ac:picMkLst>
        </pc:picChg>
      </pc:sldChg>
      <pc:sldChg chg="addSp delSp modSp mod delDesignElem">
        <pc:chgData name="bernard busschaert" userId="3712a37b8b467b77" providerId="LiveId" clId="{0179528C-205D-4CEB-9F92-25710F06BB0B}" dt="2021-11-24T15:41:41.239" v="2995"/>
        <pc:sldMkLst>
          <pc:docMk/>
          <pc:sldMk cId="421841203" sldId="314"/>
        </pc:sldMkLst>
        <pc:spChg chg="mod">
          <ac:chgData name="bernard busschaert" userId="3712a37b8b467b77" providerId="LiveId" clId="{0179528C-205D-4CEB-9F92-25710F06BB0B}" dt="2021-11-18T09:57:28.843" v="2290" actId="26606"/>
          <ac:spMkLst>
            <pc:docMk/>
            <pc:sldMk cId="421841203" sldId="314"/>
            <ac:spMk id="4" creationId="{9C153A9F-0AE8-4A31-8632-DA86579245C8}"/>
          </ac:spMkLst>
        </pc:spChg>
        <pc:spChg chg="mod">
          <ac:chgData name="bernard busschaert" userId="3712a37b8b467b77" providerId="LiveId" clId="{0179528C-205D-4CEB-9F92-25710F06BB0B}" dt="2021-11-18T09:57:28.843" v="2290" actId="26606"/>
          <ac:spMkLst>
            <pc:docMk/>
            <pc:sldMk cId="421841203" sldId="314"/>
            <ac:spMk id="5" creationId="{1AFEB6A3-2802-41D4-B427-5D56FDA604CE}"/>
          </ac:spMkLst>
        </pc:spChg>
        <pc:spChg chg="add del">
          <ac:chgData name="bernard busschaert" userId="3712a37b8b467b77" providerId="LiveId" clId="{0179528C-205D-4CEB-9F92-25710F06BB0B}" dt="2021-11-18T09:57:28.843" v="2290" actId="26606"/>
          <ac:spMkLst>
            <pc:docMk/>
            <pc:sldMk cId="421841203" sldId="314"/>
            <ac:spMk id="112" creationId="{23E3CED3-8830-45C9-8D6C-F4ECADD4F114}"/>
          </ac:spMkLst>
        </pc:spChg>
        <pc:spChg chg="add del">
          <ac:chgData name="bernard busschaert" userId="3712a37b8b467b77" providerId="LiveId" clId="{0179528C-205D-4CEB-9F92-25710F06BB0B}" dt="2021-11-18T09:57:28.843" v="2290" actId="26606"/>
          <ac:spMkLst>
            <pc:docMk/>
            <pc:sldMk cId="421841203" sldId="314"/>
            <ac:spMk id="114" creationId="{66F2D62A-C66C-42DF-8C05-99B0B1A8BED0}"/>
          </ac:spMkLst>
        </pc:spChg>
        <pc:spChg chg="add del">
          <ac:chgData name="bernard busschaert" userId="3712a37b8b467b77" providerId="LiveId" clId="{0179528C-205D-4CEB-9F92-25710F06BB0B}" dt="2021-11-18T09:57:28.809" v="2289" actId="26606"/>
          <ac:spMkLst>
            <pc:docMk/>
            <pc:sldMk cId="421841203" sldId="314"/>
            <ac:spMk id="125" creationId="{23E3CED3-8830-45C9-8D6C-F4ECADD4F114}"/>
          </ac:spMkLst>
        </pc:spChg>
        <pc:spChg chg="add del">
          <ac:chgData name="bernard busschaert" userId="3712a37b8b467b77" providerId="LiveId" clId="{0179528C-205D-4CEB-9F92-25710F06BB0B}" dt="2021-11-18T09:57:28.809" v="2289" actId="26606"/>
          <ac:spMkLst>
            <pc:docMk/>
            <pc:sldMk cId="421841203" sldId="314"/>
            <ac:spMk id="127" creationId="{66F2D62A-C66C-42DF-8C05-99B0B1A8BED0}"/>
          </ac:spMkLst>
        </pc:spChg>
        <pc:spChg chg="add del">
          <ac:chgData name="bernard busschaert" userId="3712a37b8b467b77" providerId="LiveId" clId="{0179528C-205D-4CEB-9F92-25710F06BB0B}" dt="2021-11-24T15:41:41.239" v="2995"/>
          <ac:spMkLst>
            <pc:docMk/>
            <pc:sldMk cId="421841203" sldId="314"/>
            <ac:spMk id="129" creationId="{D43CA6E1-DE85-4998-B1CA-2B617EDF60F8}"/>
          </ac:spMkLst>
        </pc:spChg>
        <pc:spChg chg="add del">
          <ac:chgData name="bernard busschaert" userId="3712a37b8b467b77" providerId="LiveId" clId="{0179528C-205D-4CEB-9F92-25710F06BB0B}" dt="2021-11-24T15:41:41.239" v="2995"/>
          <ac:spMkLst>
            <pc:docMk/>
            <pc:sldMk cId="421841203" sldId="314"/>
            <ac:spMk id="132" creationId="{4434DCA8-BC57-40AE-94D7-754460957E7F}"/>
          </ac:spMkLst>
        </pc:spChg>
        <pc:grpChg chg="add del">
          <ac:chgData name="bernard busschaert" userId="3712a37b8b467b77" providerId="LiveId" clId="{0179528C-205D-4CEB-9F92-25710F06BB0B}" dt="2021-11-18T09:57:28.843" v="2290" actId="26606"/>
          <ac:grpSpMkLst>
            <pc:docMk/>
            <pc:sldMk cId="421841203" sldId="314"/>
            <ac:grpSpMk id="106" creationId="{B77576E5-E7DB-46C7-B0D9-A0AB18787301}"/>
          </ac:grpSpMkLst>
        </pc:grpChg>
        <pc:grpChg chg="add del">
          <ac:chgData name="bernard busschaert" userId="3712a37b8b467b77" providerId="LiveId" clId="{0179528C-205D-4CEB-9F92-25710F06BB0B}" dt="2021-11-18T09:57:28.809" v="2289" actId="26606"/>
          <ac:grpSpMkLst>
            <pc:docMk/>
            <pc:sldMk cId="421841203" sldId="314"/>
            <ac:grpSpMk id="119" creationId="{B77576E5-E7DB-46C7-B0D9-A0AB18787301}"/>
          </ac:grpSpMkLst>
        </pc:grpChg>
        <pc:grpChg chg="add del">
          <ac:chgData name="bernard busschaert" userId="3712a37b8b467b77" providerId="LiveId" clId="{0179528C-205D-4CEB-9F92-25710F06BB0B}" dt="2021-11-24T15:41:41.239" v="2995"/>
          <ac:grpSpMkLst>
            <pc:docMk/>
            <pc:sldMk cId="421841203" sldId="314"/>
            <ac:grpSpMk id="130" creationId="{B77576E5-E7DB-46C7-B0D9-A0AB18787301}"/>
          </ac:grpSpMkLst>
        </pc:grpChg>
        <pc:picChg chg="del">
          <ac:chgData name="bernard busschaert" userId="3712a37b8b467b77" providerId="LiveId" clId="{0179528C-205D-4CEB-9F92-25710F06BB0B}" dt="2021-11-18T09:48:56.636" v="2286" actId="478"/>
          <ac:picMkLst>
            <pc:docMk/>
            <pc:sldMk cId="421841203" sldId="314"/>
            <ac:picMk id="3" creationId="{7FBCD791-B01D-4DCE-9B09-F6419539F1AE}"/>
          </ac:picMkLst>
        </pc:picChg>
        <pc:picChg chg="add mod ord">
          <ac:chgData name="bernard busschaert" userId="3712a37b8b467b77" providerId="LiveId" clId="{0179528C-205D-4CEB-9F92-25710F06BB0B}" dt="2021-11-18T09:57:28.843" v="2290" actId="26606"/>
          <ac:picMkLst>
            <pc:docMk/>
            <pc:sldMk cId="421841203" sldId="314"/>
            <ac:picMk id="6" creationId="{BC8DEA4C-5044-42F0-9E73-8D7FEC39DE93}"/>
          </ac:picMkLst>
        </pc:picChg>
        <pc:picChg chg="add del">
          <ac:chgData name="bernard busschaert" userId="3712a37b8b467b77" providerId="LiveId" clId="{0179528C-205D-4CEB-9F92-25710F06BB0B}" dt="2021-11-24T15:41:41.239" v="2995"/>
          <ac:picMkLst>
            <pc:docMk/>
            <pc:sldMk cId="421841203" sldId="314"/>
            <ac:picMk id="131" creationId="{AD162A3C-D7A8-4B2A-94B1-73192CBC573B}"/>
          </ac:picMkLst>
        </pc:picChg>
        <pc:picChg chg="add del">
          <ac:chgData name="bernard busschaert" userId="3712a37b8b467b77" providerId="LiveId" clId="{0179528C-205D-4CEB-9F92-25710F06BB0B}" dt="2021-11-24T15:41:41.239" v="2995"/>
          <ac:picMkLst>
            <pc:docMk/>
            <pc:sldMk cId="421841203" sldId="314"/>
            <ac:picMk id="133" creationId="{6B8F1012-6DEE-4829-9F32-620A71109464}"/>
          </ac:picMkLst>
        </pc:picChg>
        <pc:picChg chg="add del">
          <ac:chgData name="bernard busschaert" userId="3712a37b8b467b77" providerId="LiveId" clId="{0179528C-205D-4CEB-9F92-25710F06BB0B}" dt="2021-11-24T15:41:41.239" v="2995"/>
          <ac:picMkLst>
            <pc:docMk/>
            <pc:sldMk cId="421841203" sldId="314"/>
            <ac:picMk id="134" creationId="{E93A23A1-FB7B-4C57-8240-0B6015C11161}"/>
          </ac:picMkLst>
        </pc:picChg>
      </pc:sldChg>
      <pc:sldChg chg="addSp delSp modSp mod setBg delDesignElem">
        <pc:chgData name="bernard busschaert" userId="3712a37b8b467b77" providerId="LiveId" clId="{0179528C-205D-4CEB-9F92-25710F06BB0B}" dt="2021-12-02T09:00:49.018" v="3478" actId="14100"/>
        <pc:sldMkLst>
          <pc:docMk/>
          <pc:sldMk cId="2681219291" sldId="315"/>
        </pc:sldMkLst>
        <pc:spChg chg="mod">
          <ac:chgData name="bernard busschaert" userId="3712a37b8b467b77" providerId="LiveId" clId="{0179528C-205D-4CEB-9F92-25710F06BB0B}" dt="2021-12-02T09:00:19.830" v="3472" actId="26606"/>
          <ac:spMkLst>
            <pc:docMk/>
            <pc:sldMk cId="2681219291" sldId="315"/>
            <ac:spMk id="4" creationId="{118DEB89-A61D-4F14-8B42-D2674F0AAD4C}"/>
          </ac:spMkLst>
        </pc:spChg>
        <pc:spChg chg="mod">
          <ac:chgData name="bernard busschaert" userId="3712a37b8b467b77" providerId="LiveId" clId="{0179528C-205D-4CEB-9F92-25710F06BB0B}" dt="2021-12-02T09:00:19.830" v="3472" actId="26606"/>
          <ac:spMkLst>
            <pc:docMk/>
            <pc:sldMk cId="2681219291" sldId="315"/>
            <ac:spMk id="5" creationId="{A6860A11-6142-49CE-A8C3-831C707A60C1}"/>
          </ac:spMkLst>
        </pc:spChg>
        <pc:spChg chg="add del mod">
          <ac:chgData name="bernard busschaert" userId="3712a37b8b467b77" providerId="LiveId" clId="{0179528C-205D-4CEB-9F92-25710F06BB0B}" dt="2021-11-24T15:25:05.535" v="2956" actId="478"/>
          <ac:spMkLst>
            <pc:docMk/>
            <pc:sldMk cId="2681219291" sldId="315"/>
            <ac:spMk id="7" creationId="{471D460C-4603-4881-8C07-A06583014BAC}"/>
          </ac:spMkLst>
        </pc:spChg>
        <pc:spChg chg="add">
          <ac:chgData name="bernard busschaert" userId="3712a37b8b467b77" providerId="LiveId" clId="{0179528C-205D-4CEB-9F92-25710F06BB0B}" dt="2021-12-02T09:00:19.830" v="3472" actId="26606"/>
          <ac:spMkLst>
            <pc:docMk/>
            <pc:sldMk cId="2681219291" sldId="315"/>
            <ac:spMk id="10" creationId="{0B761509-3B9A-49A6-A84B-C3D86811697D}"/>
          </ac:spMkLst>
        </pc:spChg>
        <pc:spChg chg="add">
          <ac:chgData name="bernard busschaert" userId="3712a37b8b467b77" providerId="LiveId" clId="{0179528C-205D-4CEB-9F92-25710F06BB0B}" dt="2021-12-02T09:00:19.830" v="3472" actId="26606"/>
          <ac:spMkLst>
            <pc:docMk/>
            <pc:sldMk cId="2681219291" sldId="315"/>
            <ac:spMk id="12" creationId="{91DE43FD-EB47-414A-B0AB-169B0FFFA527}"/>
          </ac:spMkLst>
        </pc:spChg>
        <pc:spChg chg="add del">
          <ac:chgData name="bernard busschaert" userId="3712a37b8b467b77" providerId="LiveId" clId="{0179528C-205D-4CEB-9F92-25710F06BB0B}" dt="2021-11-11T09:14:57.726" v="610" actId="26606"/>
          <ac:spMkLst>
            <pc:docMk/>
            <pc:sldMk cId="2681219291" sldId="315"/>
            <ac:spMk id="96" creationId="{E6B80853-775B-47C1-A508-0AAD6FCE5ADB}"/>
          </ac:spMkLst>
        </pc:spChg>
        <pc:spChg chg="add del">
          <ac:chgData name="bernard busschaert" userId="3712a37b8b467b77" providerId="LiveId" clId="{0179528C-205D-4CEB-9F92-25710F06BB0B}" dt="2021-11-11T09:14:57.726" v="610" actId="26606"/>
          <ac:spMkLst>
            <pc:docMk/>
            <pc:sldMk cId="2681219291" sldId="315"/>
            <ac:spMk id="98" creationId="{9BF62520-0403-497A-958B-FD6E8037E8FA}"/>
          </ac:spMkLst>
        </pc:spChg>
        <pc:spChg chg="add del">
          <ac:chgData name="bernard busschaert" userId="3712a37b8b467b77" providerId="LiveId" clId="{0179528C-205D-4CEB-9F92-25710F06BB0B}" dt="2021-11-11T09:14:57.726" v="610" actId="26606"/>
          <ac:spMkLst>
            <pc:docMk/>
            <pc:sldMk cId="2681219291" sldId="315"/>
            <ac:spMk id="100" creationId="{BB3A422A-21ED-464B-B2EF-EE5B061BED4A}"/>
          </ac:spMkLst>
        </pc:spChg>
        <pc:spChg chg="add del">
          <ac:chgData name="bernard busschaert" userId="3712a37b8b467b77" providerId="LiveId" clId="{0179528C-205D-4CEB-9F92-25710F06BB0B}" dt="2021-11-11T09:15:02.207" v="613" actId="26606"/>
          <ac:spMkLst>
            <pc:docMk/>
            <pc:sldMk cId="2681219291" sldId="315"/>
            <ac:spMk id="147" creationId="{DC1875E5-3E3D-49D0-A84D-62C1DE8DE71B}"/>
          </ac:spMkLst>
        </pc:spChg>
        <pc:spChg chg="add del">
          <ac:chgData name="bernard busschaert" userId="3712a37b8b467b77" providerId="LiveId" clId="{0179528C-205D-4CEB-9F92-25710F06BB0B}" dt="2021-11-11T09:15:02.207" v="613" actId="26606"/>
          <ac:spMkLst>
            <pc:docMk/>
            <pc:sldMk cId="2681219291" sldId="315"/>
            <ac:spMk id="149" creationId="{72E3803C-85E6-4CB3-8361-219B2398D9F3}"/>
          </ac:spMkLst>
        </pc:spChg>
        <pc:spChg chg="add del">
          <ac:chgData name="bernard busschaert" userId="3712a37b8b467b77" providerId="LiveId" clId="{0179528C-205D-4CEB-9F92-25710F06BB0B}" dt="2021-11-11T09:15:02.174" v="612" actId="26606"/>
          <ac:spMkLst>
            <pc:docMk/>
            <pc:sldMk cId="2681219291" sldId="315"/>
            <ac:spMk id="152" creationId="{544958B8-57B6-4B37-8A18-D54A32EC2D37}"/>
          </ac:spMkLst>
        </pc:spChg>
        <pc:spChg chg="add del">
          <ac:chgData name="bernard busschaert" userId="3712a37b8b467b77" providerId="LiveId" clId="{0179528C-205D-4CEB-9F92-25710F06BB0B}" dt="2021-11-11T09:15:02.174" v="612" actId="26606"/>
          <ac:spMkLst>
            <pc:docMk/>
            <pc:sldMk cId="2681219291" sldId="315"/>
            <ac:spMk id="153" creationId="{B7E4A740-3A69-42A5-8AC0-3905D518F419}"/>
          </ac:spMkLst>
        </pc:spChg>
        <pc:spChg chg="add del">
          <ac:chgData name="bernard busschaert" userId="3712a37b8b467b77" providerId="LiveId" clId="{0179528C-205D-4CEB-9F92-25710F06BB0B}" dt="2021-11-24T15:39:33.799" v="2975" actId="26606"/>
          <ac:spMkLst>
            <pc:docMk/>
            <pc:sldMk cId="2681219291" sldId="315"/>
            <ac:spMk id="157" creationId="{DEB4B82D-A989-40D8-A457-F1D9C0345509}"/>
          </ac:spMkLst>
        </pc:spChg>
        <pc:spChg chg="add del">
          <ac:chgData name="bernard busschaert" userId="3712a37b8b467b77" providerId="LiveId" clId="{0179528C-205D-4CEB-9F92-25710F06BB0B}" dt="2021-11-24T15:39:33.781" v="2974" actId="26606"/>
          <ac:spMkLst>
            <pc:docMk/>
            <pc:sldMk cId="2681219291" sldId="315"/>
            <ac:spMk id="172" creationId="{7193F1A9-EED8-46C5-A64D-C219BE030BE1}"/>
          </ac:spMkLst>
        </pc:spChg>
        <pc:spChg chg="add del">
          <ac:chgData name="bernard busschaert" userId="3712a37b8b467b77" providerId="LiveId" clId="{0179528C-205D-4CEB-9F92-25710F06BB0B}" dt="2021-11-24T15:39:33.781" v="2974" actId="26606"/>
          <ac:spMkLst>
            <pc:docMk/>
            <pc:sldMk cId="2681219291" sldId="315"/>
            <ac:spMk id="174" creationId="{ECE6865D-C104-4F99-86B8-B6E914940FF5}"/>
          </ac:spMkLst>
        </pc:spChg>
        <pc:spChg chg="add del">
          <ac:chgData name="bernard busschaert" userId="3712a37b8b467b77" providerId="LiveId" clId="{0179528C-205D-4CEB-9F92-25710F06BB0B}" dt="2021-11-24T15:41:41.239" v="2995"/>
          <ac:spMkLst>
            <pc:docMk/>
            <pc:sldMk cId="2681219291" sldId="315"/>
            <ac:spMk id="177" creationId="{23E3CED3-8830-45C9-8D6C-F4ECADD4F114}"/>
          </ac:spMkLst>
        </pc:spChg>
        <pc:spChg chg="add del">
          <ac:chgData name="bernard busschaert" userId="3712a37b8b467b77" providerId="LiveId" clId="{0179528C-205D-4CEB-9F92-25710F06BB0B}" dt="2021-11-24T15:41:41.239" v="2995"/>
          <ac:spMkLst>
            <pc:docMk/>
            <pc:sldMk cId="2681219291" sldId="315"/>
            <ac:spMk id="178" creationId="{66F2D62A-C66C-42DF-8C05-99B0B1A8BED0}"/>
          </ac:spMkLst>
        </pc:spChg>
        <pc:grpChg chg="add">
          <ac:chgData name="bernard busschaert" userId="3712a37b8b467b77" providerId="LiveId" clId="{0179528C-205D-4CEB-9F92-25710F06BB0B}" dt="2021-12-02T09:00:19.830" v="3472" actId="26606"/>
          <ac:grpSpMkLst>
            <pc:docMk/>
            <pc:sldMk cId="2681219291" sldId="315"/>
            <ac:grpSpMk id="14" creationId="{58495BCC-CE77-4CC2-952E-846F41119FD5}"/>
          </ac:grpSpMkLst>
        </pc:grpChg>
        <pc:grpChg chg="add del">
          <ac:chgData name="bernard busschaert" userId="3712a37b8b467b77" providerId="LiveId" clId="{0179528C-205D-4CEB-9F92-25710F06BB0B}" dt="2021-11-11T09:14:57.726" v="610" actId="26606"/>
          <ac:grpSpMkLst>
            <pc:docMk/>
            <pc:sldMk cId="2681219291" sldId="315"/>
            <ac:grpSpMk id="90" creationId="{B77576E5-E7DB-46C7-B0D9-A0AB18787301}"/>
          </ac:grpSpMkLst>
        </pc:grpChg>
        <pc:grpChg chg="add del">
          <ac:chgData name="bernard busschaert" userId="3712a37b8b467b77" providerId="LiveId" clId="{0179528C-205D-4CEB-9F92-25710F06BB0B}" dt="2021-11-11T09:15:02.207" v="613" actId="26606"/>
          <ac:grpSpMkLst>
            <pc:docMk/>
            <pc:sldMk cId="2681219291" sldId="315"/>
            <ac:grpSpMk id="141" creationId="{5066F8AE-A5C7-4B3E-B1DA-D0B624059BED}"/>
          </ac:grpSpMkLst>
        </pc:grpChg>
        <pc:grpChg chg="add del">
          <ac:chgData name="bernard busschaert" userId="3712a37b8b467b77" providerId="LiveId" clId="{0179528C-205D-4CEB-9F92-25710F06BB0B}" dt="2021-11-11T09:15:02.174" v="612" actId="26606"/>
          <ac:grpSpMkLst>
            <pc:docMk/>
            <pc:sldMk cId="2681219291" sldId="315"/>
            <ac:grpSpMk id="151" creationId="{5066F8AE-A5C7-4B3E-B1DA-D0B624059BED}"/>
          </ac:grpSpMkLst>
        </pc:grpChg>
        <pc:grpChg chg="add del">
          <ac:chgData name="bernard busschaert" userId="3712a37b8b467b77" providerId="LiveId" clId="{0179528C-205D-4CEB-9F92-25710F06BB0B}" dt="2021-11-11T09:15:02.174" v="612" actId="26606"/>
          <ac:grpSpMkLst>
            <pc:docMk/>
            <pc:sldMk cId="2681219291" sldId="315"/>
            <ac:grpSpMk id="154" creationId="{8283C010-53D7-404B-9300-DB1BAE1EAE91}"/>
          </ac:grpSpMkLst>
        </pc:grpChg>
        <pc:grpChg chg="add del">
          <ac:chgData name="bernard busschaert" userId="3712a37b8b467b77" providerId="LiveId" clId="{0179528C-205D-4CEB-9F92-25710F06BB0B}" dt="2021-11-24T15:39:33.799" v="2975" actId="26606"/>
          <ac:grpSpMkLst>
            <pc:docMk/>
            <pc:sldMk cId="2681219291" sldId="315"/>
            <ac:grpSpMk id="156" creationId="{B77576E5-E7DB-46C7-B0D9-A0AB18787301}"/>
          </ac:grpSpMkLst>
        </pc:grpChg>
        <pc:grpChg chg="add del">
          <ac:chgData name="bernard busschaert" userId="3712a37b8b467b77" providerId="LiveId" clId="{0179528C-205D-4CEB-9F92-25710F06BB0B}" dt="2021-11-24T15:39:33.799" v="2975" actId="26606"/>
          <ac:grpSpMkLst>
            <pc:docMk/>
            <pc:sldMk cId="2681219291" sldId="315"/>
            <ac:grpSpMk id="159" creationId="{67034349-EB95-4DEC-941A-A5BEB23CCC1B}"/>
          </ac:grpSpMkLst>
        </pc:grpChg>
        <pc:grpChg chg="add del">
          <ac:chgData name="bernard busschaert" userId="3712a37b8b467b77" providerId="LiveId" clId="{0179528C-205D-4CEB-9F92-25710F06BB0B}" dt="2021-11-24T15:39:33.781" v="2974" actId="26606"/>
          <ac:grpSpMkLst>
            <pc:docMk/>
            <pc:sldMk cId="2681219291" sldId="315"/>
            <ac:grpSpMk id="166" creationId="{5066F8AE-A5C7-4B3E-B1DA-D0B624059BED}"/>
          </ac:grpSpMkLst>
        </pc:grpChg>
        <pc:grpChg chg="add del">
          <ac:chgData name="bernard busschaert" userId="3712a37b8b467b77" providerId="LiveId" clId="{0179528C-205D-4CEB-9F92-25710F06BB0B}" dt="2021-11-24T15:41:41.239" v="2995"/>
          <ac:grpSpMkLst>
            <pc:docMk/>
            <pc:sldMk cId="2681219291" sldId="315"/>
            <ac:grpSpMk id="176" creationId="{B77576E5-E7DB-46C7-B0D9-A0AB18787301}"/>
          </ac:grpSpMkLst>
        </pc:grpChg>
        <pc:picChg chg="add mod ord">
          <ac:chgData name="bernard busschaert" userId="3712a37b8b467b77" providerId="LiveId" clId="{0179528C-205D-4CEB-9F92-25710F06BB0B}" dt="2021-12-02T09:00:49.018" v="3478" actId="14100"/>
          <ac:picMkLst>
            <pc:docMk/>
            <pc:sldMk cId="2681219291" sldId="315"/>
            <ac:picMk id="3" creationId="{8C7DC12A-7A13-4FA5-B9B6-40FD3520B6A0}"/>
          </ac:picMkLst>
        </pc:picChg>
        <pc:picChg chg="add del mod">
          <ac:chgData name="bernard busschaert" userId="3712a37b8b467b77" providerId="LiveId" clId="{0179528C-205D-4CEB-9F92-25710F06BB0B}" dt="2021-11-24T15:24:59.197" v="2954" actId="478"/>
          <ac:picMkLst>
            <pc:docMk/>
            <pc:sldMk cId="2681219291" sldId="315"/>
            <ac:picMk id="3" creationId="{9E89694A-EBC9-4FC9-94D9-56C86BBDDA47}"/>
          </ac:picMkLst>
        </pc:picChg>
        <pc:picChg chg="del">
          <ac:chgData name="bernard busschaert" userId="3712a37b8b467b77" providerId="LiveId" clId="{0179528C-205D-4CEB-9F92-25710F06BB0B}" dt="2021-11-11T09:04:36.292" v="593" actId="478"/>
          <ac:picMkLst>
            <pc:docMk/>
            <pc:sldMk cId="2681219291" sldId="315"/>
            <ac:picMk id="3" creationId="{E61A5394-DCBC-467C-AB2F-A5D48465B572}"/>
          </ac:picMkLst>
        </pc:picChg>
        <pc:picChg chg="add del mod ord">
          <ac:chgData name="bernard busschaert" userId="3712a37b8b467b77" providerId="LiveId" clId="{0179528C-205D-4CEB-9F92-25710F06BB0B}" dt="2021-12-02T08:54:00.735" v="3455" actId="478"/>
          <ac:picMkLst>
            <pc:docMk/>
            <pc:sldMk cId="2681219291" sldId="315"/>
            <ac:picMk id="6" creationId="{76C84B9A-A5CA-4853-ADA6-D0FBF328EC1F}"/>
          </ac:picMkLst>
        </pc:picChg>
        <pc:picChg chg="add del mod ord">
          <ac:chgData name="bernard busschaert" userId="3712a37b8b467b77" providerId="LiveId" clId="{0179528C-205D-4CEB-9F92-25710F06BB0B}" dt="2021-11-18T09:19:09.535" v="841" actId="478"/>
          <ac:picMkLst>
            <pc:docMk/>
            <pc:sldMk cId="2681219291" sldId="315"/>
            <ac:picMk id="6" creationId="{D3668A56-C92C-445B-A8A2-20987958F289}"/>
          </ac:picMkLst>
        </pc:picChg>
        <pc:picChg chg="add del">
          <ac:chgData name="bernard busschaert" userId="3712a37b8b467b77" providerId="LiveId" clId="{0179528C-205D-4CEB-9F92-25710F06BB0B}" dt="2021-11-24T15:39:33.799" v="2975" actId="26606"/>
          <ac:picMkLst>
            <pc:docMk/>
            <pc:sldMk cId="2681219291" sldId="315"/>
            <ac:picMk id="158" creationId="{14E99EC7-4ECA-46FD-A4EE-C28A8AC67373}"/>
          </ac:picMkLst>
        </pc:picChg>
      </pc:sldChg>
      <pc:sldChg chg="del">
        <pc:chgData name="bernard busschaert" userId="3712a37b8b467b77" providerId="LiveId" clId="{0179528C-205D-4CEB-9F92-25710F06BB0B}" dt="2021-11-11T09:21:19.213" v="628" actId="47"/>
        <pc:sldMkLst>
          <pc:docMk/>
          <pc:sldMk cId="1642455599" sldId="325"/>
        </pc:sldMkLst>
      </pc:sldChg>
      <pc:sldChg chg="addSp delSp modSp mod modTransition setBg setClrOvrMap">
        <pc:chgData name="bernard busschaert" userId="3712a37b8b467b77" providerId="LiveId" clId="{0179528C-205D-4CEB-9F92-25710F06BB0B}" dt="2021-12-02T09:27:08.256" v="3711" actId="1440"/>
        <pc:sldMkLst>
          <pc:docMk/>
          <pc:sldMk cId="3012058629" sldId="326"/>
        </pc:sldMkLst>
        <pc:spChg chg="del mod">
          <ac:chgData name="bernard busschaert" userId="3712a37b8b467b77" providerId="LiveId" clId="{0179528C-205D-4CEB-9F92-25710F06BB0B}" dt="2021-11-18T10:19:02.733" v="2362" actId="478"/>
          <ac:spMkLst>
            <pc:docMk/>
            <pc:sldMk cId="3012058629" sldId="326"/>
            <ac:spMk id="2" creationId="{CD5687B0-4659-409D-AA13-EE3DD0843D28}"/>
          </ac:spMkLst>
        </pc:spChg>
        <pc:spChg chg="del">
          <ac:chgData name="bernard busschaert" userId="3712a37b8b467b77" providerId="LiveId" clId="{0179528C-205D-4CEB-9F92-25710F06BB0B}" dt="2021-11-11T09:42:33.089" v="643" actId="22"/>
          <ac:spMkLst>
            <pc:docMk/>
            <pc:sldMk cId="3012058629" sldId="326"/>
            <ac:spMk id="3" creationId="{8A39FB40-5534-4098-9ABA-A1B0ABD8D892}"/>
          </ac:spMkLst>
        </pc:spChg>
        <pc:spChg chg="mod">
          <ac:chgData name="bernard busschaert" userId="3712a37b8b467b77" providerId="LiveId" clId="{0179528C-205D-4CEB-9F92-25710F06BB0B}" dt="2021-12-02T09:26:32.353" v="3706" actId="26606"/>
          <ac:spMkLst>
            <pc:docMk/>
            <pc:sldMk cId="3012058629" sldId="326"/>
            <ac:spMk id="4" creationId="{3035ADFD-A230-470C-9ECC-8A01F2D801B7}"/>
          </ac:spMkLst>
        </pc:spChg>
        <pc:spChg chg="mod">
          <ac:chgData name="bernard busschaert" userId="3712a37b8b467b77" providerId="LiveId" clId="{0179528C-205D-4CEB-9F92-25710F06BB0B}" dt="2021-12-02T09:26:32.353" v="3706" actId="26606"/>
          <ac:spMkLst>
            <pc:docMk/>
            <pc:sldMk cId="3012058629" sldId="326"/>
            <ac:spMk id="5" creationId="{A1ABA706-3FCC-482C-B9CF-EAAD4820302F}"/>
          </ac:spMkLst>
        </pc:spChg>
        <pc:spChg chg="add del mod">
          <ac:chgData name="bernard busschaert" userId="3712a37b8b467b77" providerId="LiveId" clId="{0179528C-205D-4CEB-9F92-25710F06BB0B}" dt="2021-12-02T09:26:32.353" v="3706" actId="26606"/>
          <ac:spMkLst>
            <pc:docMk/>
            <pc:sldMk cId="3012058629" sldId="326"/>
            <ac:spMk id="6" creationId="{8479E3A7-6648-4920-BB9C-648C2103AC4F}"/>
          </ac:spMkLst>
        </pc:spChg>
        <pc:spChg chg="add del mod">
          <ac:chgData name="bernard busschaert" userId="3712a37b8b467b77" providerId="LiveId" clId="{0179528C-205D-4CEB-9F92-25710F06BB0B}" dt="2021-11-25T09:53:51.722" v="3083" actId="26606"/>
          <ac:spMkLst>
            <pc:docMk/>
            <pc:sldMk cId="3012058629" sldId="326"/>
            <ac:spMk id="6" creationId="{94E042FE-7763-4EAC-8095-FC24317D816A}"/>
          </ac:spMkLst>
        </pc:spChg>
        <pc:spChg chg="add del mod">
          <ac:chgData name="bernard busschaert" userId="3712a37b8b467b77" providerId="LiveId" clId="{0179528C-205D-4CEB-9F92-25710F06BB0B}" dt="2021-11-25T09:53:51.722" v="3083" actId="26606"/>
          <ac:spMkLst>
            <pc:docMk/>
            <pc:sldMk cId="3012058629" sldId="326"/>
            <ac:spMk id="9" creationId="{115603DA-3839-4C5F-BE87-0434E7A1710A}"/>
          </ac:spMkLst>
        </pc:spChg>
        <pc:spChg chg="add del">
          <ac:chgData name="bernard busschaert" userId="3712a37b8b467b77" providerId="LiveId" clId="{0179528C-205D-4CEB-9F92-25710F06BB0B}" dt="2021-11-25T09:54:37.115" v="3090" actId="26606"/>
          <ac:spMkLst>
            <pc:docMk/>
            <pc:sldMk cId="3012058629" sldId="326"/>
            <ac:spMk id="10" creationId="{5E8D2E83-FB3A-40E7-A9E5-7AB389D612B4}"/>
          </ac:spMkLst>
        </pc:spChg>
        <pc:spChg chg="add del mod">
          <ac:chgData name="bernard busschaert" userId="3712a37b8b467b77" providerId="LiveId" clId="{0179528C-205D-4CEB-9F92-25710F06BB0B}" dt="2021-11-24T15:51:05.466" v="3065" actId="478"/>
          <ac:spMkLst>
            <pc:docMk/>
            <pc:sldMk cId="3012058629" sldId="326"/>
            <ac:spMk id="12" creationId="{7DA800DC-03CB-4203-B2BF-2A282F65F1BB}"/>
          </ac:spMkLst>
        </pc:spChg>
        <pc:spChg chg="add del">
          <ac:chgData name="bernard busschaert" userId="3712a37b8b467b77" providerId="LiveId" clId="{0179528C-205D-4CEB-9F92-25710F06BB0B}" dt="2021-11-25T09:54:37.115" v="3090" actId="26606"/>
          <ac:spMkLst>
            <pc:docMk/>
            <pc:sldMk cId="3012058629" sldId="326"/>
            <ac:spMk id="13" creationId="{5C6A53A5-9B32-493B-8070-74262BEB0D84}"/>
          </ac:spMkLst>
        </pc:spChg>
        <pc:spChg chg="add del">
          <ac:chgData name="bernard busschaert" userId="3712a37b8b467b77" providerId="LiveId" clId="{0179528C-205D-4CEB-9F92-25710F06BB0B}" dt="2021-11-25T09:53:51.718" v="3082" actId="26606"/>
          <ac:spMkLst>
            <pc:docMk/>
            <pc:sldMk cId="3012058629" sldId="326"/>
            <ac:spMk id="14" creationId="{42A4FC2C-047E-45A5-965D-8E1E3BF09BC6}"/>
          </ac:spMkLst>
        </pc:spChg>
        <pc:spChg chg="add del">
          <ac:chgData name="bernard busschaert" userId="3712a37b8b467b77" providerId="LiveId" clId="{0179528C-205D-4CEB-9F92-25710F06BB0B}" dt="2021-11-25T09:54:28.796" v="3087" actId="26606"/>
          <ac:spMkLst>
            <pc:docMk/>
            <pc:sldMk cId="3012058629" sldId="326"/>
            <ac:spMk id="18" creationId="{42A4FC2C-047E-45A5-965D-8E1E3BF09BC6}"/>
          </ac:spMkLst>
        </pc:spChg>
        <pc:spChg chg="add del">
          <ac:chgData name="bernard busschaert" userId="3712a37b8b467b77" providerId="LiveId" clId="{0179528C-205D-4CEB-9F92-25710F06BB0B}" dt="2021-11-25T09:54:37.108" v="3089" actId="26606"/>
          <ac:spMkLst>
            <pc:docMk/>
            <pc:sldMk cId="3012058629" sldId="326"/>
            <ac:spMk id="20" creationId="{A27B6159-7734-4564-9E0F-C4BC43C36E52}"/>
          </ac:spMkLst>
        </pc:spChg>
        <pc:spChg chg="add del">
          <ac:chgData name="bernard busschaert" userId="3712a37b8b467b77" providerId="LiveId" clId="{0179528C-205D-4CEB-9F92-25710F06BB0B}" dt="2021-11-25T09:54:37.108" v="3089" actId="26606"/>
          <ac:spMkLst>
            <pc:docMk/>
            <pc:sldMk cId="3012058629" sldId="326"/>
            <ac:spMk id="21" creationId="{9B76D444-2756-434F-AE61-96D69830C13E}"/>
          </ac:spMkLst>
        </pc:spChg>
        <pc:spChg chg="add del">
          <ac:chgData name="bernard busschaert" userId="3712a37b8b467b77" providerId="LiveId" clId="{0179528C-205D-4CEB-9F92-25710F06BB0B}" dt="2021-11-25T09:54:37.108" v="3089" actId="26606"/>
          <ac:spMkLst>
            <pc:docMk/>
            <pc:sldMk cId="3012058629" sldId="326"/>
            <ac:spMk id="23" creationId="{5C6A53A5-9B32-493B-8070-74262BEB0D84}"/>
          </ac:spMkLst>
        </pc:spChg>
        <pc:spChg chg="add del">
          <ac:chgData name="bernard busschaert" userId="3712a37b8b467b77" providerId="LiveId" clId="{0179528C-205D-4CEB-9F92-25710F06BB0B}" dt="2021-12-02T09:26:32.353" v="3706" actId="26606"/>
          <ac:spMkLst>
            <pc:docMk/>
            <pc:sldMk cId="3012058629" sldId="326"/>
            <ac:spMk id="24" creationId="{A8D57A06-A426-446D-B02C-A2DC6B62E45E}"/>
          </ac:spMkLst>
        </pc:spChg>
        <pc:spChg chg="add del">
          <ac:chgData name="bernard busschaert" userId="3712a37b8b467b77" providerId="LiveId" clId="{0179528C-205D-4CEB-9F92-25710F06BB0B}" dt="2021-12-02T09:26:32.353" v="3706" actId="26606"/>
          <ac:spMkLst>
            <pc:docMk/>
            <pc:sldMk cId="3012058629" sldId="326"/>
            <ac:spMk id="25" creationId="{AB8C311F-7253-4AED-9701-7FC0708C41C7}"/>
          </ac:spMkLst>
        </pc:spChg>
        <pc:spChg chg="add del">
          <ac:chgData name="bernard busschaert" userId="3712a37b8b467b77" providerId="LiveId" clId="{0179528C-205D-4CEB-9F92-25710F06BB0B}" dt="2021-12-02T09:26:32.353" v="3706" actId="26606"/>
          <ac:spMkLst>
            <pc:docMk/>
            <pc:sldMk cId="3012058629" sldId="326"/>
            <ac:spMk id="26" creationId="{E2384209-CB15-4CDF-9D31-C44FD9A3F20D}"/>
          </ac:spMkLst>
        </pc:spChg>
        <pc:spChg chg="add del">
          <ac:chgData name="bernard busschaert" userId="3712a37b8b467b77" providerId="LiveId" clId="{0179528C-205D-4CEB-9F92-25710F06BB0B}" dt="2021-12-02T09:26:32.353" v="3706" actId="26606"/>
          <ac:spMkLst>
            <pc:docMk/>
            <pc:sldMk cId="3012058629" sldId="326"/>
            <ac:spMk id="27" creationId="{2633B3B5-CC90-43F0-8714-D31D1F3F0209}"/>
          </ac:spMkLst>
        </pc:spChg>
        <pc:spChg chg="add">
          <ac:chgData name="bernard busschaert" userId="3712a37b8b467b77" providerId="LiveId" clId="{0179528C-205D-4CEB-9F92-25710F06BB0B}" dt="2021-12-02T09:26:32.353" v="3706" actId="26606"/>
          <ac:spMkLst>
            <pc:docMk/>
            <pc:sldMk cId="3012058629" sldId="326"/>
            <ac:spMk id="32" creationId="{32BC26D8-82FB-445E-AA49-62A77D7C1EE0}"/>
          </ac:spMkLst>
        </pc:spChg>
        <pc:spChg chg="add">
          <ac:chgData name="bernard busschaert" userId="3712a37b8b467b77" providerId="LiveId" clId="{0179528C-205D-4CEB-9F92-25710F06BB0B}" dt="2021-12-02T09:26:32.353" v="3706" actId="26606"/>
          <ac:spMkLst>
            <pc:docMk/>
            <pc:sldMk cId="3012058629" sldId="326"/>
            <ac:spMk id="34" creationId="{CB44330D-EA18-4254-AA95-EB49948539B8}"/>
          </ac:spMkLst>
        </pc:spChg>
        <pc:picChg chg="add del mod ord">
          <ac:chgData name="bernard busschaert" userId="3712a37b8b467b77" providerId="LiveId" clId="{0179528C-205D-4CEB-9F92-25710F06BB0B}" dt="2021-12-02T09:17:32.118" v="3692" actId="478"/>
          <ac:picMkLst>
            <pc:docMk/>
            <pc:sldMk cId="3012058629" sldId="326"/>
            <ac:picMk id="3" creationId="{8954CC04-CAFA-4F3F-B0B6-B235A7859760}"/>
          </ac:picMkLst>
        </pc:picChg>
        <pc:picChg chg="del">
          <ac:chgData name="bernard busschaert" userId="3712a37b8b467b77" providerId="LiveId" clId="{0179528C-205D-4CEB-9F92-25710F06BB0B}" dt="2021-11-11T09:21:21.427" v="629" actId="478"/>
          <ac:picMkLst>
            <pc:docMk/>
            <pc:sldMk cId="3012058629" sldId="326"/>
            <ac:picMk id="7" creationId="{0C272448-9699-4BB5-A225-50541A40B7E7}"/>
          </ac:picMkLst>
        </pc:picChg>
        <pc:picChg chg="add del mod ord">
          <ac:chgData name="bernard busschaert" userId="3712a37b8b467b77" providerId="LiveId" clId="{0179528C-205D-4CEB-9F92-25710F06BB0B}" dt="2021-11-18T09:30:48.256" v="943" actId="478"/>
          <ac:picMkLst>
            <pc:docMk/>
            <pc:sldMk cId="3012058629" sldId="326"/>
            <ac:picMk id="8" creationId="{0B85D155-4425-474F-BF41-B8F93E357484}"/>
          </ac:picMkLst>
        </pc:picChg>
        <pc:picChg chg="add mod ord">
          <ac:chgData name="bernard busschaert" userId="3712a37b8b467b77" providerId="LiveId" clId="{0179528C-205D-4CEB-9F92-25710F06BB0B}" dt="2021-12-02T09:27:08.256" v="3711" actId="1440"/>
          <ac:picMkLst>
            <pc:docMk/>
            <pc:sldMk cId="3012058629" sldId="326"/>
            <ac:picMk id="8" creationId="{2BA37E7B-72AA-4917-8BB7-E06970931767}"/>
          </ac:picMkLst>
        </pc:picChg>
        <pc:picChg chg="add del mod">
          <ac:chgData name="bernard busschaert" userId="3712a37b8b467b77" providerId="LiveId" clId="{0179528C-205D-4CEB-9F92-25710F06BB0B}" dt="2021-11-24T15:51:00.347" v="3063" actId="478"/>
          <ac:picMkLst>
            <pc:docMk/>
            <pc:sldMk cId="3012058629" sldId="326"/>
            <ac:picMk id="11" creationId="{22C1A00E-A7E9-46D8-9DEC-6F183C412517}"/>
          </ac:picMkLst>
        </pc:picChg>
        <pc:cxnChg chg="add del">
          <ac:chgData name="bernard busschaert" userId="3712a37b8b467b77" providerId="LiveId" clId="{0179528C-205D-4CEB-9F92-25710F06BB0B}" dt="2021-11-25T09:54:37.108" v="3089" actId="26606"/>
          <ac:cxnSpMkLst>
            <pc:docMk/>
            <pc:sldMk cId="3012058629" sldId="326"/>
            <ac:cxnSpMk id="22" creationId="{E2FFB46B-05BC-4950-B18A-9593FDAE6ED7}"/>
          </ac:cxnSpMkLst>
        </pc:cxnChg>
      </pc:sldChg>
      <pc:sldChg chg="addSp delSp modSp mod modTransition setBg setClrOvrMap">
        <pc:chgData name="bernard busschaert" userId="3712a37b8b467b77" providerId="LiveId" clId="{0179528C-205D-4CEB-9F92-25710F06BB0B}" dt="2021-12-02T09:27:48.900" v="3715" actId="1440"/>
        <pc:sldMkLst>
          <pc:docMk/>
          <pc:sldMk cId="3632667351" sldId="327"/>
        </pc:sldMkLst>
        <pc:spChg chg="del mod">
          <ac:chgData name="bernard busschaert" userId="3712a37b8b467b77" providerId="LiveId" clId="{0179528C-205D-4CEB-9F92-25710F06BB0B}" dt="2021-11-18T10:22:39.107" v="2599" actId="478"/>
          <ac:spMkLst>
            <pc:docMk/>
            <pc:sldMk cId="3632667351" sldId="327"/>
            <ac:spMk id="2" creationId="{8EB9F44D-A265-4CD2-856E-DF79FAB737D6}"/>
          </ac:spMkLst>
        </pc:spChg>
        <pc:spChg chg="add mod">
          <ac:chgData name="bernard busschaert" userId="3712a37b8b467b77" providerId="LiveId" clId="{0179528C-205D-4CEB-9F92-25710F06BB0B}" dt="2021-12-02T09:17:34.679" v="3693" actId="478"/>
          <ac:spMkLst>
            <pc:docMk/>
            <pc:sldMk cId="3632667351" sldId="327"/>
            <ac:spMk id="3" creationId="{09C119F7-FE60-4872-8187-90E0982CD0B8}"/>
          </ac:spMkLst>
        </pc:spChg>
        <pc:spChg chg="del mod">
          <ac:chgData name="bernard busschaert" userId="3712a37b8b467b77" providerId="LiveId" clId="{0179528C-205D-4CEB-9F92-25710F06BB0B}" dt="2021-11-25T09:55:16.308" v="3094" actId="26606"/>
          <ac:spMkLst>
            <pc:docMk/>
            <pc:sldMk cId="3632667351" sldId="327"/>
            <ac:spMk id="3" creationId="{970C6748-E2A7-4F57-800B-B6F4AA64844F}"/>
          </ac:spMkLst>
        </pc:spChg>
        <pc:spChg chg="mod">
          <ac:chgData name="bernard busschaert" userId="3712a37b8b467b77" providerId="LiveId" clId="{0179528C-205D-4CEB-9F92-25710F06BB0B}" dt="2021-11-25T09:55:16.308" v="3094" actId="26606"/>
          <ac:spMkLst>
            <pc:docMk/>
            <pc:sldMk cId="3632667351" sldId="327"/>
            <ac:spMk id="4" creationId="{908125FF-02AF-4F4F-BF70-A6E46A3BEC13}"/>
          </ac:spMkLst>
        </pc:spChg>
        <pc:spChg chg="mod">
          <ac:chgData name="bernard busschaert" userId="3712a37b8b467b77" providerId="LiveId" clId="{0179528C-205D-4CEB-9F92-25710F06BB0B}" dt="2021-11-25T09:55:16.308" v="3094" actId="26606"/>
          <ac:spMkLst>
            <pc:docMk/>
            <pc:sldMk cId="3632667351" sldId="327"/>
            <ac:spMk id="5" creationId="{089958FF-7672-4CFF-AB81-C71D3AB72577}"/>
          </ac:spMkLst>
        </pc:spChg>
        <pc:spChg chg="add del mod">
          <ac:chgData name="bernard busschaert" userId="3712a37b8b467b77" providerId="LiveId" clId="{0179528C-205D-4CEB-9F92-25710F06BB0B}" dt="2021-11-25T09:55:16.308" v="3094" actId="26606"/>
          <ac:spMkLst>
            <pc:docMk/>
            <pc:sldMk cId="3632667351" sldId="327"/>
            <ac:spMk id="7" creationId="{D24CB5AF-A6EB-4CDA-BA22-9E7E078ADCAD}"/>
          </ac:spMkLst>
        </pc:spChg>
        <pc:spChg chg="add del">
          <ac:chgData name="bernard busschaert" userId="3712a37b8b467b77" providerId="LiveId" clId="{0179528C-205D-4CEB-9F92-25710F06BB0B}" dt="2021-11-25T09:55:16.303" v="3093" actId="26606"/>
          <ac:spMkLst>
            <pc:docMk/>
            <pc:sldMk cId="3632667351" sldId="327"/>
            <ac:spMk id="12" creationId="{9B76D444-2756-434F-AE61-96D69830C13E}"/>
          </ac:spMkLst>
        </pc:spChg>
        <pc:spChg chg="add del">
          <ac:chgData name="bernard busschaert" userId="3712a37b8b467b77" providerId="LiveId" clId="{0179528C-205D-4CEB-9F92-25710F06BB0B}" dt="2021-11-25T09:55:16.303" v="3093" actId="26606"/>
          <ac:spMkLst>
            <pc:docMk/>
            <pc:sldMk cId="3632667351" sldId="327"/>
            <ac:spMk id="14" creationId="{A27B6159-7734-4564-9E0F-C4BC43C36E52}"/>
          </ac:spMkLst>
        </pc:spChg>
        <pc:spChg chg="add">
          <ac:chgData name="bernard busschaert" userId="3712a37b8b467b77" providerId="LiveId" clId="{0179528C-205D-4CEB-9F92-25710F06BB0B}" dt="2021-11-25T09:55:16.308" v="3094" actId="26606"/>
          <ac:spMkLst>
            <pc:docMk/>
            <pc:sldMk cId="3632667351" sldId="327"/>
            <ac:spMk id="18" creationId="{32BC26D8-82FB-445E-AA49-62A77D7C1EE0}"/>
          </ac:spMkLst>
        </pc:spChg>
        <pc:spChg chg="add">
          <ac:chgData name="bernard busschaert" userId="3712a37b8b467b77" providerId="LiveId" clId="{0179528C-205D-4CEB-9F92-25710F06BB0B}" dt="2021-11-25T09:55:16.308" v="3094" actId="26606"/>
          <ac:spMkLst>
            <pc:docMk/>
            <pc:sldMk cId="3632667351" sldId="327"/>
            <ac:spMk id="19" creationId="{CB44330D-EA18-4254-AA95-EB49948539B8}"/>
          </ac:spMkLst>
        </pc:spChg>
        <pc:picChg chg="add del mod ord">
          <ac:chgData name="bernard busschaert" userId="3712a37b8b467b77" providerId="LiveId" clId="{0179528C-205D-4CEB-9F92-25710F06BB0B}" dt="2021-12-02T09:17:34.679" v="3693" actId="478"/>
          <ac:picMkLst>
            <pc:docMk/>
            <pc:sldMk cId="3632667351" sldId="327"/>
            <ac:picMk id="6" creationId="{2B2D0021-2E3F-487D-B83C-55ECC50EDF8B}"/>
          </ac:picMkLst>
        </pc:picChg>
        <pc:picChg chg="del">
          <ac:chgData name="bernard busschaert" userId="3712a37b8b467b77" providerId="LiveId" clId="{0179528C-205D-4CEB-9F92-25710F06BB0B}" dt="2021-11-11T09:21:26.989" v="630" actId="478"/>
          <ac:picMkLst>
            <pc:docMk/>
            <pc:sldMk cId="3632667351" sldId="327"/>
            <ac:picMk id="7" creationId="{A7A55B55-E53E-4363-8028-08CC8E79748E}"/>
          </ac:picMkLst>
        </pc:picChg>
        <pc:picChg chg="add mod">
          <ac:chgData name="bernard busschaert" userId="3712a37b8b467b77" providerId="LiveId" clId="{0179528C-205D-4CEB-9F92-25710F06BB0B}" dt="2021-12-02T09:27:48.900" v="3715" actId="1440"/>
          <ac:picMkLst>
            <pc:docMk/>
            <pc:sldMk cId="3632667351" sldId="327"/>
            <ac:picMk id="8" creationId="{08A98091-00CB-49C3-8070-B317C1E13806}"/>
          </ac:picMkLst>
        </pc:picChg>
        <pc:picChg chg="add del mod">
          <ac:chgData name="bernard busschaert" userId="3712a37b8b467b77" providerId="LiveId" clId="{0179528C-205D-4CEB-9F92-25710F06BB0B}" dt="2021-11-18T10:06:40.811" v="2315" actId="478"/>
          <ac:picMkLst>
            <pc:docMk/>
            <pc:sldMk cId="3632667351" sldId="327"/>
            <ac:picMk id="8" creationId="{5527EC2C-A78F-4712-BCEA-595939FF7643}"/>
          </ac:picMkLst>
        </pc:picChg>
        <pc:picChg chg="add del mod">
          <ac:chgData name="bernard busschaert" userId="3712a37b8b467b77" providerId="LiveId" clId="{0179528C-205D-4CEB-9F92-25710F06BB0B}" dt="2021-11-24T15:51:09.514" v="3066" actId="478"/>
          <ac:picMkLst>
            <pc:docMk/>
            <pc:sldMk cId="3632667351" sldId="327"/>
            <ac:picMk id="10" creationId="{B3899B51-FD98-4911-B27B-44E2BA617B2E}"/>
          </ac:picMkLst>
        </pc:picChg>
        <pc:cxnChg chg="add del">
          <ac:chgData name="bernard busschaert" userId="3712a37b8b467b77" providerId="LiveId" clId="{0179528C-205D-4CEB-9F92-25710F06BB0B}" dt="2021-11-25T09:55:16.303" v="3093" actId="26606"/>
          <ac:cxnSpMkLst>
            <pc:docMk/>
            <pc:sldMk cId="3632667351" sldId="327"/>
            <ac:cxnSpMk id="16" creationId="{E2FFB46B-05BC-4950-B18A-9593FDAE6ED7}"/>
          </ac:cxnSpMkLst>
        </pc:cxnChg>
      </pc:sldChg>
      <pc:sldChg chg="addSp delSp modSp mod modTransition setBg">
        <pc:chgData name="bernard busschaert" userId="3712a37b8b467b77" providerId="LiveId" clId="{0179528C-205D-4CEB-9F92-25710F06BB0B}" dt="2021-12-02T09:28:21.141" v="3719" actId="1440"/>
        <pc:sldMkLst>
          <pc:docMk/>
          <pc:sldMk cId="2097527915" sldId="328"/>
        </pc:sldMkLst>
        <pc:spChg chg="del mod">
          <ac:chgData name="bernard busschaert" userId="3712a37b8b467b77" providerId="LiveId" clId="{0179528C-205D-4CEB-9F92-25710F06BB0B}" dt="2021-11-25T09:56:01.515" v="3096" actId="26606"/>
          <ac:spMkLst>
            <pc:docMk/>
            <pc:sldMk cId="2097527915" sldId="328"/>
            <ac:spMk id="2" creationId="{26F59C11-CD07-4E05-AA7C-D804E236EFDF}"/>
          </ac:spMkLst>
        </pc:spChg>
        <pc:spChg chg="add mod">
          <ac:chgData name="bernard busschaert" userId="3712a37b8b467b77" providerId="LiveId" clId="{0179528C-205D-4CEB-9F92-25710F06BB0B}" dt="2021-12-02T09:17:37.320" v="3694" actId="478"/>
          <ac:spMkLst>
            <pc:docMk/>
            <pc:sldMk cId="2097527915" sldId="328"/>
            <ac:spMk id="3" creationId="{08AAD189-ED62-4718-8BFC-5B3E964FA7D5}"/>
          </ac:spMkLst>
        </pc:spChg>
        <pc:spChg chg="mod">
          <ac:chgData name="bernard busschaert" userId="3712a37b8b467b77" providerId="LiveId" clId="{0179528C-205D-4CEB-9F92-25710F06BB0B}" dt="2021-11-25T09:56:01.515" v="3096" actId="26606"/>
          <ac:spMkLst>
            <pc:docMk/>
            <pc:sldMk cId="2097527915" sldId="328"/>
            <ac:spMk id="4" creationId="{525A59FB-7466-4FC0-A3CE-41C044BD4145}"/>
          </ac:spMkLst>
        </pc:spChg>
        <pc:spChg chg="mod">
          <ac:chgData name="bernard busschaert" userId="3712a37b8b467b77" providerId="LiveId" clId="{0179528C-205D-4CEB-9F92-25710F06BB0B}" dt="2021-11-25T09:56:01.515" v="3096" actId="26606"/>
          <ac:spMkLst>
            <pc:docMk/>
            <pc:sldMk cId="2097527915" sldId="328"/>
            <ac:spMk id="5" creationId="{70DCC068-5358-4745-A4B4-762DA9DCBB7B}"/>
          </ac:spMkLst>
        </pc:spChg>
        <pc:spChg chg="add del mod">
          <ac:chgData name="bernard busschaert" userId="3712a37b8b467b77" providerId="LiveId" clId="{0179528C-205D-4CEB-9F92-25710F06BB0B}" dt="2021-11-25T09:56:01.515" v="3096" actId="26606"/>
          <ac:spMkLst>
            <pc:docMk/>
            <pc:sldMk cId="2097527915" sldId="328"/>
            <ac:spMk id="8" creationId="{3B81190C-8966-41F9-B56D-3CD7CFD3A76E}"/>
          </ac:spMkLst>
        </pc:spChg>
        <pc:spChg chg="add">
          <ac:chgData name="bernard busschaert" userId="3712a37b8b467b77" providerId="LiveId" clId="{0179528C-205D-4CEB-9F92-25710F06BB0B}" dt="2021-11-25T09:56:01.515" v="3096" actId="26606"/>
          <ac:spMkLst>
            <pc:docMk/>
            <pc:sldMk cId="2097527915" sldId="328"/>
            <ac:spMk id="13" creationId="{32BC26D8-82FB-445E-AA49-62A77D7C1EE0}"/>
          </ac:spMkLst>
        </pc:spChg>
        <pc:spChg chg="add">
          <ac:chgData name="bernard busschaert" userId="3712a37b8b467b77" providerId="LiveId" clId="{0179528C-205D-4CEB-9F92-25710F06BB0B}" dt="2021-11-25T09:56:01.515" v="3096" actId="26606"/>
          <ac:spMkLst>
            <pc:docMk/>
            <pc:sldMk cId="2097527915" sldId="328"/>
            <ac:spMk id="15" creationId="{CB44330D-EA18-4254-AA95-EB49948539B8}"/>
          </ac:spMkLst>
        </pc:spChg>
        <pc:graphicFrameChg chg="del">
          <ac:chgData name="bernard busschaert" userId="3712a37b8b467b77" providerId="LiveId" clId="{0179528C-205D-4CEB-9F92-25710F06BB0B}" dt="2021-11-11T09:21:34.733" v="633" actId="478"/>
          <ac:graphicFrameMkLst>
            <pc:docMk/>
            <pc:sldMk cId="2097527915" sldId="328"/>
            <ac:graphicFrameMk id="6" creationId="{B7781399-D3D0-4D3D-A8E9-9258CA2CEDA2}"/>
          </ac:graphicFrameMkLst>
        </pc:graphicFrameChg>
        <pc:picChg chg="add del mod">
          <ac:chgData name="bernard busschaert" userId="3712a37b8b467b77" providerId="LiveId" clId="{0179528C-205D-4CEB-9F92-25710F06BB0B}" dt="2021-11-24T15:51:11.787" v="3067" actId="478"/>
          <ac:picMkLst>
            <pc:docMk/>
            <pc:sldMk cId="2097527915" sldId="328"/>
            <ac:picMk id="6" creationId="{9C463816-0855-4EB4-B547-A9FA87A6193B}"/>
          </ac:picMkLst>
        </pc:picChg>
        <pc:picChg chg="add del mod ord">
          <ac:chgData name="bernard busschaert" userId="3712a37b8b467b77" providerId="LiveId" clId="{0179528C-205D-4CEB-9F92-25710F06BB0B}" dt="2021-12-02T09:17:37.320" v="3694" actId="478"/>
          <ac:picMkLst>
            <pc:docMk/>
            <pc:sldMk cId="2097527915" sldId="328"/>
            <ac:picMk id="6" creationId="{FA7790D0-1CD4-49B7-8452-E6C0DC3410A7}"/>
          </ac:picMkLst>
        </pc:picChg>
        <pc:picChg chg="del">
          <ac:chgData name="bernard busschaert" userId="3712a37b8b467b77" providerId="LiveId" clId="{0179528C-205D-4CEB-9F92-25710F06BB0B}" dt="2021-11-11T09:21:29.268" v="631" actId="478"/>
          <ac:picMkLst>
            <pc:docMk/>
            <pc:sldMk cId="2097527915" sldId="328"/>
            <ac:picMk id="7" creationId="{F198FBF0-FF84-4D04-A501-A44F3ED9EE9C}"/>
          </ac:picMkLst>
        </pc:picChg>
        <pc:picChg chg="add mod">
          <ac:chgData name="bernard busschaert" userId="3712a37b8b467b77" providerId="LiveId" clId="{0179528C-205D-4CEB-9F92-25710F06BB0B}" dt="2021-12-02T09:28:21.141" v="3719" actId="1440"/>
          <ac:picMkLst>
            <pc:docMk/>
            <pc:sldMk cId="2097527915" sldId="328"/>
            <ac:picMk id="8" creationId="{0BD5C8F1-D55B-4E3E-98BF-048DC178DC69}"/>
          </ac:picMkLst>
        </pc:picChg>
        <pc:picChg chg="add del mod">
          <ac:chgData name="bernard busschaert" userId="3712a37b8b467b77" providerId="LiveId" clId="{0179528C-205D-4CEB-9F92-25710F06BB0B}" dt="2021-11-18T10:06:42.835" v="2316" actId="478"/>
          <ac:picMkLst>
            <pc:docMk/>
            <pc:sldMk cId="2097527915" sldId="328"/>
            <ac:picMk id="10" creationId="{1F2BCE12-CF2F-4D2A-97B2-C7D13514DDA0}"/>
          </ac:picMkLst>
        </pc:picChg>
      </pc:sldChg>
      <pc:sldChg chg="addSp delSp modSp mod modTransition setBg setClrOvrMap">
        <pc:chgData name="bernard busschaert" userId="3712a37b8b467b77" providerId="LiveId" clId="{0179528C-205D-4CEB-9F92-25710F06BB0B}" dt="2021-12-02T09:30:28.155" v="3724" actId="26606"/>
        <pc:sldMkLst>
          <pc:docMk/>
          <pc:sldMk cId="2424245515" sldId="329"/>
        </pc:sldMkLst>
        <pc:spChg chg="del mod">
          <ac:chgData name="bernard busschaert" userId="3712a37b8b467b77" providerId="LiveId" clId="{0179528C-205D-4CEB-9F92-25710F06BB0B}" dt="2021-11-25T09:56:55.265" v="3100" actId="26606"/>
          <ac:spMkLst>
            <pc:docMk/>
            <pc:sldMk cId="2424245515" sldId="329"/>
            <ac:spMk id="2" creationId="{EBF27292-C683-4EB5-9A73-71744604FBE1}"/>
          </ac:spMkLst>
        </pc:spChg>
        <pc:spChg chg="del mod">
          <ac:chgData name="bernard busschaert" userId="3712a37b8b467b77" providerId="LiveId" clId="{0179528C-205D-4CEB-9F92-25710F06BB0B}" dt="2021-11-25T09:56:55.265" v="3100" actId="26606"/>
          <ac:spMkLst>
            <pc:docMk/>
            <pc:sldMk cId="2424245515" sldId="329"/>
            <ac:spMk id="3" creationId="{680BD178-BBF9-4816-B11C-8B7A028A71F4}"/>
          </ac:spMkLst>
        </pc:spChg>
        <pc:spChg chg="add del mod">
          <ac:chgData name="bernard busschaert" userId="3712a37b8b467b77" providerId="LiveId" clId="{0179528C-205D-4CEB-9F92-25710F06BB0B}" dt="2021-12-02T09:30:28.155" v="3724" actId="26606"/>
          <ac:spMkLst>
            <pc:docMk/>
            <pc:sldMk cId="2424245515" sldId="329"/>
            <ac:spMk id="3" creationId="{A4502C47-4BBE-43C1-90DA-CF06D736ECF6}"/>
          </ac:spMkLst>
        </pc:spChg>
        <pc:spChg chg="mod">
          <ac:chgData name="bernard busschaert" userId="3712a37b8b467b77" providerId="LiveId" clId="{0179528C-205D-4CEB-9F92-25710F06BB0B}" dt="2021-12-02T09:30:28.155" v="3724" actId="26606"/>
          <ac:spMkLst>
            <pc:docMk/>
            <pc:sldMk cId="2424245515" sldId="329"/>
            <ac:spMk id="4" creationId="{0E52F106-478A-4833-BAB3-595795563B6B}"/>
          </ac:spMkLst>
        </pc:spChg>
        <pc:spChg chg="mod">
          <ac:chgData name="bernard busschaert" userId="3712a37b8b467b77" providerId="LiveId" clId="{0179528C-205D-4CEB-9F92-25710F06BB0B}" dt="2021-12-02T09:30:28.155" v="3724" actId="26606"/>
          <ac:spMkLst>
            <pc:docMk/>
            <pc:sldMk cId="2424245515" sldId="329"/>
            <ac:spMk id="5" creationId="{6760B90C-5714-45A0-A3A1-EA89475961F8}"/>
          </ac:spMkLst>
        </pc:spChg>
        <pc:spChg chg="add del">
          <ac:chgData name="bernard busschaert" userId="3712a37b8b467b77" providerId="LiveId" clId="{0179528C-205D-4CEB-9F92-25710F06BB0B}" dt="2021-12-02T09:30:28.155" v="3724" actId="26606"/>
          <ac:spMkLst>
            <pc:docMk/>
            <pc:sldMk cId="2424245515" sldId="329"/>
            <ac:spMk id="12" creationId="{32BC26D8-82FB-445E-AA49-62A77D7C1EE0}"/>
          </ac:spMkLst>
        </pc:spChg>
        <pc:spChg chg="add del">
          <ac:chgData name="bernard busschaert" userId="3712a37b8b467b77" providerId="LiveId" clId="{0179528C-205D-4CEB-9F92-25710F06BB0B}" dt="2021-12-02T09:30:28.155" v="3724" actId="26606"/>
          <ac:spMkLst>
            <pc:docMk/>
            <pc:sldMk cId="2424245515" sldId="329"/>
            <ac:spMk id="14" creationId="{CB44330D-EA18-4254-AA95-EB49948539B8}"/>
          </ac:spMkLst>
        </pc:spChg>
        <pc:spChg chg="add del">
          <ac:chgData name="bernard busschaert" userId="3712a37b8b467b77" providerId="LiveId" clId="{0179528C-205D-4CEB-9F92-25710F06BB0B}" dt="2021-12-02T09:30:28.151" v="3723" actId="26606"/>
          <ac:spMkLst>
            <pc:docMk/>
            <pc:sldMk cId="2424245515" sldId="329"/>
            <ac:spMk id="19" creationId="{AB8C311F-7253-4AED-9701-7FC0708C41C7}"/>
          </ac:spMkLst>
        </pc:spChg>
        <pc:spChg chg="add del">
          <ac:chgData name="bernard busschaert" userId="3712a37b8b467b77" providerId="LiveId" clId="{0179528C-205D-4CEB-9F92-25710F06BB0B}" dt="2021-12-02T09:30:28.151" v="3723" actId="26606"/>
          <ac:spMkLst>
            <pc:docMk/>
            <pc:sldMk cId="2424245515" sldId="329"/>
            <ac:spMk id="21" creationId="{E2384209-CB15-4CDF-9D31-C44FD9A3F20D}"/>
          </ac:spMkLst>
        </pc:spChg>
        <pc:spChg chg="add del">
          <ac:chgData name="bernard busschaert" userId="3712a37b8b467b77" providerId="LiveId" clId="{0179528C-205D-4CEB-9F92-25710F06BB0B}" dt="2021-12-02T09:30:28.151" v="3723" actId="26606"/>
          <ac:spMkLst>
            <pc:docMk/>
            <pc:sldMk cId="2424245515" sldId="329"/>
            <ac:spMk id="23" creationId="{2633B3B5-CC90-43F0-8714-D31D1F3F0209}"/>
          </ac:spMkLst>
        </pc:spChg>
        <pc:spChg chg="add del">
          <ac:chgData name="bernard busschaert" userId="3712a37b8b467b77" providerId="LiveId" clId="{0179528C-205D-4CEB-9F92-25710F06BB0B}" dt="2021-12-02T09:30:28.151" v="3723" actId="26606"/>
          <ac:spMkLst>
            <pc:docMk/>
            <pc:sldMk cId="2424245515" sldId="329"/>
            <ac:spMk id="25" creationId="{A8D57A06-A426-446D-B02C-A2DC6B62E45E}"/>
          </ac:spMkLst>
        </pc:spChg>
        <pc:picChg chg="add del mod ord">
          <ac:chgData name="bernard busschaert" userId="3712a37b8b467b77" providerId="LiveId" clId="{0179528C-205D-4CEB-9F92-25710F06BB0B}" dt="2021-12-02T09:17:40.544" v="3695" actId="478"/>
          <ac:picMkLst>
            <pc:docMk/>
            <pc:sldMk cId="2424245515" sldId="329"/>
            <ac:picMk id="7" creationId="{5B8CCD8E-5EFF-4DD2-AFF3-4A0C23B68F90}"/>
          </ac:picMkLst>
        </pc:picChg>
        <pc:picChg chg="del">
          <ac:chgData name="bernard busschaert" userId="3712a37b8b467b77" providerId="LiveId" clId="{0179528C-205D-4CEB-9F92-25710F06BB0B}" dt="2021-11-11T09:21:33.011" v="632" actId="478"/>
          <ac:picMkLst>
            <pc:docMk/>
            <pc:sldMk cId="2424245515" sldId="329"/>
            <ac:picMk id="7" creationId="{96CEDB9A-2DB3-4542-9A3C-3A92C8A0E555}"/>
          </ac:picMkLst>
        </pc:picChg>
        <pc:picChg chg="add del mod">
          <ac:chgData name="bernard busschaert" userId="3712a37b8b467b77" providerId="LiveId" clId="{0179528C-205D-4CEB-9F92-25710F06BB0B}" dt="2021-11-24T15:51:13.979" v="3068" actId="478"/>
          <ac:picMkLst>
            <pc:docMk/>
            <pc:sldMk cId="2424245515" sldId="329"/>
            <ac:picMk id="7" creationId="{BB19DAFD-C2AB-409A-B398-4A1FDED3D427}"/>
          </ac:picMkLst>
        </pc:picChg>
        <pc:picChg chg="add del mod">
          <ac:chgData name="bernard busschaert" userId="3712a37b8b467b77" providerId="LiveId" clId="{0179528C-205D-4CEB-9F92-25710F06BB0B}" dt="2021-11-18T10:06:49.868" v="2318" actId="478"/>
          <ac:picMkLst>
            <pc:docMk/>
            <pc:sldMk cId="2424245515" sldId="329"/>
            <ac:picMk id="8" creationId="{0025631B-23DD-4C3E-8620-07D71431C079}"/>
          </ac:picMkLst>
        </pc:picChg>
        <pc:picChg chg="add mod ord">
          <ac:chgData name="bernard busschaert" userId="3712a37b8b467b77" providerId="LiveId" clId="{0179528C-205D-4CEB-9F92-25710F06BB0B}" dt="2021-12-02T09:30:28.155" v="3724" actId="26606"/>
          <ac:picMkLst>
            <pc:docMk/>
            <pc:sldMk cId="2424245515" sldId="329"/>
            <ac:picMk id="8" creationId="{4328FEE3-5BCC-4A61-B103-46B9C9B9D8E6}"/>
          </ac:picMkLst>
        </pc:picChg>
      </pc:sldChg>
      <pc:sldChg chg="addSp delSp modSp mod modTransition setBg">
        <pc:chgData name="bernard busschaert" userId="3712a37b8b467b77" providerId="LiveId" clId="{0179528C-205D-4CEB-9F92-25710F06BB0B}" dt="2021-12-02T09:31:52.853" v="3736" actId="14100"/>
        <pc:sldMkLst>
          <pc:docMk/>
          <pc:sldMk cId="483117732" sldId="330"/>
        </pc:sldMkLst>
        <pc:spChg chg="add del mod">
          <ac:chgData name="bernard busschaert" userId="3712a37b8b467b77" providerId="LiveId" clId="{0179528C-205D-4CEB-9F92-25710F06BB0B}" dt="2021-11-25T09:58:00.846" v="3108" actId="26606"/>
          <ac:spMkLst>
            <pc:docMk/>
            <pc:sldMk cId="483117732" sldId="330"/>
            <ac:spMk id="2" creationId="{A4D9F8BC-7E60-4A39-A011-3EF64E4F0340}"/>
          </ac:spMkLst>
        </pc:spChg>
        <pc:spChg chg="add del mod">
          <ac:chgData name="bernard busschaert" userId="3712a37b8b467b77" providerId="LiveId" clId="{0179528C-205D-4CEB-9F92-25710F06BB0B}" dt="2021-12-02T09:30:58.201" v="3726" actId="26606"/>
          <ac:spMkLst>
            <pc:docMk/>
            <pc:sldMk cId="483117732" sldId="330"/>
            <ac:spMk id="3" creationId="{204E2DF8-3AD5-4C5A-861E-19A183FDCD98}"/>
          </ac:spMkLst>
        </pc:spChg>
        <pc:spChg chg="add del mod">
          <ac:chgData name="bernard busschaert" userId="3712a37b8b467b77" providerId="LiveId" clId="{0179528C-205D-4CEB-9F92-25710F06BB0B}" dt="2021-11-25T09:58:00.846" v="3108" actId="26606"/>
          <ac:spMkLst>
            <pc:docMk/>
            <pc:sldMk cId="483117732" sldId="330"/>
            <ac:spMk id="3" creationId="{8AB90786-DAEE-4614-8966-D2EAF64F9026}"/>
          </ac:spMkLst>
        </pc:spChg>
        <pc:spChg chg="mod">
          <ac:chgData name="bernard busschaert" userId="3712a37b8b467b77" providerId="LiveId" clId="{0179528C-205D-4CEB-9F92-25710F06BB0B}" dt="2021-12-02T09:30:58.201" v="3726" actId="26606"/>
          <ac:spMkLst>
            <pc:docMk/>
            <pc:sldMk cId="483117732" sldId="330"/>
            <ac:spMk id="4" creationId="{7A1A013E-4ECB-4369-A4B4-DB95B975A14F}"/>
          </ac:spMkLst>
        </pc:spChg>
        <pc:spChg chg="mod">
          <ac:chgData name="bernard busschaert" userId="3712a37b8b467b77" providerId="LiveId" clId="{0179528C-205D-4CEB-9F92-25710F06BB0B}" dt="2021-12-02T09:30:58.201" v="3726" actId="26606"/>
          <ac:spMkLst>
            <pc:docMk/>
            <pc:sldMk cId="483117732" sldId="330"/>
            <ac:spMk id="5" creationId="{8B9CBEFB-B15C-4CBF-84E5-F4641C23DAF1}"/>
          </ac:spMkLst>
        </pc:spChg>
        <pc:spChg chg="add del">
          <ac:chgData name="bernard busschaert" userId="3712a37b8b467b77" providerId="LiveId" clId="{0179528C-205D-4CEB-9F92-25710F06BB0B}" dt="2021-12-02T09:30:58.201" v="3726" actId="26606"/>
          <ac:spMkLst>
            <pc:docMk/>
            <pc:sldMk cId="483117732" sldId="330"/>
            <ac:spMk id="9" creationId="{F3060C83-F051-4F0E-ABAD-AA0DFC48B218}"/>
          </ac:spMkLst>
        </pc:spChg>
        <pc:spChg chg="add del">
          <ac:chgData name="bernard busschaert" userId="3712a37b8b467b77" providerId="LiveId" clId="{0179528C-205D-4CEB-9F92-25710F06BB0B}" dt="2021-12-02T09:30:58.201" v="3726" actId="26606"/>
          <ac:spMkLst>
            <pc:docMk/>
            <pc:sldMk cId="483117732" sldId="330"/>
            <ac:spMk id="10" creationId="{83C98ABE-055B-441F-B07E-44F97F083C39}"/>
          </ac:spMkLst>
        </pc:spChg>
        <pc:spChg chg="add del">
          <ac:chgData name="bernard busschaert" userId="3712a37b8b467b77" providerId="LiveId" clId="{0179528C-205D-4CEB-9F92-25710F06BB0B}" dt="2021-12-02T09:30:58.201" v="3726" actId="26606"/>
          <ac:spMkLst>
            <pc:docMk/>
            <pc:sldMk cId="483117732" sldId="330"/>
            <ac:spMk id="11" creationId="{29FDB030-9B49-4CED-8CCD-4D99382388AC}"/>
          </ac:spMkLst>
        </pc:spChg>
        <pc:spChg chg="add del">
          <ac:chgData name="bernard busschaert" userId="3712a37b8b467b77" providerId="LiveId" clId="{0179528C-205D-4CEB-9F92-25710F06BB0B}" dt="2021-11-25T09:57:42.103" v="3103" actId="26606"/>
          <ac:spMkLst>
            <pc:docMk/>
            <pc:sldMk cId="483117732" sldId="330"/>
            <ac:spMk id="12" creationId="{32BC26D8-82FB-445E-AA49-62A77D7C1EE0}"/>
          </ac:spMkLst>
        </pc:spChg>
        <pc:spChg chg="add mod">
          <ac:chgData name="bernard busschaert" userId="3712a37b8b467b77" providerId="LiveId" clId="{0179528C-205D-4CEB-9F92-25710F06BB0B}" dt="2021-12-02T09:31:43.311" v="3732" actId="478"/>
          <ac:spMkLst>
            <pc:docMk/>
            <pc:sldMk cId="483117732" sldId="330"/>
            <ac:spMk id="13" creationId="{DD1BAE4A-4018-4D6E-9972-C1F4104B5078}"/>
          </ac:spMkLst>
        </pc:spChg>
        <pc:spChg chg="add del">
          <ac:chgData name="bernard busschaert" userId="3712a37b8b467b77" providerId="LiveId" clId="{0179528C-205D-4CEB-9F92-25710F06BB0B}" dt="2021-11-25T09:57:42.103" v="3103" actId="26606"/>
          <ac:spMkLst>
            <pc:docMk/>
            <pc:sldMk cId="483117732" sldId="330"/>
            <ac:spMk id="14" creationId="{CB44330D-EA18-4254-AA95-EB49948539B8}"/>
          </ac:spMkLst>
        </pc:spChg>
        <pc:spChg chg="add del">
          <ac:chgData name="bernard busschaert" userId="3712a37b8b467b77" providerId="LiveId" clId="{0179528C-205D-4CEB-9F92-25710F06BB0B}" dt="2021-11-25T09:57:44.310" v="3105" actId="26606"/>
          <ac:spMkLst>
            <pc:docMk/>
            <pc:sldMk cId="483117732" sldId="330"/>
            <ac:spMk id="16" creationId="{01D0AF59-99C3-4251-AB9A-C966C6AD4400}"/>
          </ac:spMkLst>
        </pc:spChg>
        <pc:spChg chg="add del">
          <ac:chgData name="bernard busschaert" userId="3712a37b8b467b77" providerId="LiveId" clId="{0179528C-205D-4CEB-9F92-25710F06BB0B}" dt="2021-11-25T09:57:44.310" v="3105" actId="26606"/>
          <ac:spMkLst>
            <pc:docMk/>
            <pc:sldMk cId="483117732" sldId="330"/>
            <ac:spMk id="17" creationId="{1855405F-37A2-4869-9154-F8BE3BECE6C3}"/>
          </ac:spMkLst>
        </pc:spChg>
        <pc:spChg chg="add del">
          <ac:chgData name="bernard busschaert" userId="3712a37b8b467b77" providerId="LiveId" clId="{0179528C-205D-4CEB-9F92-25710F06BB0B}" dt="2021-12-02T09:30:58.201" v="3726" actId="26606"/>
          <ac:spMkLst>
            <pc:docMk/>
            <pc:sldMk cId="483117732" sldId="330"/>
            <ac:spMk id="18" creationId="{3783CA14-24A1-485C-8B30-D6A5D87987AD}"/>
          </ac:spMkLst>
        </pc:spChg>
        <pc:spChg chg="add del">
          <ac:chgData name="bernard busschaert" userId="3712a37b8b467b77" providerId="LiveId" clId="{0179528C-205D-4CEB-9F92-25710F06BB0B}" dt="2021-12-02T09:30:58.201" v="3726" actId="26606"/>
          <ac:spMkLst>
            <pc:docMk/>
            <pc:sldMk cId="483117732" sldId="330"/>
            <ac:spMk id="20" creationId="{9A97C86A-04D6-40F7-AE84-31AB43E6A846}"/>
          </ac:spMkLst>
        </pc:spChg>
        <pc:spChg chg="add del">
          <ac:chgData name="bernard busschaert" userId="3712a37b8b467b77" providerId="LiveId" clId="{0179528C-205D-4CEB-9F92-25710F06BB0B}" dt="2021-12-02T09:30:58.201" v="3726" actId="26606"/>
          <ac:spMkLst>
            <pc:docMk/>
            <pc:sldMk cId="483117732" sldId="330"/>
            <ac:spMk id="22" creationId="{FF9F2414-84E8-453E-B1F3-389FDE8192D9}"/>
          </ac:spMkLst>
        </pc:spChg>
        <pc:spChg chg="add del">
          <ac:chgData name="bernard busschaert" userId="3712a37b8b467b77" providerId="LiveId" clId="{0179528C-205D-4CEB-9F92-25710F06BB0B}" dt="2021-12-02T09:30:58.201" v="3726" actId="26606"/>
          <ac:spMkLst>
            <pc:docMk/>
            <pc:sldMk cId="483117732" sldId="330"/>
            <ac:spMk id="24" creationId="{3ECA69A1-7536-43AC-85EF-C7106179F5ED}"/>
          </ac:spMkLst>
        </pc:spChg>
        <pc:spChg chg="add">
          <ac:chgData name="bernard busschaert" userId="3712a37b8b467b77" providerId="LiveId" clId="{0179528C-205D-4CEB-9F92-25710F06BB0B}" dt="2021-12-02T09:30:58.201" v="3726" actId="26606"/>
          <ac:spMkLst>
            <pc:docMk/>
            <pc:sldMk cId="483117732" sldId="330"/>
            <ac:spMk id="29" creationId="{32BC26D8-82FB-445E-AA49-62A77D7C1EE0}"/>
          </ac:spMkLst>
        </pc:spChg>
        <pc:spChg chg="add">
          <ac:chgData name="bernard busschaert" userId="3712a37b8b467b77" providerId="LiveId" clId="{0179528C-205D-4CEB-9F92-25710F06BB0B}" dt="2021-12-02T09:30:58.201" v="3726" actId="26606"/>
          <ac:spMkLst>
            <pc:docMk/>
            <pc:sldMk cId="483117732" sldId="330"/>
            <ac:spMk id="31" creationId="{CB44330D-EA18-4254-AA95-EB49948539B8}"/>
          </ac:spMkLst>
        </pc:spChg>
        <pc:picChg chg="add del mod ord">
          <ac:chgData name="bernard busschaert" userId="3712a37b8b467b77" providerId="LiveId" clId="{0179528C-205D-4CEB-9F92-25710F06BB0B}" dt="2021-12-02T09:17:42.705" v="3696" actId="478"/>
          <ac:picMkLst>
            <pc:docMk/>
            <pc:sldMk cId="483117732" sldId="330"/>
            <ac:picMk id="7" creationId="{3E49A520-04E1-44FF-995F-D7449AE5D087}"/>
          </ac:picMkLst>
        </pc:picChg>
        <pc:picChg chg="add del mod">
          <ac:chgData name="bernard busschaert" userId="3712a37b8b467b77" providerId="LiveId" clId="{0179528C-205D-4CEB-9F92-25710F06BB0B}" dt="2021-11-24T15:51:20.243" v="3069" actId="478"/>
          <ac:picMkLst>
            <pc:docMk/>
            <pc:sldMk cId="483117732" sldId="330"/>
            <ac:picMk id="7" creationId="{4E0EC707-521F-40DB-8417-8707C8F32C1C}"/>
          </ac:picMkLst>
        </pc:picChg>
        <pc:picChg chg="del">
          <ac:chgData name="bernard busschaert" userId="3712a37b8b467b77" providerId="LiveId" clId="{0179528C-205D-4CEB-9F92-25710F06BB0B}" dt="2021-11-11T09:21:38.044" v="634" actId="478"/>
          <ac:picMkLst>
            <pc:docMk/>
            <pc:sldMk cId="483117732" sldId="330"/>
            <ac:picMk id="7" creationId="{AA0CD3A6-DA4C-4F69-81EB-356AB43F9900}"/>
          </ac:picMkLst>
        </pc:picChg>
        <pc:picChg chg="add del mod">
          <ac:chgData name="bernard busschaert" userId="3712a37b8b467b77" providerId="LiveId" clId="{0179528C-205D-4CEB-9F92-25710F06BB0B}" dt="2021-11-18T10:06:47.972" v="2317" actId="478"/>
          <ac:picMkLst>
            <pc:docMk/>
            <pc:sldMk cId="483117732" sldId="330"/>
            <ac:picMk id="8" creationId="{97F4EE86-1161-4E5F-9BC7-A2F3724DAC5A}"/>
          </ac:picMkLst>
        </pc:picChg>
        <pc:picChg chg="add del mod ord">
          <ac:chgData name="bernard busschaert" userId="3712a37b8b467b77" providerId="LiveId" clId="{0179528C-205D-4CEB-9F92-25710F06BB0B}" dt="2021-12-02T09:31:43.311" v="3732" actId="478"/>
          <ac:picMkLst>
            <pc:docMk/>
            <pc:sldMk cId="483117732" sldId="330"/>
            <ac:picMk id="8" creationId="{F22E9E4B-62A6-4EEE-AFBA-CBFFF1C460D0}"/>
          </ac:picMkLst>
        </pc:picChg>
        <pc:picChg chg="add">
          <ac:chgData name="bernard busschaert" userId="3712a37b8b467b77" providerId="LiveId" clId="{0179528C-205D-4CEB-9F92-25710F06BB0B}" dt="2021-12-02T09:31:46.359" v="3733" actId="22"/>
          <ac:picMkLst>
            <pc:docMk/>
            <pc:sldMk cId="483117732" sldId="330"/>
            <ac:picMk id="15" creationId="{6FAF04BB-B708-457F-80E9-AE38C6380D7C}"/>
          </ac:picMkLst>
        </pc:picChg>
        <pc:picChg chg="add mod">
          <ac:chgData name="bernard busschaert" userId="3712a37b8b467b77" providerId="LiveId" clId="{0179528C-205D-4CEB-9F92-25710F06BB0B}" dt="2021-12-02T09:31:52.853" v="3736" actId="14100"/>
          <ac:picMkLst>
            <pc:docMk/>
            <pc:sldMk cId="483117732" sldId="330"/>
            <ac:picMk id="17" creationId="{73D13BD2-99DF-4D34-953D-83D99A6A197F}"/>
          </ac:picMkLst>
        </pc:picChg>
      </pc:sldChg>
      <pc:sldChg chg="addSp delSp modSp mod setBg delDesignElem">
        <pc:chgData name="bernard busschaert" userId="3712a37b8b467b77" providerId="LiveId" clId="{0179528C-205D-4CEB-9F92-25710F06BB0B}" dt="2021-12-02T09:04:23.295" v="3499" actId="1440"/>
        <pc:sldMkLst>
          <pc:docMk/>
          <pc:sldMk cId="2560558902" sldId="331"/>
        </pc:sldMkLst>
        <pc:spChg chg="add del mod">
          <ac:chgData name="bernard busschaert" userId="3712a37b8b467b77" providerId="LiveId" clId="{0179528C-205D-4CEB-9F92-25710F06BB0B}" dt="2021-12-02T09:02:11.355" v="3487" actId="478"/>
          <ac:spMkLst>
            <pc:docMk/>
            <pc:sldMk cId="2560558902" sldId="331"/>
            <ac:spMk id="2" creationId="{1DECA49E-52A5-4299-B63E-0E96B520797B}"/>
          </ac:spMkLst>
        </pc:spChg>
        <pc:spChg chg="del">
          <ac:chgData name="bernard busschaert" userId="3712a37b8b467b77" providerId="LiveId" clId="{0179528C-205D-4CEB-9F92-25710F06BB0B}" dt="2021-11-18T09:21:55.976" v="912" actId="478"/>
          <ac:spMkLst>
            <pc:docMk/>
            <pc:sldMk cId="2560558902" sldId="331"/>
            <ac:spMk id="2" creationId="{FC569F28-8D29-4AFC-BB35-5BCF2ECE5FD3}"/>
          </ac:spMkLst>
        </pc:spChg>
        <pc:spChg chg="del">
          <ac:chgData name="bernard busschaert" userId="3712a37b8b467b77" providerId="LiveId" clId="{0179528C-205D-4CEB-9F92-25710F06BB0B}" dt="2021-11-18T09:22:02.593" v="913" actId="478"/>
          <ac:spMkLst>
            <pc:docMk/>
            <pc:sldMk cId="2560558902" sldId="331"/>
            <ac:spMk id="3" creationId="{A58417E5-5CAB-4D51-8DFE-572CA68B264B}"/>
          </ac:spMkLst>
        </pc:spChg>
        <pc:spChg chg="mod">
          <ac:chgData name="bernard busschaert" userId="3712a37b8b467b77" providerId="LiveId" clId="{0179528C-205D-4CEB-9F92-25710F06BB0B}" dt="2021-12-02T09:04:16.810" v="3498" actId="26606"/>
          <ac:spMkLst>
            <pc:docMk/>
            <pc:sldMk cId="2560558902" sldId="331"/>
            <ac:spMk id="4" creationId="{C86E3091-0CE2-4CEB-A742-5A6D83C982CE}"/>
          </ac:spMkLst>
        </pc:spChg>
        <pc:spChg chg="mod">
          <ac:chgData name="bernard busschaert" userId="3712a37b8b467b77" providerId="LiveId" clId="{0179528C-205D-4CEB-9F92-25710F06BB0B}" dt="2021-12-02T09:04:16.810" v="3498" actId="26606"/>
          <ac:spMkLst>
            <pc:docMk/>
            <pc:sldMk cId="2560558902" sldId="331"/>
            <ac:spMk id="5" creationId="{DBD622F6-1C89-44A6-BFEA-38AD228A8832}"/>
          </ac:spMkLst>
        </pc:spChg>
        <pc:spChg chg="del">
          <ac:chgData name="bernard busschaert" userId="3712a37b8b467b77" providerId="LiveId" clId="{0179528C-205D-4CEB-9F92-25710F06BB0B}" dt="2021-11-11T09:19:29.829" v="619" actId="26606"/>
          <ac:spMkLst>
            <pc:docMk/>
            <pc:sldMk cId="2560558902" sldId="331"/>
            <ac:spMk id="42" creationId="{333F0879-3DA0-4CB8-B35E-A0AD42558191}"/>
          </ac:spMkLst>
        </pc:spChg>
        <pc:spChg chg="del">
          <ac:chgData name="bernard busschaert" userId="3712a37b8b467b77" providerId="LiveId" clId="{0179528C-205D-4CEB-9F92-25710F06BB0B}" dt="2021-11-11T09:19:29.829" v="619" actId="26606"/>
          <ac:spMkLst>
            <pc:docMk/>
            <pc:sldMk cId="2560558902" sldId="331"/>
            <ac:spMk id="44" creationId="{324D2183-F388-476E-92A9-D6639D698580}"/>
          </ac:spMkLst>
        </pc:spChg>
        <pc:spChg chg="del">
          <ac:chgData name="bernard busschaert" userId="3712a37b8b467b77" providerId="LiveId" clId="{0179528C-205D-4CEB-9F92-25710F06BB0B}" dt="2021-11-11T09:19:29.829" v="619" actId="26606"/>
          <ac:spMkLst>
            <pc:docMk/>
            <pc:sldMk cId="2560558902" sldId="331"/>
            <ac:spMk id="46" creationId="{243462E7-1698-4B21-BE89-AEFAC7C2FEFA}"/>
          </ac:spMkLst>
        </pc:spChg>
        <pc:spChg chg="del">
          <ac:chgData name="bernard busschaert" userId="3712a37b8b467b77" providerId="LiveId" clId="{0179528C-205D-4CEB-9F92-25710F06BB0B}" dt="2021-11-11T09:19:29.829" v="619" actId="26606"/>
          <ac:spMkLst>
            <pc:docMk/>
            <pc:sldMk cId="2560558902" sldId="331"/>
            <ac:spMk id="48" creationId="{6C22FCAC-D7EC-4A52-B153-FF761E2235B3}"/>
          </ac:spMkLst>
        </pc:spChg>
        <pc:spChg chg="add del">
          <ac:chgData name="bernard busschaert" userId="3712a37b8b467b77" providerId="LiveId" clId="{0179528C-205D-4CEB-9F92-25710F06BB0B}" dt="2021-11-18T09:24:44.885" v="915" actId="26606"/>
          <ac:spMkLst>
            <pc:docMk/>
            <pc:sldMk cId="2560558902" sldId="331"/>
            <ac:spMk id="61" creationId="{333F0879-3DA0-4CB8-B35E-A0AD42558191}"/>
          </ac:spMkLst>
        </pc:spChg>
        <pc:spChg chg="add del">
          <ac:chgData name="bernard busschaert" userId="3712a37b8b467b77" providerId="LiveId" clId="{0179528C-205D-4CEB-9F92-25710F06BB0B}" dt="2021-11-18T09:24:44.885" v="915" actId="26606"/>
          <ac:spMkLst>
            <pc:docMk/>
            <pc:sldMk cId="2560558902" sldId="331"/>
            <ac:spMk id="63" creationId="{324D2183-F388-476E-92A9-D6639D698580}"/>
          </ac:spMkLst>
        </pc:spChg>
        <pc:spChg chg="add del">
          <ac:chgData name="bernard busschaert" userId="3712a37b8b467b77" providerId="LiveId" clId="{0179528C-205D-4CEB-9F92-25710F06BB0B}" dt="2021-11-18T09:24:44.885" v="915" actId="26606"/>
          <ac:spMkLst>
            <pc:docMk/>
            <pc:sldMk cId="2560558902" sldId="331"/>
            <ac:spMk id="65" creationId="{243462E7-1698-4B21-BE89-AEFAC7C2FEFA}"/>
          </ac:spMkLst>
        </pc:spChg>
        <pc:spChg chg="add del">
          <ac:chgData name="bernard busschaert" userId="3712a37b8b467b77" providerId="LiveId" clId="{0179528C-205D-4CEB-9F92-25710F06BB0B}" dt="2021-11-18T09:24:44.885" v="915" actId="26606"/>
          <ac:spMkLst>
            <pc:docMk/>
            <pc:sldMk cId="2560558902" sldId="331"/>
            <ac:spMk id="67" creationId="{6C22FCAC-D7EC-4A52-B153-FF761E2235B3}"/>
          </ac:spMkLst>
        </pc:spChg>
        <pc:spChg chg="add del">
          <ac:chgData name="bernard busschaert" userId="3712a37b8b467b77" providerId="LiveId" clId="{0179528C-205D-4CEB-9F92-25710F06BB0B}" dt="2021-12-02T09:01:52.431" v="3481" actId="26606"/>
          <ac:spMkLst>
            <pc:docMk/>
            <pc:sldMk cId="2560558902" sldId="331"/>
            <ac:spMk id="71" creationId="{0B761509-3B9A-49A6-A84B-C3D86811697D}"/>
          </ac:spMkLst>
        </pc:spChg>
        <pc:spChg chg="add del">
          <ac:chgData name="bernard busschaert" userId="3712a37b8b467b77" providerId="LiveId" clId="{0179528C-205D-4CEB-9F92-25710F06BB0B}" dt="2021-12-02T09:01:52.431" v="3481" actId="26606"/>
          <ac:spMkLst>
            <pc:docMk/>
            <pc:sldMk cId="2560558902" sldId="331"/>
            <ac:spMk id="73" creationId="{91DE43FD-EB47-414A-B0AB-169B0FFFA527}"/>
          </ac:spMkLst>
        </pc:spChg>
        <pc:spChg chg="add del">
          <ac:chgData name="bernard busschaert" userId="3712a37b8b467b77" providerId="LiveId" clId="{0179528C-205D-4CEB-9F92-25710F06BB0B}" dt="2021-12-02T09:03:18.187" v="3489" actId="26606"/>
          <ac:spMkLst>
            <pc:docMk/>
            <pc:sldMk cId="2560558902" sldId="331"/>
            <ac:spMk id="77" creationId="{A8D57A06-A426-446D-B02C-A2DC6B62E45E}"/>
          </ac:spMkLst>
        </pc:spChg>
        <pc:spChg chg="add del">
          <ac:chgData name="bernard busschaert" userId="3712a37b8b467b77" providerId="LiveId" clId="{0179528C-205D-4CEB-9F92-25710F06BB0B}" dt="2021-11-24T15:41:41.239" v="2995"/>
          <ac:spMkLst>
            <pc:docMk/>
            <pc:sldMk cId="2560558902" sldId="331"/>
            <ac:spMk id="78" creationId="{DEB4B82D-A989-40D8-A457-F1D9C0345509}"/>
          </ac:spMkLst>
        </pc:spChg>
        <pc:spChg chg="add del">
          <ac:chgData name="bernard busschaert" userId="3712a37b8b467b77" providerId="LiveId" clId="{0179528C-205D-4CEB-9F92-25710F06BB0B}" dt="2021-12-02T09:04:16.810" v="3498" actId="26606"/>
          <ac:spMkLst>
            <pc:docMk/>
            <pc:sldMk cId="2560558902" sldId="331"/>
            <ac:spMk id="90" creationId="{6680F1D3-7650-4307-A001-0163AD371D29}"/>
          </ac:spMkLst>
        </pc:spChg>
        <pc:spChg chg="add del">
          <ac:chgData name="bernard busschaert" userId="3712a37b8b467b77" providerId="LiveId" clId="{0179528C-205D-4CEB-9F92-25710F06BB0B}" dt="2021-12-02T09:04:16.800" v="3497" actId="26606"/>
          <ac:spMkLst>
            <pc:docMk/>
            <pc:sldMk cId="2560558902" sldId="331"/>
            <ac:spMk id="95" creationId="{6680F1D3-7650-4307-A001-0163AD371D29}"/>
          </ac:spMkLst>
        </pc:spChg>
        <pc:spChg chg="add">
          <ac:chgData name="bernard busschaert" userId="3712a37b8b467b77" providerId="LiveId" clId="{0179528C-205D-4CEB-9F92-25710F06BB0B}" dt="2021-12-02T09:04:16.810" v="3498" actId="26606"/>
          <ac:spMkLst>
            <pc:docMk/>
            <pc:sldMk cId="2560558902" sldId="331"/>
            <ac:spMk id="97" creationId="{91DE43FD-EB47-414A-B0AB-169B0FFFA527}"/>
          </ac:spMkLst>
        </pc:spChg>
        <pc:spChg chg="add">
          <ac:chgData name="bernard busschaert" userId="3712a37b8b467b77" providerId="LiveId" clId="{0179528C-205D-4CEB-9F92-25710F06BB0B}" dt="2021-12-02T09:04:16.810" v="3498" actId="26606"/>
          <ac:spMkLst>
            <pc:docMk/>
            <pc:sldMk cId="2560558902" sldId="331"/>
            <ac:spMk id="98" creationId="{0B761509-3B9A-49A6-A84B-C3D86811697D}"/>
          </ac:spMkLst>
        </pc:spChg>
        <pc:spChg chg="add del">
          <ac:chgData name="bernard busschaert" userId="3712a37b8b467b77" providerId="LiveId" clId="{0179528C-205D-4CEB-9F92-25710F06BB0B}" dt="2021-12-02T09:03:31.677" v="3491" actId="26606"/>
          <ac:spMkLst>
            <pc:docMk/>
            <pc:sldMk cId="2560558902" sldId="331"/>
            <ac:spMk id="143" creationId="{0B761509-3B9A-49A6-A84B-C3D86811697D}"/>
          </ac:spMkLst>
        </pc:spChg>
        <pc:spChg chg="add del">
          <ac:chgData name="bernard busschaert" userId="3712a37b8b467b77" providerId="LiveId" clId="{0179528C-205D-4CEB-9F92-25710F06BB0B}" dt="2021-12-02T09:03:31.677" v="3491" actId="26606"/>
          <ac:spMkLst>
            <pc:docMk/>
            <pc:sldMk cId="2560558902" sldId="331"/>
            <ac:spMk id="145" creationId="{91DE43FD-EB47-414A-B0AB-169B0FFFA527}"/>
          </ac:spMkLst>
        </pc:spChg>
        <pc:spChg chg="add del">
          <ac:chgData name="bernard busschaert" userId="3712a37b8b467b77" providerId="LiveId" clId="{0179528C-205D-4CEB-9F92-25710F06BB0B}" dt="2021-12-02T09:02:00.084" v="3483" actId="26606"/>
          <ac:spMkLst>
            <pc:docMk/>
            <pc:sldMk cId="2560558902" sldId="331"/>
            <ac:spMk id="1028" creationId="{22F15A2D-2324-487D-A02A-BF46C5C580EB}"/>
          </ac:spMkLst>
        </pc:spChg>
        <pc:spChg chg="add del">
          <ac:chgData name="bernard busschaert" userId="3712a37b8b467b77" providerId="LiveId" clId="{0179528C-205D-4CEB-9F92-25710F06BB0B}" dt="2021-12-02T09:02:00.084" v="3483" actId="26606"/>
          <ac:spMkLst>
            <pc:docMk/>
            <pc:sldMk cId="2560558902" sldId="331"/>
            <ac:spMk id="1029" creationId="{17A7F34E-D418-47E2-9F86-2C45BBC31210}"/>
          </ac:spMkLst>
        </pc:spChg>
        <pc:spChg chg="add del">
          <ac:chgData name="bernard busschaert" userId="3712a37b8b467b77" providerId="LiveId" clId="{0179528C-205D-4CEB-9F92-25710F06BB0B}" dt="2021-12-02T09:02:00.084" v="3483" actId="26606"/>
          <ac:spMkLst>
            <pc:docMk/>
            <pc:sldMk cId="2560558902" sldId="331"/>
            <ac:spMk id="1030" creationId="{2AEAFA59-923A-4F54-8B49-44C970BCC323}"/>
          </ac:spMkLst>
        </pc:spChg>
        <pc:spChg chg="add del">
          <ac:chgData name="bernard busschaert" userId="3712a37b8b467b77" providerId="LiveId" clId="{0179528C-205D-4CEB-9F92-25710F06BB0B}" dt="2021-12-02T09:03:18.187" v="3489" actId="26606"/>
          <ac:spMkLst>
            <pc:docMk/>
            <pc:sldMk cId="2560558902" sldId="331"/>
            <ac:spMk id="1032" creationId="{AB8C311F-7253-4AED-9701-7FC0708C41C7}"/>
          </ac:spMkLst>
        </pc:spChg>
        <pc:spChg chg="add del">
          <ac:chgData name="bernard busschaert" userId="3712a37b8b467b77" providerId="LiveId" clId="{0179528C-205D-4CEB-9F92-25710F06BB0B}" dt="2021-12-02T09:03:18.187" v="3489" actId="26606"/>
          <ac:spMkLst>
            <pc:docMk/>
            <pc:sldMk cId="2560558902" sldId="331"/>
            <ac:spMk id="1033" creationId="{E2384209-CB15-4CDF-9D31-C44FD9A3F20D}"/>
          </ac:spMkLst>
        </pc:spChg>
        <pc:spChg chg="add del">
          <ac:chgData name="bernard busschaert" userId="3712a37b8b467b77" providerId="LiveId" clId="{0179528C-205D-4CEB-9F92-25710F06BB0B}" dt="2021-12-02T09:03:18.187" v="3489" actId="26606"/>
          <ac:spMkLst>
            <pc:docMk/>
            <pc:sldMk cId="2560558902" sldId="331"/>
            <ac:spMk id="1034" creationId="{2633B3B5-CC90-43F0-8714-D31D1F3F0209}"/>
          </ac:spMkLst>
        </pc:spChg>
        <pc:grpChg chg="del">
          <ac:chgData name="bernard busschaert" userId="3712a37b8b467b77" providerId="LiveId" clId="{0179528C-205D-4CEB-9F92-25710F06BB0B}" dt="2021-11-11T09:19:29.829" v="619" actId="26606"/>
          <ac:grpSpMkLst>
            <pc:docMk/>
            <pc:sldMk cId="2560558902" sldId="331"/>
            <ac:grpSpMk id="34" creationId="{3F6D81C7-B083-478E-82FE-089A8CB72EB8}"/>
          </ac:grpSpMkLst>
        </pc:grpChg>
        <pc:grpChg chg="add del">
          <ac:chgData name="bernard busschaert" userId="3712a37b8b467b77" providerId="LiveId" clId="{0179528C-205D-4CEB-9F92-25710F06BB0B}" dt="2021-11-18T09:24:44.885" v="915" actId="26606"/>
          <ac:grpSpMkLst>
            <pc:docMk/>
            <pc:sldMk cId="2560558902" sldId="331"/>
            <ac:grpSpMk id="53" creationId="{3F6D81C7-B083-478E-82FE-089A8CB72EB8}"/>
          </ac:grpSpMkLst>
        </pc:grpChg>
        <pc:grpChg chg="add del">
          <ac:chgData name="bernard busschaert" userId="3712a37b8b467b77" providerId="LiveId" clId="{0179528C-205D-4CEB-9F92-25710F06BB0B}" dt="2021-11-24T15:41:41.239" v="2995"/>
          <ac:grpSpMkLst>
            <pc:docMk/>
            <pc:sldMk cId="2560558902" sldId="331"/>
            <ac:grpSpMk id="72" creationId="{B77576E5-E7DB-46C7-B0D9-A0AB18787301}"/>
          </ac:grpSpMkLst>
        </pc:grpChg>
        <pc:grpChg chg="add del">
          <ac:chgData name="bernard busschaert" userId="3712a37b8b467b77" providerId="LiveId" clId="{0179528C-205D-4CEB-9F92-25710F06BB0B}" dt="2021-12-02T09:01:52.431" v="3481" actId="26606"/>
          <ac:grpSpMkLst>
            <pc:docMk/>
            <pc:sldMk cId="2560558902" sldId="331"/>
            <ac:grpSpMk id="75" creationId="{58495BCC-CE77-4CC2-952E-846F41119FD5}"/>
          </ac:grpSpMkLst>
        </pc:grpChg>
        <pc:grpChg chg="add del">
          <ac:chgData name="bernard busschaert" userId="3712a37b8b467b77" providerId="LiveId" clId="{0179528C-205D-4CEB-9F92-25710F06BB0B}" dt="2021-11-24T15:41:41.239" v="2995"/>
          <ac:grpSpMkLst>
            <pc:docMk/>
            <pc:sldMk cId="2560558902" sldId="331"/>
            <ac:grpSpMk id="82" creationId="{67034349-EB95-4DEC-941A-A5BEB23CCC1B}"/>
          </ac:grpSpMkLst>
        </pc:grpChg>
        <pc:grpChg chg="add">
          <ac:chgData name="bernard busschaert" userId="3712a37b8b467b77" providerId="LiveId" clId="{0179528C-205D-4CEB-9F92-25710F06BB0B}" dt="2021-12-02T09:04:16.810" v="3498" actId="26606"/>
          <ac:grpSpMkLst>
            <pc:docMk/>
            <pc:sldMk cId="2560558902" sldId="331"/>
            <ac:grpSpMk id="99" creationId="{58495BCC-CE77-4CC2-952E-846F41119FD5}"/>
          </ac:grpSpMkLst>
        </pc:grpChg>
        <pc:grpChg chg="add del">
          <ac:chgData name="bernard busschaert" userId="3712a37b8b467b77" providerId="LiveId" clId="{0179528C-205D-4CEB-9F92-25710F06BB0B}" dt="2021-12-02T09:03:31.677" v="3491" actId="26606"/>
          <ac:grpSpMkLst>
            <pc:docMk/>
            <pc:sldMk cId="2560558902" sldId="331"/>
            <ac:grpSpMk id="147" creationId="{58495BCC-CE77-4CC2-952E-846F41119FD5}"/>
          </ac:grpSpMkLst>
        </pc:grpChg>
        <pc:picChg chg="add del mod">
          <ac:chgData name="bernard busschaert" userId="3712a37b8b467b77" providerId="LiveId" clId="{0179528C-205D-4CEB-9F92-25710F06BB0B}" dt="2021-12-02T08:54:04.029" v="3456" actId="478"/>
          <ac:picMkLst>
            <pc:docMk/>
            <pc:sldMk cId="2560558902" sldId="331"/>
            <ac:picMk id="3" creationId="{E8121072-134E-4C24-BDE3-14778D78BCF6}"/>
          </ac:picMkLst>
        </pc:picChg>
        <pc:picChg chg="del">
          <ac:chgData name="bernard busschaert" userId="3712a37b8b467b77" providerId="LiveId" clId="{0179528C-205D-4CEB-9F92-25710F06BB0B}" dt="2021-11-11T09:04:38.341" v="594" actId="478"/>
          <ac:picMkLst>
            <pc:docMk/>
            <pc:sldMk cId="2560558902" sldId="331"/>
            <ac:picMk id="7" creationId="{190A27DD-6871-49C1-993B-F2DAE8736E4C}"/>
          </ac:picMkLst>
        </pc:picChg>
        <pc:picChg chg="add del mod ord">
          <ac:chgData name="bernard busschaert" userId="3712a37b8b467b77" providerId="LiveId" clId="{0179528C-205D-4CEB-9F92-25710F06BB0B}" dt="2021-12-02T09:03:41.408" v="3492" actId="478"/>
          <ac:picMkLst>
            <pc:docMk/>
            <pc:sldMk cId="2560558902" sldId="331"/>
            <ac:picMk id="7" creationId="{6EF1BADB-75BA-452A-B32D-CF8417D3217D}"/>
          </ac:picMkLst>
        </pc:picChg>
        <pc:picChg chg="add del mod ord">
          <ac:chgData name="bernard busschaert" userId="3712a37b8b467b77" providerId="LiveId" clId="{0179528C-205D-4CEB-9F92-25710F06BB0B}" dt="2021-11-24T15:25:07.678" v="2957" actId="478"/>
          <ac:picMkLst>
            <pc:docMk/>
            <pc:sldMk cId="2560558902" sldId="331"/>
            <ac:picMk id="7" creationId="{CBB68535-391C-47EB-929C-396816947D9D}"/>
          </ac:picMkLst>
        </pc:picChg>
        <pc:picChg chg="add del mod ord">
          <ac:chgData name="bernard busschaert" userId="3712a37b8b467b77" providerId="LiveId" clId="{0179528C-205D-4CEB-9F92-25710F06BB0B}" dt="2021-11-18T09:19:11.639" v="842" actId="478"/>
          <ac:picMkLst>
            <pc:docMk/>
            <pc:sldMk cId="2560558902" sldId="331"/>
            <ac:picMk id="8" creationId="{9972460C-40BB-4691-A2AC-9744476A2ECB}"/>
          </ac:picMkLst>
        </pc:picChg>
        <pc:picChg chg="add del">
          <ac:chgData name="bernard busschaert" userId="3712a37b8b467b77" providerId="LiveId" clId="{0179528C-205D-4CEB-9F92-25710F06BB0B}" dt="2021-12-02T09:03:45.885" v="3494" actId="478"/>
          <ac:picMkLst>
            <pc:docMk/>
            <pc:sldMk cId="2560558902" sldId="331"/>
            <ac:picMk id="9" creationId="{2937A62F-2D80-4409-89AB-45FABDB7B21C}"/>
          </ac:picMkLst>
        </pc:picChg>
        <pc:picChg chg="add mod ord">
          <ac:chgData name="bernard busschaert" userId="3712a37b8b467b77" providerId="LiveId" clId="{0179528C-205D-4CEB-9F92-25710F06BB0B}" dt="2021-12-02T09:04:23.295" v="3499" actId="1440"/>
          <ac:picMkLst>
            <pc:docMk/>
            <pc:sldMk cId="2560558902" sldId="331"/>
            <ac:picMk id="11" creationId="{CB38FAE0-C0BF-491E-AD62-D8F1397E5F00}"/>
          </ac:picMkLst>
        </pc:picChg>
        <pc:picChg chg="add del">
          <ac:chgData name="bernard busschaert" userId="3712a37b8b467b77" providerId="LiveId" clId="{0179528C-205D-4CEB-9F92-25710F06BB0B}" dt="2021-11-24T15:41:41.239" v="2995"/>
          <ac:picMkLst>
            <pc:docMk/>
            <pc:sldMk cId="2560558902" sldId="331"/>
            <ac:picMk id="80" creationId="{14E99EC7-4ECA-46FD-A4EE-C28A8AC67373}"/>
          </ac:picMkLst>
        </pc:picChg>
        <pc:picChg chg="add del mod ord">
          <ac:chgData name="bernard busschaert" userId="3712a37b8b467b77" providerId="LiveId" clId="{0179528C-205D-4CEB-9F92-25710F06BB0B}" dt="2021-12-02T09:02:07.675" v="3485" actId="478"/>
          <ac:picMkLst>
            <pc:docMk/>
            <pc:sldMk cId="2560558902" sldId="331"/>
            <ac:picMk id="1026" creationId="{BE240949-3B1E-4514-9A76-453225C17FA1}"/>
          </ac:picMkLst>
        </pc:picChg>
        <pc:cxnChg chg="del">
          <ac:chgData name="bernard busschaert" userId="3712a37b8b467b77" providerId="LiveId" clId="{0179528C-205D-4CEB-9F92-25710F06BB0B}" dt="2021-11-11T09:19:29.829" v="619" actId="26606"/>
          <ac:cxnSpMkLst>
            <pc:docMk/>
            <pc:sldMk cId="2560558902" sldId="331"/>
            <ac:cxnSpMk id="40" creationId="{F06B54F2-CD11-4359-A7D6-DA7C76C091A6}"/>
          </ac:cxnSpMkLst>
        </pc:cxnChg>
        <pc:cxnChg chg="add del">
          <ac:chgData name="bernard busschaert" userId="3712a37b8b467b77" providerId="LiveId" clId="{0179528C-205D-4CEB-9F92-25710F06BB0B}" dt="2021-11-18T09:24:44.885" v="915" actId="26606"/>
          <ac:cxnSpMkLst>
            <pc:docMk/>
            <pc:sldMk cId="2560558902" sldId="331"/>
            <ac:cxnSpMk id="59" creationId="{F06B54F2-CD11-4359-A7D6-DA7C76C091A6}"/>
          </ac:cxnSpMkLst>
        </pc:cxnChg>
      </pc:sldChg>
      <pc:sldChg chg="addSp delSp modSp new del mod setBg setClrOvrMap delDesignElem chgLayout">
        <pc:chgData name="bernard busschaert" userId="3712a37b8b467b77" providerId="LiveId" clId="{0179528C-205D-4CEB-9F92-25710F06BB0B}" dt="2021-11-24T15:20:12.888" v="2809" actId="47"/>
        <pc:sldMkLst>
          <pc:docMk/>
          <pc:sldMk cId="750572550" sldId="332"/>
        </pc:sldMkLst>
        <pc:spChg chg="mod ord">
          <ac:chgData name="bernard busschaert" userId="3712a37b8b467b77" providerId="LiveId" clId="{0179528C-205D-4CEB-9F92-25710F06BB0B}" dt="2021-11-24T15:14:33.358" v="2627" actId="6264"/>
          <ac:spMkLst>
            <pc:docMk/>
            <pc:sldMk cId="750572550" sldId="332"/>
            <ac:spMk id="2" creationId="{01829952-AEC8-4325-8638-379FA5D2159F}"/>
          </ac:spMkLst>
        </pc:spChg>
        <pc:spChg chg="add del mod">
          <ac:chgData name="bernard busschaert" userId="3712a37b8b467b77" providerId="LiveId" clId="{0179528C-205D-4CEB-9F92-25710F06BB0B}" dt="2021-11-11T08:51:10.045" v="340" actId="26606"/>
          <ac:spMkLst>
            <pc:docMk/>
            <pc:sldMk cId="750572550" sldId="332"/>
            <ac:spMk id="3" creationId="{823E166E-CECD-4687-8BC7-4BD386685159}"/>
          </ac:spMkLst>
        </pc:spChg>
        <pc:spChg chg="add del mod">
          <ac:chgData name="bernard busschaert" userId="3712a37b8b467b77" providerId="LiveId" clId="{0179528C-205D-4CEB-9F92-25710F06BB0B}" dt="2021-11-24T15:14:33.358" v="2627" actId="6264"/>
          <ac:spMkLst>
            <pc:docMk/>
            <pc:sldMk cId="750572550" sldId="332"/>
            <ac:spMk id="3" creationId="{B369D116-61D8-4A26-914F-016DE47A6CF6}"/>
          </ac:spMkLst>
        </pc:spChg>
        <pc:spChg chg="mod ord">
          <ac:chgData name="bernard busschaert" userId="3712a37b8b467b77" providerId="LiveId" clId="{0179528C-205D-4CEB-9F92-25710F06BB0B}" dt="2021-11-24T15:14:33.358" v="2627" actId="6264"/>
          <ac:spMkLst>
            <pc:docMk/>
            <pc:sldMk cId="750572550" sldId="332"/>
            <ac:spMk id="4" creationId="{D59CD8E3-9896-4E91-B912-28EAF1FC99A3}"/>
          </ac:spMkLst>
        </pc:spChg>
        <pc:spChg chg="mod ord">
          <ac:chgData name="bernard busschaert" userId="3712a37b8b467b77" providerId="LiveId" clId="{0179528C-205D-4CEB-9F92-25710F06BB0B}" dt="2021-11-24T15:14:33.358" v="2627" actId="6264"/>
          <ac:spMkLst>
            <pc:docMk/>
            <pc:sldMk cId="750572550" sldId="332"/>
            <ac:spMk id="5" creationId="{9A53DD26-13ED-469F-8282-5490B16FB0F5}"/>
          </ac:spMkLst>
        </pc:spChg>
        <pc:spChg chg="add del mod">
          <ac:chgData name="bernard busschaert" userId="3712a37b8b467b77" providerId="LiveId" clId="{0179528C-205D-4CEB-9F92-25710F06BB0B}" dt="2021-11-24T15:14:33.358" v="2627" actId="6264"/>
          <ac:spMkLst>
            <pc:docMk/>
            <pc:sldMk cId="750572550" sldId="332"/>
            <ac:spMk id="6" creationId="{295F0EB0-4090-4511-88D5-80810E98B564}"/>
          </ac:spMkLst>
        </pc:spChg>
        <pc:spChg chg="add del mod">
          <ac:chgData name="bernard busschaert" userId="3712a37b8b467b77" providerId="LiveId" clId="{0179528C-205D-4CEB-9F92-25710F06BB0B}" dt="2021-11-24T15:14:33.358" v="2627" actId="6264"/>
          <ac:spMkLst>
            <pc:docMk/>
            <pc:sldMk cId="750572550" sldId="332"/>
            <ac:spMk id="7" creationId="{931A69BE-4902-4082-A5CC-17AEA1687A21}"/>
          </ac:spMkLst>
        </pc:spChg>
        <pc:spChg chg="add mod ord">
          <ac:chgData name="bernard busschaert" userId="3712a37b8b467b77" providerId="LiveId" clId="{0179528C-205D-4CEB-9F92-25710F06BB0B}" dt="2021-11-24T15:14:33.358" v="2627" actId="6264"/>
          <ac:spMkLst>
            <pc:docMk/>
            <pc:sldMk cId="750572550" sldId="332"/>
            <ac:spMk id="8" creationId="{61ED6A2E-DB2B-4CFA-A086-DE9B062F3C13}"/>
          </ac:spMkLst>
        </pc:spChg>
        <pc:spChg chg="add del">
          <ac:chgData name="bernard busschaert" userId="3712a37b8b467b77" providerId="LiveId" clId="{0179528C-205D-4CEB-9F92-25710F06BB0B}" dt="2021-11-11T08:50:57.911" v="335" actId="26606"/>
          <ac:spMkLst>
            <pc:docMk/>
            <pc:sldMk cId="750572550" sldId="332"/>
            <ac:spMk id="19" creationId="{52BE4420-3B5F-4549-8B4A-77855B8215EC}"/>
          </ac:spMkLst>
        </pc:spChg>
        <pc:spChg chg="add del">
          <ac:chgData name="bernard busschaert" userId="3712a37b8b467b77" providerId="LiveId" clId="{0179528C-205D-4CEB-9F92-25710F06BB0B}" dt="2021-11-11T08:50:57.911" v="335" actId="26606"/>
          <ac:spMkLst>
            <pc:docMk/>
            <pc:sldMk cId="750572550" sldId="332"/>
            <ac:spMk id="21" creationId="{A75876F6-95D4-48CB-8E3E-4401A96E25A4}"/>
          </ac:spMkLst>
        </pc:spChg>
        <pc:spChg chg="add del">
          <ac:chgData name="bernard busschaert" userId="3712a37b8b467b77" providerId="LiveId" clId="{0179528C-205D-4CEB-9F92-25710F06BB0B}" dt="2021-11-11T08:50:57.911" v="335" actId="26606"/>
          <ac:spMkLst>
            <pc:docMk/>
            <pc:sldMk cId="750572550" sldId="332"/>
            <ac:spMk id="23" creationId="{D1B84719-90BB-4D0C-92D8-61DC5512B34B}"/>
          </ac:spMkLst>
        </pc:spChg>
        <pc:spChg chg="add del">
          <ac:chgData name="bernard busschaert" userId="3712a37b8b467b77" providerId="LiveId" clId="{0179528C-205D-4CEB-9F92-25710F06BB0B}" dt="2021-11-11T08:50:57.911" v="335" actId="26606"/>
          <ac:spMkLst>
            <pc:docMk/>
            <pc:sldMk cId="750572550" sldId="332"/>
            <ac:spMk id="25" creationId="{7B407EC4-5D16-4845-9840-4E28622B6568}"/>
          </ac:spMkLst>
        </pc:spChg>
        <pc:spChg chg="add del">
          <ac:chgData name="bernard busschaert" userId="3712a37b8b467b77" providerId="LiveId" clId="{0179528C-205D-4CEB-9F92-25710F06BB0B}" dt="2021-11-11T08:51:06.762" v="337" actId="26606"/>
          <ac:spMkLst>
            <pc:docMk/>
            <pc:sldMk cId="750572550" sldId="332"/>
            <ac:spMk id="29" creationId="{5EB8E3BF-F464-4900-8994-851061A9AD60}"/>
          </ac:spMkLst>
        </pc:spChg>
        <pc:spChg chg="add del">
          <ac:chgData name="bernard busschaert" userId="3712a37b8b467b77" providerId="LiveId" clId="{0179528C-205D-4CEB-9F92-25710F06BB0B}" dt="2021-11-11T08:51:06.762" v="337" actId="26606"/>
          <ac:spMkLst>
            <pc:docMk/>
            <pc:sldMk cId="750572550" sldId="332"/>
            <ac:spMk id="32" creationId="{823E166E-CECD-4687-8BC7-4BD386685159}"/>
          </ac:spMkLst>
        </pc:spChg>
        <pc:spChg chg="add del">
          <ac:chgData name="bernard busschaert" userId="3712a37b8b467b77" providerId="LiveId" clId="{0179528C-205D-4CEB-9F92-25710F06BB0B}" dt="2021-11-11T08:51:09.964" v="339" actId="26606"/>
          <ac:spMkLst>
            <pc:docMk/>
            <pc:sldMk cId="750572550" sldId="332"/>
            <ac:spMk id="36" creationId="{5EB8E3BF-F464-4900-8994-851061A9AD60}"/>
          </ac:spMkLst>
        </pc:spChg>
        <pc:spChg chg="add del">
          <ac:chgData name="bernard busschaert" userId="3712a37b8b467b77" providerId="LiveId" clId="{0179528C-205D-4CEB-9F92-25710F06BB0B}" dt="2021-11-11T08:51:09.964" v="339" actId="26606"/>
          <ac:spMkLst>
            <pc:docMk/>
            <pc:sldMk cId="750572550" sldId="332"/>
            <ac:spMk id="39" creationId="{823E166E-CECD-4687-8BC7-4BD386685159}"/>
          </ac:spMkLst>
        </pc:spChg>
        <pc:spChg chg="add del">
          <ac:chgData name="bernard busschaert" userId="3712a37b8b467b77" providerId="LiveId" clId="{0179528C-205D-4CEB-9F92-25710F06BB0B}" dt="2021-11-11T08:52:13.005" v="346" actId="26606"/>
          <ac:spMkLst>
            <pc:docMk/>
            <pc:sldMk cId="750572550" sldId="332"/>
            <ac:spMk id="80" creationId="{52BE4420-3B5F-4549-8B4A-77855B8215EC}"/>
          </ac:spMkLst>
        </pc:spChg>
        <pc:spChg chg="add del">
          <ac:chgData name="bernard busschaert" userId="3712a37b8b467b77" providerId="LiveId" clId="{0179528C-205D-4CEB-9F92-25710F06BB0B}" dt="2021-11-11T08:52:13.005" v="346" actId="26606"/>
          <ac:spMkLst>
            <pc:docMk/>
            <pc:sldMk cId="750572550" sldId="332"/>
            <ac:spMk id="82" creationId="{A75876F6-95D4-48CB-8E3E-4401A96E25A4}"/>
          </ac:spMkLst>
        </pc:spChg>
        <pc:spChg chg="add del">
          <ac:chgData name="bernard busschaert" userId="3712a37b8b467b77" providerId="LiveId" clId="{0179528C-205D-4CEB-9F92-25710F06BB0B}" dt="2021-11-11T08:52:13.005" v="346" actId="26606"/>
          <ac:spMkLst>
            <pc:docMk/>
            <pc:sldMk cId="750572550" sldId="332"/>
            <ac:spMk id="84" creationId="{D1B84719-90BB-4D0C-92D8-61DC5512B34B}"/>
          </ac:spMkLst>
        </pc:spChg>
        <pc:spChg chg="add del">
          <ac:chgData name="bernard busschaert" userId="3712a37b8b467b77" providerId="LiveId" clId="{0179528C-205D-4CEB-9F92-25710F06BB0B}" dt="2021-11-11T08:52:13.005" v="346" actId="26606"/>
          <ac:spMkLst>
            <pc:docMk/>
            <pc:sldMk cId="750572550" sldId="332"/>
            <ac:spMk id="86" creationId="{7B407EC4-5D16-4845-9840-4E28622B6568}"/>
          </ac:spMkLst>
        </pc:spChg>
        <pc:spChg chg="mod replId">
          <ac:chgData name="bernard busschaert" userId="3712a37b8b467b77" providerId="LiveId" clId="{0179528C-205D-4CEB-9F92-25710F06BB0B}" dt="2021-11-11T08:53:39.372" v="380" actId="26606"/>
          <ac:spMkLst>
            <pc:docMk/>
            <pc:sldMk cId="750572550" sldId="332"/>
            <ac:spMk id="96" creationId="{5783D501-1479-4FE1-A62C-B9C862498CA0}"/>
          </ac:spMkLst>
        </pc:spChg>
        <pc:spChg chg="add del">
          <ac:chgData name="bernard busschaert" userId="3712a37b8b467b77" providerId="LiveId" clId="{0179528C-205D-4CEB-9F92-25710F06BB0B}" dt="2021-11-11T08:53:01.373" v="374" actId="26606"/>
          <ac:spMkLst>
            <pc:docMk/>
            <pc:sldMk cId="750572550" sldId="332"/>
            <ac:spMk id="102" creationId="{52BE4420-3B5F-4549-8B4A-77855B8215EC}"/>
          </ac:spMkLst>
        </pc:spChg>
        <pc:spChg chg="add del">
          <ac:chgData name="bernard busschaert" userId="3712a37b8b467b77" providerId="LiveId" clId="{0179528C-205D-4CEB-9F92-25710F06BB0B}" dt="2021-11-11T08:53:01.373" v="374" actId="26606"/>
          <ac:spMkLst>
            <pc:docMk/>
            <pc:sldMk cId="750572550" sldId="332"/>
            <ac:spMk id="104" creationId="{A75876F6-95D4-48CB-8E3E-4401A96E25A4}"/>
          </ac:spMkLst>
        </pc:spChg>
        <pc:spChg chg="add del">
          <ac:chgData name="bernard busschaert" userId="3712a37b8b467b77" providerId="LiveId" clId="{0179528C-205D-4CEB-9F92-25710F06BB0B}" dt="2021-11-11T08:53:01.373" v="374" actId="26606"/>
          <ac:spMkLst>
            <pc:docMk/>
            <pc:sldMk cId="750572550" sldId="332"/>
            <ac:spMk id="106" creationId="{D1B84719-90BB-4D0C-92D8-61DC5512B34B}"/>
          </ac:spMkLst>
        </pc:spChg>
        <pc:spChg chg="add del">
          <ac:chgData name="bernard busschaert" userId="3712a37b8b467b77" providerId="LiveId" clId="{0179528C-205D-4CEB-9F92-25710F06BB0B}" dt="2021-11-11T08:53:01.373" v="374" actId="26606"/>
          <ac:spMkLst>
            <pc:docMk/>
            <pc:sldMk cId="750572550" sldId="332"/>
            <ac:spMk id="108" creationId="{7B407EC4-5D16-4845-9840-4E28622B6568}"/>
          </ac:spMkLst>
        </pc:spChg>
        <pc:spChg chg="add del">
          <ac:chgData name="bernard busschaert" userId="3712a37b8b467b77" providerId="LiveId" clId="{0179528C-205D-4CEB-9F92-25710F06BB0B}" dt="2021-11-11T08:53:15.844" v="377" actId="26606"/>
          <ac:spMkLst>
            <pc:docMk/>
            <pc:sldMk cId="750572550" sldId="332"/>
            <ac:spMk id="124" creationId="{2EEF69A6-3443-481F-9636-8056FD3C01B8}"/>
          </ac:spMkLst>
        </pc:spChg>
        <pc:spChg chg="add del">
          <ac:chgData name="bernard busschaert" userId="3712a37b8b467b77" providerId="LiveId" clId="{0179528C-205D-4CEB-9F92-25710F06BB0B}" dt="2021-11-11T08:53:15.844" v="377" actId="26606"/>
          <ac:spMkLst>
            <pc:docMk/>
            <pc:sldMk cId="750572550" sldId="332"/>
            <ac:spMk id="126" creationId="{62DA9DDA-6708-4E6F-8A09-90C6007D47DC}"/>
          </ac:spMkLst>
        </pc:spChg>
        <pc:spChg chg="add del">
          <ac:chgData name="bernard busschaert" userId="3712a37b8b467b77" providerId="LiveId" clId="{0179528C-205D-4CEB-9F92-25710F06BB0B}" dt="2021-11-11T08:53:15.844" v="377" actId="26606"/>
          <ac:spMkLst>
            <pc:docMk/>
            <pc:sldMk cId="750572550" sldId="332"/>
            <ac:spMk id="128" creationId="{1E9E42D4-A338-40E9-8211-9443164F3099}"/>
          </ac:spMkLst>
        </pc:spChg>
        <pc:spChg chg="add del">
          <ac:chgData name="bernard busschaert" userId="3712a37b8b467b77" providerId="LiveId" clId="{0179528C-205D-4CEB-9F92-25710F06BB0B}" dt="2021-11-11T08:58:30.440" v="404" actId="26606"/>
          <ac:spMkLst>
            <pc:docMk/>
            <pc:sldMk cId="750572550" sldId="332"/>
            <ac:spMk id="150" creationId="{52BE4420-3B5F-4549-8B4A-77855B8215EC}"/>
          </ac:spMkLst>
        </pc:spChg>
        <pc:spChg chg="add del">
          <ac:chgData name="bernard busschaert" userId="3712a37b8b467b77" providerId="LiveId" clId="{0179528C-205D-4CEB-9F92-25710F06BB0B}" dt="2021-11-11T08:58:30.440" v="404" actId="26606"/>
          <ac:spMkLst>
            <pc:docMk/>
            <pc:sldMk cId="750572550" sldId="332"/>
            <ac:spMk id="152" creationId="{A75876F6-95D4-48CB-8E3E-4401A96E25A4}"/>
          </ac:spMkLst>
        </pc:spChg>
        <pc:spChg chg="add del">
          <ac:chgData name="bernard busschaert" userId="3712a37b8b467b77" providerId="LiveId" clId="{0179528C-205D-4CEB-9F92-25710F06BB0B}" dt="2021-11-11T08:58:30.440" v="404" actId="26606"/>
          <ac:spMkLst>
            <pc:docMk/>
            <pc:sldMk cId="750572550" sldId="332"/>
            <ac:spMk id="154" creationId="{D1B84719-90BB-4D0C-92D8-61DC5512B34B}"/>
          </ac:spMkLst>
        </pc:spChg>
        <pc:spChg chg="add del">
          <ac:chgData name="bernard busschaert" userId="3712a37b8b467b77" providerId="LiveId" clId="{0179528C-205D-4CEB-9F92-25710F06BB0B}" dt="2021-11-11T08:58:30.440" v="404" actId="26606"/>
          <ac:spMkLst>
            <pc:docMk/>
            <pc:sldMk cId="750572550" sldId="332"/>
            <ac:spMk id="156" creationId="{7B407EC4-5D16-4845-9840-4E28622B6568}"/>
          </ac:spMkLst>
        </pc:spChg>
        <pc:grpChg chg="add del">
          <ac:chgData name="bernard busschaert" userId="3712a37b8b467b77" providerId="LiveId" clId="{0179528C-205D-4CEB-9F92-25710F06BB0B}" dt="2021-11-11T08:50:57.911" v="335" actId="26606"/>
          <ac:grpSpMkLst>
            <pc:docMk/>
            <pc:sldMk cId="750572550" sldId="332"/>
            <ac:grpSpMk id="11" creationId="{C93797FD-7F0A-483E-966E-7FE88F8D8798}"/>
          </ac:grpSpMkLst>
        </pc:grpChg>
        <pc:grpChg chg="add del">
          <ac:chgData name="bernard busschaert" userId="3712a37b8b467b77" providerId="LiveId" clId="{0179528C-205D-4CEB-9F92-25710F06BB0B}" dt="2021-11-11T08:51:06.762" v="337" actId="26606"/>
          <ac:grpSpMkLst>
            <pc:docMk/>
            <pc:sldMk cId="750572550" sldId="332"/>
            <ac:grpSpMk id="27" creationId="{DFB5D1BB-0703-437B-BD1E-1D07F8A2730B}"/>
          </ac:grpSpMkLst>
        </pc:grpChg>
        <pc:grpChg chg="add del">
          <ac:chgData name="bernard busschaert" userId="3712a37b8b467b77" providerId="LiveId" clId="{0179528C-205D-4CEB-9F92-25710F06BB0B}" dt="2021-11-11T08:51:09.964" v="339" actId="26606"/>
          <ac:grpSpMkLst>
            <pc:docMk/>
            <pc:sldMk cId="750572550" sldId="332"/>
            <ac:grpSpMk id="34" creationId="{DFB5D1BB-0703-437B-BD1E-1D07F8A2730B}"/>
          </ac:grpSpMkLst>
        </pc:grpChg>
        <pc:grpChg chg="add del">
          <ac:chgData name="bernard busschaert" userId="3712a37b8b467b77" providerId="LiveId" clId="{0179528C-205D-4CEB-9F92-25710F06BB0B}" dt="2021-11-11T08:51:48.695" v="344" actId="26606"/>
          <ac:grpSpMkLst>
            <pc:docMk/>
            <pc:sldMk cId="750572550" sldId="332"/>
            <ac:grpSpMk id="41" creationId="{C93797FD-7F0A-483E-966E-7FE88F8D8798}"/>
          </ac:grpSpMkLst>
        </pc:grpChg>
        <pc:grpChg chg="add del">
          <ac:chgData name="bernard busschaert" userId="3712a37b8b467b77" providerId="LiveId" clId="{0179528C-205D-4CEB-9F92-25710F06BB0B}" dt="2021-11-11T08:51:48.695" v="344" actId="26606"/>
          <ac:grpSpMkLst>
            <pc:docMk/>
            <pc:sldMk cId="750572550" sldId="332"/>
            <ac:grpSpMk id="43" creationId="{E7DEDD00-5E71-418B-9C3C-9B71B018221A}"/>
          </ac:grpSpMkLst>
        </pc:grpChg>
        <pc:grpChg chg="add del">
          <ac:chgData name="bernard busschaert" userId="3712a37b8b467b77" providerId="LiveId" clId="{0179528C-205D-4CEB-9F92-25710F06BB0B}" dt="2021-11-11T08:51:48.648" v="343" actId="26606"/>
          <ac:grpSpMkLst>
            <pc:docMk/>
            <pc:sldMk cId="750572550" sldId="332"/>
            <ac:grpSpMk id="51" creationId="{C93797FD-7F0A-483E-966E-7FE88F8D8798}"/>
          </ac:grpSpMkLst>
        </pc:grpChg>
        <pc:grpChg chg="add del">
          <ac:chgData name="bernard busschaert" userId="3712a37b8b467b77" providerId="LiveId" clId="{0179528C-205D-4CEB-9F92-25710F06BB0B}" dt="2021-11-11T08:51:48.648" v="343" actId="26606"/>
          <ac:grpSpMkLst>
            <pc:docMk/>
            <pc:sldMk cId="750572550" sldId="332"/>
            <ac:grpSpMk id="59" creationId="{E7DEDD00-5E71-418B-9C3C-9B71B018221A}"/>
          </ac:grpSpMkLst>
        </pc:grpChg>
        <pc:grpChg chg="add del">
          <ac:chgData name="bernard busschaert" userId="3712a37b8b467b77" providerId="LiveId" clId="{0179528C-205D-4CEB-9F92-25710F06BB0B}" dt="2021-11-11T08:52:13.084" v="347" actId="26606"/>
          <ac:grpSpMkLst>
            <pc:docMk/>
            <pc:sldMk cId="750572550" sldId="332"/>
            <ac:grpSpMk id="65" creationId="{C93797FD-7F0A-483E-966E-7FE88F8D8798}"/>
          </ac:grpSpMkLst>
        </pc:grpChg>
        <pc:grpChg chg="add del">
          <ac:chgData name="bernard busschaert" userId="3712a37b8b467b77" providerId="LiveId" clId="{0179528C-205D-4CEB-9F92-25710F06BB0B}" dt="2021-11-11T08:52:13.084" v="347" actId="26606"/>
          <ac:grpSpMkLst>
            <pc:docMk/>
            <pc:sldMk cId="750572550" sldId="332"/>
            <ac:grpSpMk id="67" creationId="{E7DEDD00-5E71-418B-9C3C-9B71B018221A}"/>
          </ac:grpSpMkLst>
        </pc:grpChg>
        <pc:grpChg chg="add del">
          <ac:chgData name="bernard busschaert" userId="3712a37b8b467b77" providerId="LiveId" clId="{0179528C-205D-4CEB-9F92-25710F06BB0B}" dt="2021-11-11T08:52:13.005" v="346" actId="26606"/>
          <ac:grpSpMkLst>
            <pc:docMk/>
            <pc:sldMk cId="750572550" sldId="332"/>
            <ac:grpSpMk id="72" creationId="{C93797FD-7F0A-483E-966E-7FE88F8D8798}"/>
          </ac:grpSpMkLst>
        </pc:grpChg>
        <pc:grpChg chg="add del">
          <ac:chgData name="bernard busschaert" userId="3712a37b8b467b77" providerId="LiveId" clId="{0179528C-205D-4CEB-9F92-25710F06BB0B}" dt="2021-11-11T08:53:01.399" v="375" actId="26606"/>
          <ac:grpSpMkLst>
            <pc:docMk/>
            <pc:sldMk cId="750572550" sldId="332"/>
            <ac:grpSpMk id="88" creationId="{C93797FD-7F0A-483E-966E-7FE88F8D8798}"/>
          </ac:grpSpMkLst>
        </pc:grpChg>
        <pc:grpChg chg="add del">
          <ac:chgData name="bernard busschaert" userId="3712a37b8b467b77" providerId="LiveId" clId="{0179528C-205D-4CEB-9F92-25710F06BB0B}" dt="2021-11-11T08:53:01.373" v="374" actId="26606"/>
          <ac:grpSpMkLst>
            <pc:docMk/>
            <pc:sldMk cId="750572550" sldId="332"/>
            <ac:grpSpMk id="94" creationId="{C93797FD-7F0A-483E-966E-7FE88F8D8798}"/>
          </ac:grpSpMkLst>
        </pc:grpChg>
        <pc:grpChg chg="add del">
          <ac:chgData name="bernard busschaert" userId="3712a37b8b467b77" providerId="LiveId" clId="{0179528C-205D-4CEB-9F92-25710F06BB0B}" dt="2021-11-24T15:14:33.358" v="2627" actId="6264"/>
          <ac:grpSpMkLst>
            <pc:docMk/>
            <pc:sldMk cId="750572550" sldId="332"/>
            <ac:grpSpMk id="105" creationId="{E7DEDD00-5E71-418B-9C3C-9B71B018221A}"/>
          </ac:grpSpMkLst>
        </pc:grpChg>
        <pc:grpChg chg="add del">
          <ac:chgData name="bernard busschaert" userId="3712a37b8b467b77" providerId="LiveId" clId="{0179528C-205D-4CEB-9F92-25710F06BB0B}" dt="2021-11-11T08:53:39.411" v="381" actId="26606"/>
          <ac:grpSpMkLst>
            <pc:docMk/>
            <pc:sldMk cId="750572550" sldId="332"/>
            <ac:grpSpMk id="110" creationId="{C93797FD-7F0A-483E-966E-7FE88F8D8798}"/>
          </ac:grpSpMkLst>
        </pc:grpChg>
        <pc:grpChg chg="add del">
          <ac:chgData name="bernard busschaert" userId="3712a37b8b467b77" providerId="LiveId" clId="{0179528C-205D-4CEB-9F92-25710F06BB0B}" dt="2021-11-11T08:53:15.844" v="377" actId="26606"/>
          <ac:grpSpMkLst>
            <pc:docMk/>
            <pc:sldMk cId="750572550" sldId="332"/>
            <ac:grpSpMk id="116" creationId="{C93797FD-7F0A-483E-966E-7FE88F8D8798}"/>
          </ac:grpSpMkLst>
        </pc:grpChg>
        <pc:grpChg chg="add del">
          <ac:chgData name="bernard busschaert" userId="3712a37b8b467b77" providerId="LiveId" clId="{0179528C-205D-4CEB-9F92-25710F06BB0B}" dt="2021-11-11T08:53:39.372" v="380" actId="26606"/>
          <ac:grpSpMkLst>
            <pc:docMk/>
            <pc:sldMk cId="750572550" sldId="332"/>
            <ac:grpSpMk id="130" creationId="{C93797FD-7F0A-483E-966E-7FE88F8D8798}"/>
          </ac:grpSpMkLst>
        </pc:grpChg>
        <pc:grpChg chg="add del">
          <ac:chgData name="bernard busschaert" userId="3712a37b8b467b77" providerId="LiveId" clId="{0179528C-205D-4CEB-9F92-25710F06BB0B}" dt="2021-11-11T08:54:30.812" v="382" actId="26606"/>
          <ac:grpSpMkLst>
            <pc:docMk/>
            <pc:sldMk cId="750572550" sldId="332"/>
            <ac:grpSpMk id="136" creationId="{C93797FD-7F0A-483E-966E-7FE88F8D8798}"/>
          </ac:grpSpMkLst>
        </pc:grpChg>
        <pc:grpChg chg="add del">
          <ac:chgData name="bernard busschaert" userId="3712a37b8b467b77" providerId="LiveId" clId="{0179528C-205D-4CEB-9F92-25710F06BB0B}" dt="2021-11-11T08:58:30.440" v="404" actId="26606"/>
          <ac:grpSpMkLst>
            <pc:docMk/>
            <pc:sldMk cId="750572550" sldId="332"/>
            <ac:grpSpMk id="142" creationId="{C93797FD-7F0A-483E-966E-7FE88F8D8798}"/>
          </ac:grpSpMkLst>
        </pc:grpChg>
        <pc:grpChg chg="add del">
          <ac:chgData name="bernard busschaert" userId="3712a37b8b467b77" providerId="LiveId" clId="{0179528C-205D-4CEB-9F92-25710F06BB0B}" dt="2021-11-24T15:14:33.358" v="2627" actId="6264"/>
          <ac:grpSpMkLst>
            <pc:docMk/>
            <pc:sldMk cId="750572550" sldId="332"/>
            <ac:grpSpMk id="158" creationId="{C93797FD-7F0A-483E-966E-7FE88F8D8798}"/>
          </ac:grpSpMkLst>
        </pc:grpChg>
        <pc:graphicFrameChg chg="add del">
          <ac:chgData name="bernard busschaert" userId="3712a37b8b467b77" providerId="LiveId" clId="{0179528C-205D-4CEB-9F92-25710F06BB0B}" dt="2021-11-11T08:50:57.911" v="335" actId="26606"/>
          <ac:graphicFrameMkLst>
            <pc:docMk/>
            <pc:sldMk cId="750572550" sldId="332"/>
            <ac:graphicFrameMk id="7" creationId="{612E0508-6ABE-4E36-971D-4417160363D4}"/>
          </ac:graphicFrameMkLst>
        </pc:graphicFrameChg>
        <pc:graphicFrameChg chg="add mod modGraphic">
          <ac:chgData name="bernard busschaert" userId="3712a37b8b467b77" providerId="LiveId" clId="{0179528C-205D-4CEB-9F92-25710F06BB0B}" dt="2021-11-24T15:19:55.751" v="2808" actId="20577"/>
          <ac:graphicFrameMkLst>
            <pc:docMk/>
            <pc:sldMk cId="750572550" sldId="332"/>
            <ac:graphicFrameMk id="46" creationId="{5026EB67-863A-4995-9A7F-EF1845254A69}"/>
          </ac:graphicFrameMkLst>
        </pc:graphicFrameChg>
        <pc:picChg chg="add del">
          <ac:chgData name="bernard busschaert" userId="3712a37b8b467b77" providerId="LiveId" clId="{0179528C-205D-4CEB-9F92-25710F06BB0B}" dt="2021-11-11T08:51:06.762" v="337" actId="26606"/>
          <ac:picMkLst>
            <pc:docMk/>
            <pc:sldMk cId="750572550" sldId="332"/>
            <ac:picMk id="30" creationId="{47DFF71A-97C3-4E84-B8B9-59DC872CA3A5}"/>
          </ac:picMkLst>
        </pc:picChg>
        <pc:picChg chg="add del">
          <ac:chgData name="bernard busschaert" userId="3712a37b8b467b77" providerId="LiveId" clId="{0179528C-205D-4CEB-9F92-25710F06BB0B}" dt="2021-11-11T08:51:09.964" v="339" actId="26606"/>
          <ac:picMkLst>
            <pc:docMk/>
            <pc:sldMk cId="750572550" sldId="332"/>
            <ac:picMk id="37" creationId="{93663D83-6C11-4F60-819C-08D77ACC4388}"/>
          </ac:picMkLst>
        </pc:picChg>
        <pc:picChg chg="mod replId">
          <ac:chgData name="bernard busschaert" userId="3712a37b8b467b77" providerId="LiveId" clId="{0179528C-205D-4CEB-9F92-25710F06BB0B}" dt="2021-11-11T08:53:39.372" v="380" actId="26606"/>
          <ac:picMkLst>
            <pc:docMk/>
            <pc:sldMk cId="750572550" sldId="332"/>
            <ac:picMk id="95" creationId="{94299858-315B-4242-A342-32FD05E4DEE2}"/>
          </ac:picMkLst>
        </pc:picChg>
        <pc:picChg chg="mod replId">
          <ac:chgData name="bernard busschaert" userId="3712a37b8b467b77" providerId="LiveId" clId="{0179528C-205D-4CEB-9F92-25710F06BB0B}" dt="2021-11-11T08:53:39.372" v="380" actId="26606"/>
          <ac:picMkLst>
            <pc:docMk/>
            <pc:sldMk cId="750572550" sldId="332"/>
            <ac:picMk id="97" creationId="{C53C2CCF-3504-410A-A978-9BCC7D295A01}"/>
          </ac:picMkLst>
        </pc:picChg>
        <pc:picChg chg="mod replId">
          <ac:chgData name="bernard busschaert" userId="3712a37b8b467b77" providerId="LiveId" clId="{0179528C-205D-4CEB-9F92-25710F06BB0B}" dt="2021-11-11T08:53:39.372" v="380" actId="26606"/>
          <ac:picMkLst>
            <pc:docMk/>
            <pc:sldMk cId="750572550" sldId="332"/>
            <ac:picMk id="98" creationId="{444AA77E-0BD7-413F-9123-2CDF296BADFE}"/>
          </ac:picMkLst>
        </pc:picChg>
        <pc:cxnChg chg="add del">
          <ac:chgData name="bernard busschaert" userId="3712a37b8b467b77" providerId="LiveId" clId="{0179528C-205D-4CEB-9F92-25710F06BB0B}" dt="2021-11-11T08:50:57.911" v="335" actId="26606"/>
          <ac:cxnSpMkLst>
            <pc:docMk/>
            <pc:sldMk cId="750572550" sldId="332"/>
            <ac:cxnSpMk id="17" creationId="{DDB3BAEE-5BE4-4B17-A2DA-B334759C47AB}"/>
          </ac:cxnSpMkLst>
        </pc:cxnChg>
        <pc:cxnChg chg="add del">
          <ac:chgData name="bernard busschaert" userId="3712a37b8b467b77" providerId="LiveId" clId="{0179528C-205D-4CEB-9F92-25710F06BB0B}" dt="2021-11-11T08:51:06.762" v="337" actId="26606"/>
          <ac:cxnSpMkLst>
            <pc:docMk/>
            <pc:sldMk cId="750572550" sldId="332"/>
            <ac:cxnSpMk id="28" creationId="{883F92AF-2403-4558-B1D7-72130A1E4BC7}"/>
          </ac:cxnSpMkLst>
        </pc:cxnChg>
        <pc:cxnChg chg="add del">
          <ac:chgData name="bernard busschaert" userId="3712a37b8b467b77" providerId="LiveId" clId="{0179528C-205D-4CEB-9F92-25710F06BB0B}" dt="2021-11-11T08:51:06.762" v="337" actId="26606"/>
          <ac:cxnSpMkLst>
            <pc:docMk/>
            <pc:sldMk cId="750572550" sldId="332"/>
            <ac:cxnSpMk id="31" creationId="{8E0602D6-3A81-42F8-AE67-1BAAFC967CB0}"/>
          </ac:cxnSpMkLst>
        </pc:cxnChg>
        <pc:cxnChg chg="add del">
          <ac:chgData name="bernard busschaert" userId="3712a37b8b467b77" providerId="LiveId" clId="{0179528C-205D-4CEB-9F92-25710F06BB0B}" dt="2021-11-11T08:51:09.964" v="339" actId="26606"/>
          <ac:cxnSpMkLst>
            <pc:docMk/>
            <pc:sldMk cId="750572550" sldId="332"/>
            <ac:cxnSpMk id="35" creationId="{883F92AF-2403-4558-B1D7-72130A1E4BC7}"/>
          </ac:cxnSpMkLst>
        </pc:cxnChg>
        <pc:cxnChg chg="add del">
          <ac:chgData name="bernard busschaert" userId="3712a37b8b467b77" providerId="LiveId" clId="{0179528C-205D-4CEB-9F92-25710F06BB0B}" dt="2021-11-11T08:51:09.964" v="339" actId="26606"/>
          <ac:cxnSpMkLst>
            <pc:docMk/>
            <pc:sldMk cId="750572550" sldId="332"/>
            <ac:cxnSpMk id="38" creationId="{8E0602D6-3A81-42F8-AE67-1BAAFC967CB0}"/>
          </ac:cxnSpMkLst>
        </pc:cxnChg>
        <pc:cxnChg chg="add del">
          <ac:chgData name="bernard busschaert" userId="3712a37b8b467b77" providerId="LiveId" clId="{0179528C-205D-4CEB-9F92-25710F06BB0B}" dt="2021-11-11T08:51:48.695" v="344" actId="26606"/>
          <ac:cxnSpMkLst>
            <pc:docMk/>
            <pc:sldMk cId="750572550" sldId="332"/>
            <ac:cxnSpMk id="42" creationId="{DDB3BAEE-5BE4-4B17-A2DA-B334759C47AB}"/>
          </ac:cxnSpMkLst>
        </pc:cxnChg>
        <pc:cxnChg chg="add del">
          <ac:chgData name="bernard busschaert" userId="3712a37b8b467b77" providerId="LiveId" clId="{0179528C-205D-4CEB-9F92-25710F06BB0B}" dt="2021-11-11T08:51:48.648" v="343" actId="26606"/>
          <ac:cxnSpMkLst>
            <pc:docMk/>
            <pc:sldMk cId="750572550" sldId="332"/>
            <ac:cxnSpMk id="57" creationId="{DDB3BAEE-5BE4-4B17-A2DA-B334759C47AB}"/>
          </ac:cxnSpMkLst>
        </pc:cxnChg>
        <pc:cxnChg chg="add del">
          <ac:chgData name="bernard busschaert" userId="3712a37b8b467b77" providerId="LiveId" clId="{0179528C-205D-4CEB-9F92-25710F06BB0B}" dt="2021-11-11T08:52:13.084" v="347" actId="26606"/>
          <ac:cxnSpMkLst>
            <pc:docMk/>
            <pc:sldMk cId="750572550" sldId="332"/>
            <ac:cxnSpMk id="66" creationId="{DDB3BAEE-5BE4-4B17-A2DA-B334759C47AB}"/>
          </ac:cxnSpMkLst>
        </pc:cxnChg>
        <pc:cxnChg chg="add del">
          <ac:chgData name="bernard busschaert" userId="3712a37b8b467b77" providerId="LiveId" clId="{0179528C-205D-4CEB-9F92-25710F06BB0B}" dt="2021-11-11T08:52:13.005" v="346" actId="26606"/>
          <ac:cxnSpMkLst>
            <pc:docMk/>
            <pc:sldMk cId="750572550" sldId="332"/>
            <ac:cxnSpMk id="78" creationId="{DDB3BAEE-5BE4-4B17-A2DA-B334759C47AB}"/>
          </ac:cxnSpMkLst>
        </pc:cxnChg>
        <pc:cxnChg chg="add del">
          <ac:chgData name="bernard busschaert" userId="3712a37b8b467b77" providerId="LiveId" clId="{0179528C-205D-4CEB-9F92-25710F06BB0B}" dt="2021-11-11T08:53:01.399" v="375" actId="26606"/>
          <ac:cxnSpMkLst>
            <pc:docMk/>
            <pc:sldMk cId="750572550" sldId="332"/>
            <ac:cxnSpMk id="89" creationId="{DDB3BAEE-5BE4-4B17-A2DA-B334759C47AB}"/>
          </ac:cxnSpMkLst>
        </pc:cxnChg>
        <pc:cxnChg chg="add del">
          <ac:chgData name="bernard busschaert" userId="3712a37b8b467b77" providerId="LiveId" clId="{0179528C-205D-4CEB-9F92-25710F06BB0B}" dt="2021-11-11T08:53:01.373" v="374" actId="26606"/>
          <ac:cxnSpMkLst>
            <pc:docMk/>
            <pc:sldMk cId="750572550" sldId="332"/>
            <ac:cxnSpMk id="100" creationId="{DDB3BAEE-5BE4-4B17-A2DA-B334759C47AB}"/>
          </ac:cxnSpMkLst>
        </pc:cxnChg>
        <pc:cxnChg chg="add del">
          <ac:chgData name="bernard busschaert" userId="3712a37b8b467b77" providerId="LiveId" clId="{0179528C-205D-4CEB-9F92-25710F06BB0B}" dt="2021-11-24T15:14:33.358" v="2627" actId="6264"/>
          <ac:cxnSpMkLst>
            <pc:docMk/>
            <pc:sldMk cId="750572550" sldId="332"/>
            <ac:cxnSpMk id="103" creationId="{DDB3BAEE-5BE4-4B17-A2DA-B334759C47AB}"/>
          </ac:cxnSpMkLst>
        </pc:cxnChg>
        <pc:cxnChg chg="add del">
          <ac:chgData name="bernard busschaert" userId="3712a37b8b467b77" providerId="LiveId" clId="{0179528C-205D-4CEB-9F92-25710F06BB0B}" dt="2021-11-11T08:53:39.411" v="381" actId="26606"/>
          <ac:cxnSpMkLst>
            <pc:docMk/>
            <pc:sldMk cId="750572550" sldId="332"/>
            <ac:cxnSpMk id="111" creationId="{DDB3BAEE-5BE4-4B17-A2DA-B334759C47AB}"/>
          </ac:cxnSpMkLst>
        </pc:cxnChg>
        <pc:cxnChg chg="add del">
          <ac:chgData name="bernard busschaert" userId="3712a37b8b467b77" providerId="LiveId" clId="{0179528C-205D-4CEB-9F92-25710F06BB0B}" dt="2021-11-11T08:53:15.844" v="377" actId="26606"/>
          <ac:cxnSpMkLst>
            <pc:docMk/>
            <pc:sldMk cId="750572550" sldId="332"/>
            <ac:cxnSpMk id="122" creationId="{DDB3BAEE-5BE4-4B17-A2DA-B334759C47AB}"/>
          </ac:cxnSpMkLst>
        </pc:cxnChg>
        <pc:cxnChg chg="add del">
          <ac:chgData name="bernard busschaert" userId="3712a37b8b467b77" providerId="LiveId" clId="{0179528C-205D-4CEB-9F92-25710F06BB0B}" dt="2021-11-11T08:53:39.372" v="380" actId="26606"/>
          <ac:cxnSpMkLst>
            <pc:docMk/>
            <pc:sldMk cId="750572550" sldId="332"/>
            <ac:cxnSpMk id="131" creationId="{DDB3BAEE-5BE4-4B17-A2DA-B334759C47AB}"/>
          </ac:cxnSpMkLst>
        </pc:cxnChg>
        <pc:cxnChg chg="add del">
          <ac:chgData name="bernard busschaert" userId="3712a37b8b467b77" providerId="LiveId" clId="{0179528C-205D-4CEB-9F92-25710F06BB0B}" dt="2021-11-11T08:54:30.812" v="382" actId="26606"/>
          <ac:cxnSpMkLst>
            <pc:docMk/>
            <pc:sldMk cId="750572550" sldId="332"/>
            <ac:cxnSpMk id="137" creationId="{DDB3BAEE-5BE4-4B17-A2DA-B334759C47AB}"/>
          </ac:cxnSpMkLst>
        </pc:cxnChg>
        <pc:cxnChg chg="add del">
          <ac:chgData name="bernard busschaert" userId="3712a37b8b467b77" providerId="LiveId" clId="{0179528C-205D-4CEB-9F92-25710F06BB0B}" dt="2021-11-11T08:58:30.440" v="404" actId="26606"/>
          <ac:cxnSpMkLst>
            <pc:docMk/>
            <pc:sldMk cId="750572550" sldId="332"/>
            <ac:cxnSpMk id="148" creationId="{DDB3BAEE-5BE4-4B17-A2DA-B334759C47AB}"/>
          </ac:cxnSpMkLst>
        </pc:cxnChg>
      </pc:sldChg>
      <pc:sldChg chg="addSp delSp modSp new mod setBg setClrOvrMap delDesignElem">
        <pc:chgData name="bernard busschaert" userId="3712a37b8b467b77" providerId="LiveId" clId="{0179528C-205D-4CEB-9F92-25710F06BB0B}" dt="2021-12-02T09:08:57.764" v="3516" actId="14100"/>
        <pc:sldMkLst>
          <pc:docMk/>
          <pc:sldMk cId="1407900942" sldId="333"/>
        </pc:sldMkLst>
        <pc:spChg chg="del mod">
          <ac:chgData name="bernard busschaert" userId="3712a37b8b467b77" providerId="LiveId" clId="{0179528C-205D-4CEB-9F92-25710F06BB0B}" dt="2021-12-02T09:08:35.073" v="3512" actId="478"/>
          <ac:spMkLst>
            <pc:docMk/>
            <pc:sldMk cId="1407900942" sldId="333"/>
            <ac:spMk id="2" creationId="{5B9A0483-2948-4F27-8260-364712F18454}"/>
          </ac:spMkLst>
        </pc:spChg>
        <pc:spChg chg="del mod">
          <ac:chgData name="bernard busschaert" userId="3712a37b8b467b77" providerId="LiveId" clId="{0179528C-205D-4CEB-9F92-25710F06BB0B}" dt="2021-11-24T15:45:17.841" v="3023" actId="26606"/>
          <ac:spMkLst>
            <pc:docMk/>
            <pc:sldMk cId="1407900942" sldId="333"/>
            <ac:spMk id="3" creationId="{785D1D40-5A8D-41F2-8464-B152029DD15B}"/>
          </ac:spMkLst>
        </pc:spChg>
        <pc:spChg chg="mod">
          <ac:chgData name="bernard busschaert" userId="3712a37b8b467b77" providerId="LiveId" clId="{0179528C-205D-4CEB-9F92-25710F06BB0B}" dt="2021-12-02T09:06:06.933" v="3501" actId="26606"/>
          <ac:spMkLst>
            <pc:docMk/>
            <pc:sldMk cId="1407900942" sldId="333"/>
            <ac:spMk id="4" creationId="{B1A5A0D5-3AF8-4B5F-B5F3-EAA4C2B6DAFB}"/>
          </ac:spMkLst>
        </pc:spChg>
        <pc:spChg chg="mod">
          <ac:chgData name="bernard busschaert" userId="3712a37b8b467b77" providerId="LiveId" clId="{0179528C-205D-4CEB-9F92-25710F06BB0B}" dt="2021-12-02T09:06:06.933" v="3501" actId="26606"/>
          <ac:spMkLst>
            <pc:docMk/>
            <pc:sldMk cId="1407900942" sldId="333"/>
            <ac:spMk id="5" creationId="{9AA9B718-BE77-4CE2-8E13-279F2ACA393F}"/>
          </ac:spMkLst>
        </pc:spChg>
        <pc:spChg chg="add">
          <ac:chgData name="bernard busschaert" userId="3712a37b8b467b77" providerId="LiveId" clId="{0179528C-205D-4CEB-9F92-25710F06BB0B}" dt="2021-12-02T09:06:06.933" v="3501" actId="26606"/>
          <ac:spMkLst>
            <pc:docMk/>
            <pc:sldMk cId="1407900942" sldId="333"/>
            <ac:spMk id="9" creationId="{D12DDE76-C203-4047-9998-63900085B5E8}"/>
          </ac:spMkLst>
        </pc:spChg>
        <pc:spChg chg="add del">
          <ac:chgData name="bernard busschaert" userId="3712a37b8b467b77" providerId="LiveId" clId="{0179528C-205D-4CEB-9F92-25710F06BB0B}" dt="2021-11-24T15:45:31.995" v="3027" actId="26606"/>
          <ac:spMkLst>
            <pc:docMk/>
            <pc:sldMk cId="1407900942" sldId="333"/>
            <ac:spMk id="10" creationId="{52C0B2E1-0268-42EC-ABD3-94F81A05BCBD}"/>
          </ac:spMkLst>
        </pc:spChg>
        <pc:spChg chg="add del">
          <ac:chgData name="bernard busschaert" userId="3712a37b8b467b77" providerId="LiveId" clId="{0179528C-205D-4CEB-9F92-25710F06BB0B}" dt="2021-11-24T15:45:31.995" v="3027" actId="26606"/>
          <ac:spMkLst>
            <pc:docMk/>
            <pc:sldMk cId="1407900942" sldId="333"/>
            <ac:spMk id="12" creationId="{7D2256B4-48EA-40FC-BBC0-AA1EE6E0080C}"/>
          </ac:spMkLst>
        </pc:spChg>
        <pc:spChg chg="add del">
          <ac:chgData name="bernard busschaert" userId="3712a37b8b467b77" providerId="LiveId" clId="{0179528C-205D-4CEB-9F92-25710F06BB0B}" dt="2021-11-24T15:45:31.995" v="3027" actId="26606"/>
          <ac:spMkLst>
            <pc:docMk/>
            <pc:sldMk cId="1407900942" sldId="333"/>
            <ac:spMk id="16" creationId="{8C6E698C-8155-4B8B-BDC9-B7299772B509}"/>
          </ac:spMkLst>
        </pc:spChg>
        <pc:spChg chg="add del">
          <ac:chgData name="bernard busschaert" userId="3712a37b8b467b77" providerId="LiveId" clId="{0179528C-205D-4CEB-9F92-25710F06BB0B}" dt="2021-11-24T15:45:31.995" v="3027" actId="26606"/>
          <ac:spMkLst>
            <pc:docMk/>
            <pc:sldMk cId="1407900942" sldId="333"/>
            <ac:spMk id="20" creationId="{A05250E5-90D0-4E41-B9BD-FF661DE54040}"/>
          </ac:spMkLst>
        </pc:spChg>
        <pc:spChg chg="add del">
          <ac:chgData name="bernard busschaert" userId="3712a37b8b467b77" providerId="LiveId" clId="{0179528C-205D-4CEB-9F92-25710F06BB0B}" dt="2021-11-24T15:45:31.986" v="3026" actId="26606"/>
          <ac:spMkLst>
            <pc:docMk/>
            <pc:sldMk cId="1407900942" sldId="333"/>
            <ac:spMk id="25" creationId="{25C8D2C1-DA83-420D-9635-D52CE066B5DA}"/>
          </ac:spMkLst>
        </pc:spChg>
        <pc:spChg chg="add del">
          <ac:chgData name="bernard busschaert" userId="3712a37b8b467b77" providerId="LiveId" clId="{0179528C-205D-4CEB-9F92-25710F06BB0B}" dt="2021-11-24T15:45:31.986" v="3026" actId="26606"/>
          <ac:spMkLst>
            <pc:docMk/>
            <pc:sldMk cId="1407900942" sldId="333"/>
            <ac:spMk id="27" creationId="{434F74C9-6A0B-409E-AD1C-45B58BE91BB8}"/>
          </ac:spMkLst>
        </pc:spChg>
        <pc:spChg chg="add del">
          <ac:chgData name="bernard busschaert" userId="3712a37b8b467b77" providerId="LiveId" clId="{0179528C-205D-4CEB-9F92-25710F06BB0B}" dt="2021-11-24T15:45:31.986" v="3026" actId="26606"/>
          <ac:spMkLst>
            <pc:docMk/>
            <pc:sldMk cId="1407900942" sldId="333"/>
            <ac:spMk id="31" creationId="{B76D919A-FC3E-4B4E-BAF0-ED6CFB8DC4AE}"/>
          </ac:spMkLst>
        </pc:spChg>
        <pc:spChg chg="add del">
          <ac:chgData name="bernard busschaert" userId="3712a37b8b467b77" providerId="LiveId" clId="{0179528C-205D-4CEB-9F92-25710F06BB0B}" dt="2021-11-24T15:45:31.986" v="3026" actId="26606"/>
          <ac:spMkLst>
            <pc:docMk/>
            <pc:sldMk cId="1407900942" sldId="333"/>
            <ac:spMk id="33" creationId="{8F66ACBD-1C82-4782-AA7C-05504DD7DE77}"/>
          </ac:spMkLst>
        </pc:spChg>
        <pc:spChg chg="add del">
          <ac:chgData name="bernard busschaert" userId="3712a37b8b467b77" providerId="LiveId" clId="{0179528C-205D-4CEB-9F92-25710F06BB0B}" dt="2021-11-24T15:45:39.207" v="3029" actId="26606"/>
          <ac:spMkLst>
            <pc:docMk/>
            <pc:sldMk cId="1407900942" sldId="333"/>
            <ac:spMk id="35" creationId="{81A36F1F-EEAE-48D1-A1FB-BD6FC8506B4E}"/>
          </ac:spMkLst>
        </pc:spChg>
        <pc:spChg chg="add del">
          <ac:chgData name="bernard busschaert" userId="3712a37b8b467b77" providerId="LiveId" clId="{0179528C-205D-4CEB-9F92-25710F06BB0B}" dt="2021-11-24T15:45:39.207" v="3029" actId="26606"/>
          <ac:spMkLst>
            <pc:docMk/>
            <pc:sldMk cId="1407900942" sldId="333"/>
            <ac:spMk id="36" creationId="{25C8D2C1-DA83-420D-9635-D52CE066B5DA}"/>
          </ac:spMkLst>
        </pc:spChg>
        <pc:spChg chg="add del">
          <ac:chgData name="bernard busschaert" userId="3712a37b8b467b77" providerId="LiveId" clId="{0179528C-205D-4CEB-9F92-25710F06BB0B}" dt="2021-11-24T15:45:39.207" v="3029" actId="26606"/>
          <ac:spMkLst>
            <pc:docMk/>
            <pc:sldMk cId="1407900942" sldId="333"/>
            <ac:spMk id="37" creationId="{434F74C9-6A0B-409E-AD1C-45B58BE91BB8}"/>
          </ac:spMkLst>
        </pc:spChg>
        <pc:spChg chg="add del">
          <ac:chgData name="bernard busschaert" userId="3712a37b8b467b77" providerId="LiveId" clId="{0179528C-205D-4CEB-9F92-25710F06BB0B}" dt="2021-11-24T15:45:39.207" v="3029" actId="26606"/>
          <ac:spMkLst>
            <pc:docMk/>
            <pc:sldMk cId="1407900942" sldId="333"/>
            <ac:spMk id="39" creationId="{9549EB89-5BFB-4E1E-AEEA-87C343D80563}"/>
          </ac:spMkLst>
        </pc:spChg>
        <pc:spChg chg="add del">
          <ac:chgData name="bernard busschaert" userId="3712a37b8b467b77" providerId="LiveId" clId="{0179528C-205D-4CEB-9F92-25710F06BB0B}" dt="2021-11-24T15:45:39.207" v="3029" actId="26606"/>
          <ac:spMkLst>
            <pc:docMk/>
            <pc:sldMk cId="1407900942" sldId="333"/>
            <ac:spMk id="40" creationId="{3D1FA295-BDF6-44B9-90C5-FE3E2CE352AE}"/>
          </ac:spMkLst>
        </pc:spChg>
        <pc:spChg chg="add del">
          <ac:chgData name="bernard busschaert" userId="3712a37b8b467b77" providerId="LiveId" clId="{0179528C-205D-4CEB-9F92-25710F06BB0B}" dt="2021-11-24T15:46:02.967" v="3031" actId="26606"/>
          <ac:spMkLst>
            <pc:docMk/>
            <pc:sldMk cId="1407900942" sldId="333"/>
            <ac:spMk id="45" creationId="{25C8D2C1-DA83-420D-9635-D52CE066B5DA}"/>
          </ac:spMkLst>
        </pc:spChg>
        <pc:spChg chg="add del">
          <ac:chgData name="bernard busschaert" userId="3712a37b8b467b77" providerId="LiveId" clId="{0179528C-205D-4CEB-9F92-25710F06BB0B}" dt="2021-11-24T15:46:02.967" v="3031" actId="26606"/>
          <ac:spMkLst>
            <pc:docMk/>
            <pc:sldMk cId="1407900942" sldId="333"/>
            <ac:spMk id="47" creationId="{434F74C9-6A0B-409E-AD1C-45B58BE91BB8}"/>
          </ac:spMkLst>
        </pc:spChg>
        <pc:spChg chg="add del">
          <ac:chgData name="bernard busschaert" userId="3712a37b8b467b77" providerId="LiveId" clId="{0179528C-205D-4CEB-9F92-25710F06BB0B}" dt="2021-11-24T15:46:02.967" v="3031" actId="26606"/>
          <ac:spMkLst>
            <pc:docMk/>
            <pc:sldMk cId="1407900942" sldId="333"/>
            <ac:spMk id="51" creationId="{9549EB89-5BFB-4E1E-AEEA-87C343D80563}"/>
          </ac:spMkLst>
        </pc:spChg>
        <pc:spChg chg="add del">
          <ac:chgData name="bernard busschaert" userId="3712a37b8b467b77" providerId="LiveId" clId="{0179528C-205D-4CEB-9F92-25710F06BB0B}" dt="2021-11-24T15:46:02.967" v="3031" actId="26606"/>
          <ac:spMkLst>
            <pc:docMk/>
            <pc:sldMk cId="1407900942" sldId="333"/>
            <ac:spMk id="53" creationId="{3D1FA295-BDF6-44B9-90C5-FE3E2CE352AE}"/>
          </ac:spMkLst>
        </pc:spChg>
        <pc:spChg chg="add del">
          <ac:chgData name="bernard busschaert" userId="3712a37b8b467b77" providerId="LiveId" clId="{0179528C-205D-4CEB-9F92-25710F06BB0B}" dt="2021-11-24T15:46:02.967" v="3031" actId="26606"/>
          <ac:spMkLst>
            <pc:docMk/>
            <pc:sldMk cId="1407900942" sldId="333"/>
            <ac:spMk id="55" creationId="{81A36F1F-EEAE-48D1-A1FB-BD6FC8506B4E}"/>
          </ac:spMkLst>
        </pc:spChg>
        <pc:spChg chg="add del">
          <ac:chgData name="bernard busschaert" userId="3712a37b8b467b77" providerId="LiveId" clId="{0179528C-205D-4CEB-9F92-25710F06BB0B}" dt="2021-11-24T15:49:06.573" v="3050"/>
          <ac:spMkLst>
            <pc:docMk/>
            <pc:sldMk cId="1407900942" sldId="333"/>
            <ac:spMk id="60" creationId="{52C0B2E1-0268-42EC-ABD3-94F81A05BCBD}"/>
          </ac:spMkLst>
        </pc:spChg>
        <pc:spChg chg="add del">
          <ac:chgData name="bernard busschaert" userId="3712a37b8b467b77" providerId="LiveId" clId="{0179528C-205D-4CEB-9F92-25710F06BB0B}" dt="2021-11-24T15:49:06.573" v="3050"/>
          <ac:spMkLst>
            <pc:docMk/>
            <pc:sldMk cId="1407900942" sldId="333"/>
            <ac:spMk id="62" creationId="{7D2256B4-48EA-40FC-BBC0-AA1EE6E0080C}"/>
          </ac:spMkLst>
        </pc:spChg>
        <pc:spChg chg="add del">
          <ac:chgData name="bernard busschaert" userId="3712a37b8b467b77" providerId="LiveId" clId="{0179528C-205D-4CEB-9F92-25710F06BB0B}" dt="2021-11-24T15:49:06.573" v="3050"/>
          <ac:spMkLst>
            <pc:docMk/>
            <pc:sldMk cId="1407900942" sldId="333"/>
            <ac:spMk id="66" creationId="{8C6E698C-8155-4B8B-BDC9-B7299772B509}"/>
          </ac:spMkLst>
        </pc:spChg>
        <pc:spChg chg="add del">
          <ac:chgData name="bernard busschaert" userId="3712a37b8b467b77" providerId="LiveId" clId="{0179528C-205D-4CEB-9F92-25710F06BB0B}" dt="2021-11-24T15:49:06.573" v="3050"/>
          <ac:spMkLst>
            <pc:docMk/>
            <pc:sldMk cId="1407900942" sldId="333"/>
            <ac:spMk id="70" creationId="{A05250E5-90D0-4E41-B9BD-FF661DE54040}"/>
          </ac:spMkLst>
        </pc:spChg>
        <pc:picChg chg="add mod ord">
          <ac:chgData name="bernard busschaert" userId="3712a37b8b467b77" providerId="LiveId" clId="{0179528C-205D-4CEB-9F92-25710F06BB0B}" dt="2021-12-02T09:08:57.764" v="3516" actId="14100"/>
          <ac:picMkLst>
            <pc:docMk/>
            <pc:sldMk cId="1407900942" sldId="333"/>
            <ac:picMk id="6" creationId="{B798ECC2-EC4B-4DEB-BAB6-511397C2DFA3}"/>
          </ac:picMkLst>
        </pc:picChg>
        <pc:picChg chg="add del mod">
          <ac:chgData name="bernard busschaert" userId="3712a37b8b467b77" providerId="LiveId" clId="{0179528C-205D-4CEB-9F92-25710F06BB0B}" dt="2021-11-24T15:25:09.758" v="2958" actId="478"/>
          <ac:picMkLst>
            <pc:docMk/>
            <pc:sldMk cId="1407900942" sldId="333"/>
            <ac:picMk id="7" creationId="{6D06517B-EC3C-4628-9C4B-4907A4EAC041}"/>
          </ac:picMkLst>
        </pc:picChg>
        <pc:picChg chg="add mod">
          <ac:chgData name="bernard busschaert" userId="3712a37b8b467b77" providerId="LiveId" clId="{0179528C-205D-4CEB-9F92-25710F06BB0B}" dt="2021-12-02T09:08:40.810" v="3513" actId="1076"/>
          <ac:picMkLst>
            <pc:docMk/>
            <pc:sldMk cId="1407900942" sldId="333"/>
            <ac:picMk id="7" creationId="{B838C205-A667-465C-AAA8-469BE6830373}"/>
          </ac:picMkLst>
        </pc:picChg>
        <pc:picChg chg="add del mod ord">
          <ac:chgData name="bernard busschaert" userId="3712a37b8b467b77" providerId="LiveId" clId="{0179528C-205D-4CEB-9F92-25710F06BB0B}" dt="2021-11-24T15:45:43.874" v="3030" actId="478"/>
          <ac:picMkLst>
            <pc:docMk/>
            <pc:sldMk cId="1407900942" sldId="333"/>
            <ac:picMk id="8" creationId="{939F4360-49AF-498E-9498-ADB3705C73E9}"/>
          </ac:picMkLst>
        </pc:picChg>
        <pc:picChg chg="add del mod">
          <ac:chgData name="bernard busschaert" userId="3712a37b8b467b77" providerId="LiveId" clId="{0179528C-205D-4CEB-9F92-25710F06BB0B}" dt="2021-12-02T08:54:08.195" v="3457" actId="478"/>
          <ac:picMkLst>
            <pc:docMk/>
            <pc:sldMk cId="1407900942" sldId="333"/>
            <ac:picMk id="11" creationId="{4C43D173-6903-4D4D-8434-D38EF24DAF1A}"/>
          </ac:picMkLst>
        </pc:picChg>
        <pc:cxnChg chg="add del">
          <ac:chgData name="bernard busschaert" userId="3712a37b8b467b77" providerId="LiveId" clId="{0179528C-205D-4CEB-9F92-25710F06BB0B}" dt="2021-11-24T15:45:31.995" v="3027" actId="26606"/>
          <ac:cxnSpMkLst>
            <pc:docMk/>
            <pc:sldMk cId="1407900942" sldId="333"/>
            <ac:cxnSpMk id="14" creationId="{3D44BCCA-102D-4A9D-B1E4-2450CAF0B05E}"/>
          </ac:cxnSpMkLst>
        </pc:cxnChg>
        <pc:cxnChg chg="add del">
          <ac:chgData name="bernard busschaert" userId="3712a37b8b467b77" providerId="LiveId" clId="{0179528C-205D-4CEB-9F92-25710F06BB0B}" dt="2021-11-24T15:45:31.995" v="3027" actId="26606"/>
          <ac:cxnSpMkLst>
            <pc:docMk/>
            <pc:sldMk cId="1407900942" sldId="333"/>
            <ac:cxnSpMk id="18" creationId="{09525C9A-1972-4836-BA7A-706C946EF4DA}"/>
          </ac:cxnSpMkLst>
        </pc:cxnChg>
        <pc:cxnChg chg="add del">
          <ac:chgData name="bernard busschaert" userId="3712a37b8b467b77" providerId="LiveId" clId="{0179528C-205D-4CEB-9F92-25710F06BB0B}" dt="2021-11-24T15:45:31.986" v="3026" actId="26606"/>
          <ac:cxnSpMkLst>
            <pc:docMk/>
            <pc:sldMk cId="1407900942" sldId="333"/>
            <ac:cxnSpMk id="29" creationId="{F5486A9D-1265-4B57-91E6-68E666B978BC}"/>
          </ac:cxnSpMkLst>
        </pc:cxnChg>
        <pc:cxnChg chg="add del">
          <ac:chgData name="bernard busschaert" userId="3712a37b8b467b77" providerId="LiveId" clId="{0179528C-205D-4CEB-9F92-25710F06BB0B}" dt="2021-11-24T15:45:39.207" v="3029" actId="26606"/>
          <ac:cxnSpMkLst>
            <pc:docMk/>
            <pc:sldMk cId="1407900942" sldId="333"/>
            <ac:cxnSpMk id="38" creationId="{F5486A9D-1265-4B57-91E6-68E666B978BC}"/>
          </ac:cxnSpMkLst>
        </pc:cxnChg>
        <pc:cxnChg chg="add del">
          <ac:chgData name="bernard busschaert" userId="3712a37b8b467b77" providerId="LiveId" clId="{0179528C-205D-4CEB-9F92-25710F06BB0B}" dt="2021-11-24T15:46:02.967" v="3031" actId="26606"/>
          <ac:cxnSpMkLst>
            <pc:docMk/>
            <pc:sldMk cId="1407900942" sldId="333"/>
            <ac:cxnSpMk id="49" creationId="{F5486A9D-1265-4B57-91E6-68E666B978BC}"/>
          </ac:cxnSpMkLst>
        </pc:cxnChg>
        <pc:cxnChg chg="add del">
          <ac:chgData name="bernard busschaert" userId="3712a37b8b467b77" providerId="LiveId" clId="{0179528C-205D-4CEB-9F92-25710F06BB0B}" dt="2021-11-24T15:49:06.573" v="3050"/>
          <ac:cxnSpMkLst>
            <pc:docMk/>
            <pc:sldMk cId="1407900942" sldId="333"/>
            <ac:cxnSpMk id="64" creationId="{3D44BCCA-102D-4A9D-B1E4-2450CAF0B05E}"/>
          </ac:cxnSpMkLst>
        </pc:cxnChg>
        <pc:cxnChg chg="add del">
          <ac:chgData name="bernard busschaert" userId="3712a37b8b467b77" providerId="LiveId" clId="{0179528C-205D-4CEB-9F92-25710F06BB0B}" dt="2021-11-24T15:49:06.573" v="3050"/>
          <ac:cxnSpMkLst>
            <pc:docMk/>
            <pc:sldMk cId="1407900942" sldId="333"/>
            <ac:cxnSpMk id="68" creationId="{09525C9A-1972-4836-BA7A-706C946EF4DA}"/>
          </ac:cxnSpMkLst>
        </pc:cxnChg>
      </pc:sldChg>
      <pc:sldChg chg="addSp delSp modSp new del mod setBg setClrOvrMap delDesignElem">
        <pc:chgData name="bernard busschaert" userId="3712a37b8b467b77" providerId="LiveId" clId="{0179528C-205D-4CEB-9F92-25710F06BB0B}" dt="2021-12-02T08:54:15.706" v="3459" actId="47"/>
        <pc:sldMkLst>
          <pc:docMk/>
          <pc:sldMk cId="3829439961" sldId="334"/>
        </pc:sldMkLst>
        <pc:spChg chg="mod">
          <ac:chgData name="bernard busschaert" userId="3712a37b8b467b77" providerId="LiveId" clId="{0179528C-205D-4CEB-9F92-25710F06BB0B}" dt="2021-11-24T15:46:52.642" v="3042" actId="26606"/>
          <ac:spMkLst>
            <pc:docMk/>
            <pc:sldMk cId="3829439961" sldId="334"/>
            <ac:spMk id="2" creationId="{A26AB73B-9B90-462F-8B8C-121EB1AFB45F}"/>
          </ac:spMkLst>
        </pc:spChg>
        <pc:spChg chg="add del mod">
          <ac:chgData name="bernard busschaert" userId="3712a37b8b467b77" providerId="LiveId" clId="{0179528C-205D-4CEB-9F92-25710F06BB0B}" dt="2021-11-24T15:46:52.642" v="3042" actId="26606"/>
          <ac:spMkLst>
            <pc:docMk/>
            <pc:sldMk cId="3829439961" sldId="334"/>
            <ac:spMk id="3" creationId="{794D7828-9FAB-4DE7-A253-2182A398389E}"/>
          </ac:spMkLst>
        </pc:spChg>
        <pc:spChg chg="mod">
          <ac:chgData name="bernard busschaert" userId="3712a37b8b467b77" providerId="LiveId" clId="{0179528C-205D-4CEB-9F92-25710F06BB0B}" dt="2021-11-24T15:52:24.148" v="3079"/>
          <ac:spMkLst>
            <pc:docMk/>
            <pc:sldMk cId="3829439961" sldId="334"/>
            <ac:spMk id="4" creationId="{4B777A75-0A7F-4F9C-AA37-DE354CE625CA}"/>
          </ac:spMkLst>
        </pc:spChg>
        <pc:spChg chg="mod">
          <ac:chgData name="bernard busschaert" userId="3712a37b8b467b77" providerId="LiveId" clId="{0179528C-205D-4CEB-9F92-25710F06BB0B}" dt="2021-11-24T15:52:24.148" v="3079"/>
          <ac:spMkLst>
            <pc:docMk/>
            <pc:sldMk cId="3829439961" sldId="334"/>
            <ac:spMk id="5" creationId="{73DA96C5-35BF-4EA6-B84A-36925A75F87B}"/>
          </ac:spMkLst>
        </pc:spChg>
        <pc:spChg chg="add del mod">
          <ac:chgData name="bernard busschaert" userId="3712a37b8b467b77" providerId="LiveId" clId="{0179528C-205D-4CEB-9F92-25710F06BB0B}" dt="2021-11-24T15:46:52.642" v="3042" actId="26606"/>
          <ac:spMkLst>
            <pc:docMk/>
            <pc:sldMk cId="3829439961" sldId="334"/>
            <ac:spMk id="6" creationId="{39AD2492-EF14-4BC6-A7F1-D24F840B539D}"/>
          </ac:spMkLst>
        </pc:spChg>
        <pc:spChg chg="add del">
          <ac:chgData name="bernard busschaert" userId="3712a37b8b467b77" providerId="LiveId" clId="{0179528C-205D-4CEB-9F92-25710F06BB0B}" dt="2021-11-24T15:46:38.840" v="3037" actId="26606"/>
          <ac:spMkLst>
            <pc:docMk/>
            <pc:sldMk cId="3829439961" sldId="334"/>
            <ac:spMk id="11" creationId="{52C0B2E1-0268-42EC-ABD3-94F81A05BCBD}"/>
          </ac:spMkLst>
        </pc:spChg>
        <pc:spChg chg="add del">
          <ac:chgData name="bernard busschaert" userId="3712a37b8b467b77" providerId="LiveId" clId="{0179528C-205D-4CEB-9F92-25710F06BB0B}" dt="2021-11-24T15:46:38.840" v="3037" actId="26606"/>
          <ac:spMkLst>
            <pc:docMk/>
            <pc:sldMk cId="3829439961" sldId="334"/>
            <ac:spMk id="13" creationId="{7D2256B4-48EA-40FC-BBC0-AA1EE6E0080C}"/>
          </ac:spMkLst>
        </pc:spChg>
        <pc:spChg chg="add del">
          <ac:chgData name="bernard busschaert" userId="3712a37b8b467b77" providerId="LiveId" clId="{0179528C-205D-4CEB-9F92-25710F06BB0B}" dt="2021-11-24T15:46:38.840" v="3037" actId="26606"/>
          <ac:spMkLst>
            <pc:docMk/>
            <pc:sldMk cId="3829439961" sldId="334"/>
            <ac:spMk id="17" creationId="{8C6E698C-8155-4B8B-BDC9-B7299772B509}"/>
          </ac:spMkLst>
        </pc:spChg>
        <pc:spChg chg="add del">
          <ac:chgData name="bernard busschaert" userId="3712a37b8b467b77" providerId="LiveId" clId="{0179528C-205D-4CEB-9F92-25710F06BB0B}" dt="2021-11-24T15:46:38.840" v="3037" actId="26606"/>
          <ac:spMkLst>
            <pc:docMk/>
            <pc:sldMk cId="3829439961" sldId="334"/>
            <ac:spMk id="21" creationId="{A05250E5-90D0-4E41-B9BD-FF661DE54040}"/>
          </ac:spMkLst>
        </pc:spChg>
        <pc:spChg chg="add del">
          <ac:chgData name="bernard busschaert" userId="3712a37b8b467b77" providerId="LiveId" clId="{0179528C-205D-4CEB-9F92-25710F06BB0B}" dt="2021-11-24T15:46:42.274" v="3039" actId="26606"/>
          <ac:spMkLst>
            <pc:docMk/>
            <pc:sldMk cId="3829439961" sldId="334"/>
            <ac:spMk id="23" creationId="{52C0B2E1-0268-42EC-ABD3-94F81A05BCBD}"/>
          </ac:spMkLst>
        </pc:spChg>
        <pc:spChg chg="add del">
          <ac:chgData name="bernard busschaert" userId="3712a37b8b467b77" providerId="LiveId" clId="{0179528C-205D-4CEB-9F92-25710F06BB0B}" dt="2021-11-24T15:46:42.274" v="3039" actId="26606"/>
          <ac:spMkLst>
            <pc:docMk/>
            <pc:sldMk cId="3829439961" sldId="334"/>
            <ac:spMk id="24" creationId="{7D2256B4-48EA-40FC-BBC0-AA1EE6E0080C}"/>
          </ac:spMkLst>
        </pc:spChg>
        <pc:spChg chg="add del">
          <ac:chgData name="bernard busschaert" userId="3712a37b8b467b77" providerId="LiveId" clId="{0179528C-205D-4CEB-9F92-25710F06BB0B}" dt="2021-11-24T15:46:42.274" v="3039" actId="26606"/>
          <ac:spMkLst>
            <pc:docMk/>
            <pc:sldMk cId="3829439961" sldId="334"/>
            <ac:spMk id="26" creationId="{F3B3B6C5-748F-437C-AE76-DB11FEA99E16}"/>
          </ac:spMkLst>
        </pc:spChg>
        <pc:spChg chg="add del">
          <ac:chgData name="bernard busschaert" userId="3712a37b8b467b77" providerId="LiveId" clId="{0179528C-205D-4CEB-9F92-25710F06BB0B}" dt="2021-11-24T15:46:42.274" v="3039" actId="26606"/>
          <ac:spMkLst>
            <pc:docMk/>
            <pc:sldMk cId="3829439961" sldId="334"/>
            <ac:spMk id="27" creationId="{197CEB5D-9BB2-475C-BA8D-AC88BB8C976E}"/>
          </ac:spMkLst>
        </pc:spChg>
        <pc:spChg chg="add del">
          <ac:chgData name="bernard busschaert" userId="3712a37b8b467b77" providerId="LiveId" clId="{0179528C-205D-4CEB-9F92-25710F06BB0B}" dt="2021-11-24T15:46:52.629" v="3041" actId="26606"/>
          <ac:spMkLst>
            <pc:docMk/>
            <pc:sldMk cId="3829439961" sldId="334"/>
            <ac:spMk id="30" creationId="{13FE9996-7EAC-4679-B37D-C1045F42F954}"/>
          </ac:spMkLst>
        </pc:spChg>
        <pc:spChg chg="add del">
          <ac:chgData name="bernard busschaert" userId="3712a37b8b467b77" providerId="LiveId" clId="{0179528C-205D-4CEB-9F92-25710F06BB0B}" dt="2021-11-24T15:46:52.629" v="3041" actId="26606"/>
          <ac:spMkLst>
            <pc:docMk/>
            <pc:sldMk cId="3829439961" sldId="334"/>
            <ac:spMk id="31" creationId="{761DF1FE-5CC8-43D2-A76C-93C76EEDE1E9}"/>
          </ac:spMkLst>
        </pc:spChg>
        <pc:spChg chg="add del">
          <ac:chgData name="bernard busschaert" userId="3712a37b8b467b77" providerId="LiveId" clId="{0179528C-205D-4CEB-9F92-25710F06BB0B}" dt="2021-11-24T15:46:52.629" v="3041" actId="26606"/>
          <ac:spMkLst>
            <pc:docMk/>
            <pc:sldMk cId="3829439961" sldId="334"/>
            <ac:spMk id="33" creationId="{C8DD82D3-D002-45B0-B16A-82B3DA4EFDDB}"/>
          </ac:spMkLst>
        </pc:spChg>
        <pc:spChg chg="add del">
          <ac:chgData name="bernard busschaert" userId="3712a37b8b467b77" providerId="LiveId" clId="{0179528C-205D-4CEB-9F92-25710F06BB0B}" dt="2021-11-24T15:46:52.629" v="3041" actId="26606"/>
          <ac:spMkLst>
            <pc:docMk/>
            <pc:sldMk cId="3829439961" sldId="334"/>
            <ac:spMk id="35" creationId="{794D7828-9FAB-4DE7-A253-2182A398389E}"/>
          </ac:spMkLst>
        </pc:spChg>
        <pc:spChg chg="add del">
          <ac:chgData name="bernard busschaert" userId="3712a37b8b467b77" providerId="LiveId" clId="{0179528C-205D-4CEB-9F92-25710F06BB0B}" dt="2021-11-24T15:46:52.629" v="3041" actId="26606"/>
          <ac:spMkLst>
            <pc:docMk/>
            <pc:sldMk cId="3829439961" sldId="334"/>
            <ac:spMk id="36" creationId="{4C15B19B-E7BB-4060-B12F-3CDA8EF16A52}"/>
          </ac:spMkLst>
        </pc:spChg>
        <pc:spChg chg="add del">
          <ac:chgData name="bernard busschaert" userId="3712a37b8b467b77" providerId="LiveId" clId="{0179528C-205D-4CEB-9F92-25710F06BB0B}" dt="2021-11-24T15:49:06.573" v="3050"/>
          <ac:spMkLst>
            <pc:docMk/>
            <pc:sldMk cId="3829439961" sldId="334"/>
            <ac:spMk id="38" creationId="{52C0B2E1-0268-42EC-ABD3-94F81A05BCBD}"/>
          </ac:spMkLst>
        </pc:spChg>
        <pc:spChg chg="add del">
          <ac:chgData name="bernard busschaert" userId="3712a37b8b467b77" providerId="LiveId" clId="{0179528C-205D-4CEB-9F92-25710F06BB0B}" dt="2021-11-24T15:49:06.573" v="3050"/>
          <ac:spMkLst>
            <pc:docMk/>
            <pc:sldMk cId="3829439961" sldId="334"/>
            <ac:spMk id="39" creationId="{7D2256B4-48EA-40FC-BBC0-AA1EE6E0080C}"/>
          </ac:spMkLst>
        </pc:spChg>
        <pc:spChg chg="add del">
          <ac:chgData name="bernard busschaert" userId="3712a37b8b467b77" providerId="LiveId" clId="{0179528C-205D-4CEB-9F92-25710F06BB0B}" dt="2021-11-24T15:49:06.573" v="3050"/>
          <ac:spMkLst>
            <pc:docMk/>
            <pc:sldMk cId="3829439961" sldId="334"/>
            <ac:spMk id="41" creationId="{FBDCECDC-EEE3-4128-AA5E-82A8C08796E8}"/>
          </ac:spMkLst>
        </pc:spChg>
        <pc:spChg chg="add del">
          <ac:chgData name="bernard busschaert" userId="3712a37b8b467b77" providerId="LiveId" clId="{0179528C-205D-4CEB-9F92-25710F06BB0B}" dt="2021-11-24T15:49:06.573" v="3050"/>
          <ac:spMkLst>
            <pc:docMk/>
            <pc:sldMk cId="3829439961" sldId="334"/>
            <ac:spMk id="42" creationId="{4260EDE0-989C-4E16-AF94-F652294D828E}"/>
          </ac:spMkLst>
        </pc:spChg>
        <pc:spChg chg="add del">
          <ac:chgData name="bernard busschaert" userId="3712a37b8b467b77" providerId="LiveId" clId="{0179528C-205D-4CEB-9F92-25710F06BB0B}" dt="2021-11-24T15:49:06.573" v="3050"/>
          <ac:spMkLst>
            <pc:docMk/>
            <pc:sldMk cId="3829439961" sldId="334"/>
            <ac:spMk id="43" creationId="{1F3985C0-E548-44D2-B30E-F3E42DADE133}"/>
          </ac:spMkLst>
        </pc:spChg>
        <pc:spChg chg="add mod">
          <ac:chgData name="bernard busschaert" userId="3712a37b8b467b77" providerId="LiveId" clId="{0179528C-205D-4CEB-9F92-25710F06BB0B}" dt="2021-12-02T08:54:11.944" v="3458" actId="6549"/>
          <ac:spMkLst>
            <pc:docMk/>
            <pc:sldMk cId="3829439961" sldId="334"/>
            <ac:spMk id="44" creationId="{39AD2492-EF14-4BC6-A7F1-D24F840B539D}"/>
          </ac:spMkLst>
        </pc:spChg>
        <pc:cxnChg chg="add del">
          <ac:chgData name="bernard busschaert" userId="3712a37b8b467b77" providerId="LiveId" clId="{0179528C-205D-4CEB-9F92-25710F06BB0B}" dt="2021-11-24T15:46:38.840" v="3037" actId="26606"/>
          <ac:cxnSpMkLst>
            <pc:docMk/>
            <pc:sldMk cId="3829439961" sldId="334"/>
            <ac:cxnSpMk id="15" creationId="{3D44BCCA-102D-4A9D-B1E4-2450CAF0B05E}"/>
          </ac:cxnSpMkLst>
        </pc:cxnChg>
        <pc:cxnChg chg="add del">
          <ac:chgData name="bernard busschaert" userId="3712a37b8b467b77" providerId="LiveId" clId="{0179528C-205D-4CEB-9F92-25710F06BB0B}" dt="2021-11-24T15:46:38.840" v="3037" actId="26606"/>
          <ac:cxnSpMkLst>
            <pc:docMk/>
            <pc:sldMk cId="3829439961" sldId="334"/>
            <ac:cxnSpMk id="19" creationId="{09525C9A-1972-4836-BA7A-706C946EF4DA}"/>
          </ac:cxnSpMkLst>
        </pc:cxnChg>
        <pc:cxnChg chg="add del">
          <ac:chgData name="bernard busschaert" userId="3712a37b8b467b77" providerId="LiveId" clId="{0179528C-205D-4CEB-9F92-25710F06BB0B}" dt="2021-11-24T15:46:42.274" v="3039" actId="26606"/>
          <ac:cxnSpMkLst>
            <pc:docMk/>
            <pc:sldMk cId="3829439961" sldId="334"/>
            <ac:cxnSpMk id="25" creationId="{3D44BCCA-102D-4A9D-B1E4-2450CAF0B05E}"/>
          </ac:cxnSpMkLst>
        </pc:cxnChg>
        <pc:cxnChg chg="add del">
          <ac:chgData name="bernard busschaert" userId="3712a37b8b467b77" providerId="LiveId" clId="{0179528C-205D-4CEB-9F92-25710F06BB0B}" dt="2021-11-24T15:46:42.274" v="3039" actId="26606"/>
          <ac:cxnSpMkLst>
            <pc:docMk/>
            <pc:sldMk cId="3829439961" sldId="334"/>
            <ac:cxnSpMk id="28" creationId="{BB14AD1F-ADD5-46E7-966F-4C0290232FF9}"/>
          </ac:cxnSpMkLst>
        </pc:cxnChg>
        <pc:cxnChg chg="add del">
          <ac:chgData name="bernard busschaert" userId="3712a37b8b467b77" providerId="LiveId" clId="{0179528C-205D-4CEB-9F92-25710F06BB0B}" dt="2021-11-24T15:46:52.629" v="3041" actId="26606"/>
          <ac:cxnSpMkLst>
            <pc:docMk/>
            <pc:sldMk cId="3829439961" sldId="334"/>
            <ac:cxnSpMk id="32" creationId="{E161BEBD-A23C-409E-ABC7-73F9EDC02F20}"/>
          </ac:cxnSpMkLst>
        </pc:cxnChg>
        <pc:cxnChg chg="add del">
          <ac:chgData name="bernard busschaert" userId="3712a37b8b467b77" providerId="LiveId" clId="{0179528C-205D-4CEB-9F92-25710F06BB0B}" dt="2021-11-24T15:46:52.629" v="3041" actId="26606"/>
          <ac:cxnSpMkLst>
            <pc:docMk/>
            <pc:sldMk cId="3829439961" sldId="334"/>
            <ac:cxnSpMk id="34" creationId="{9F09C252-16FE-4557-AD6D-BB5CA773496C}"/>
          </ac:cxnSpMkLst>
        </pc:cxnChg>
        <pc:cxnChg chg="add del">
          <ac:chgData name="bernard busschaert" userId="3712a37b8b467b77" providerId="LiveId" clId="{0179528C-205D-4CEB-9F92-25710F06BB0B}" dt="2021-11-24T15:49:06.573" v="3050"/>
          <ac:cxnSpMkLst>
            <pc:docMk/>
            <pc:sldMk cId="3829439961" sldId="334"/>
            <ac:cxnSpMk id="40" creationId="{3D44BCCA-102D-4A9D-B1E4-2450CAF0B05E}"/>
          </ac:cxnSpMkLst>
        </pc:cxnChg>
      </pc:sldChg>
      <pc:sldChg chg="addSp modSp new mod">
        <pc:chgData name="bernard busschaert" userId="3712a37b8b467b77" providerId="LiveId" clId="{0179528C-205D-4CEB-9F92-25710F06BB0B}" dt="2021-11-24T15:52:24.148" v="3079"/>
        <pc:sldMkLst>
          <pc:docMk/>
          <pc:sldMk cId="2598741514" sldId="335"/>
        </pc:sldMkLst>
        <pc:spChg chg="mod">
          <ac:chgData name="bernard busschaert" userId="3712a37b8b467b77" providerId="LiveId" clId="{0179528C-205D-4CEB-9F92-25710F06BB0B}" dt="2021-11-24T15:52:24.148" v="3079"/>
          <ac:spMkLst>
            <pc:docMk/>
            <pc:sldMk cId="2598741514" sldId="335"/>
            <ac:spMk id="2" creationId="{38C6070E-EF62-4146-A6C3-4F16F46DAAC7}"/>
          </ac:spMkLst>
        </pc:spChg>
        <pc:spChg chg="mod">
          <ac:chgData name="bernard busschaert" userId="3712a37b8b467b77" providerId="LiveId" clId="{0179528C-205D-4CEB-9F92-25710F06BB0B}" dt="2021-11-24T15:52:24.148" v="3079"/>
          <ac:spMkLst>
            <pc:docMk/>
            <pc:sldMk cId="2598741514" sldId="335"/>
            <ac:spMk id="3" creationId="{3625B216-F047-48B6-BEEE-9ADFD0BEC48D}"/>
          </ac:spMkLst>
        </pc:spChg>
        <pc:spChg chg="mod">
          <ac:chgData name="bernard busschaert" userId="3712a37b8b467b77" providerId="LiveId" clId="{0179528C-205D-4CEB-9F92-25710F06BB0B}" dt="2021-11-24T15:52:24.148" v="3079"/>
          <ac:spMkLst>
            <pc:docMk/>
            <pc:sldMk cId="2598741514" sldId="335"/>
            <ac:spMk id="4" creationId="{7116C508-7459-4138-A464-C6B1AB80DC54}"/>
          </ac:spMkLst>
        </pc:spChg>
        <pc:spChg chg="mod">
          <ac:chgData name="bernard busschaert" userId="3712a37b8b467b77" providerId="LiveId" clId="{0179528C-205D-4CEB-9F92-25710F06BB0B}" dt="2021-11-24T15:52:24.148" v="3079"/>
          <ac:spMkLst>
            <pc:docMk/>
            <pc:sldMk cId="2598741514" sldId="335"/>
            <ac:spMk id="5" creationId="{95097FA3-21EE-4448-9F04-C371EA2DB6D0}"/>
          </ac:spMkLst>
        </pc:spChg>
        <pc:picChg chg="add mod">
          <ac:chgData name="bernard busschaert" userId="3712a37b8b467b77" providerId="LiveId" clId="{0179528C-205D-4CEB-9F92-25710F06BB0B}" dt="2021-11-18T10:00:31.693" v="2303" actId="1440"/>
          <ac:picMkLst>
            <pc:docMk/>
            <pc:sldMk cId="2598741514" sldId="335"/>
            <ac:picMk id="7" creationId="{48E41BD4-CA73-4A5E-8062-889E3C423DD5}"/>
          </ac:picMkLst>
        </pc:picChg>
      </pc:sldChg>
      <pc:sldChg chg="addSp modSp new mod">
        <pc:chgData name="bernard busschaert" userId="3712a37b8b467b77" providerId="LiveId" clId="{0179528C-205D-4CEB-9F92-25710F06BB0B}" dt="2021-11-24T15:52:24.148" v="3079"/>
        <pc:sldMkLst>
          <pc:docMk/>
          <pc:sldMk cId="3012023038" sldId="336"/>
        </pc:sldMkLst>
        <pc:spChg chg="mod">
          <ac:chgData name="bernard busschaert" userId="3712a37b8b467b77" providerId="LiveId" clId="{0179528C-205D-4CEB-9F92-25710F06BB0B}" dt="2021-11-24T15:52:24.148" v="3079"/>
          <ac:spMkLst>
            <pc:docMk/>
            <pc:sldMk cId="3012023038" sldId="336"/>
            <ac:spMk id="2" creationId="{3E04029E-278B-4626-8231-C7FE8EFEBAAC}"/>
          </ac:spMkLst>
        </pc:spChg>
        <pc:spChg chg="mod">
          <ac:chgData name="bernard busschaert" userId="3712a37b8b467b77" providerId="LiveId" clId="{0179528C-205D-4CEB-9F92-25710F06BB0B}" dt="2021-11-24T15:52:24.148" v="3079"/>
          <ac:spMkLst>
            <pc:docMk/>
            <pc:sldMk cId="3012023038" sldId="336"/>
            <ac:spMk id="3" creationId="{27CB053F-0109-4AFD-9791-ABC5A4AC4163}"/>
          </ac:spMkLst>
        </pc:spChg>
        <pc:spChg chg="mod">
          <ac:chgData name="bernard busschaert" userId="3712a37b8b467b77" providerId="LiveId" clId="{0179528C-205D-4CEB-9F92-25710F06BB0B}" dt="2021-11-24T15:52:24.148" v="3079"/>
          <ac:spMkLst>
            <pc:docMk/>
            <pc:sldMk cId="3012023038" sldId="336"/>
            <ac:spMk id="4" creationId="{A4D2D2DC-72D3-4E92-9001-97F4F1F6B96D}"/>
          </ac:spMkLst>
        </pc:spChg>
        <pc:spChg chg="mod">
          <ac:chgData name="bernard busschaert" userId="3712a37b8b467b77" providerId="LiveId" clId="{0179528C-205D-4CEB-9F92-25710F06BB0B}" dt="2021-11-24T15:52:24.148" v="3079"/>
          <ac:spMkLst>
            <pc:docMk/>
            <pc:sldMk cId="3012023038" sldId="336"/>
            <ac:spMk id="5" creationId="{187C529D-8FE6-4B35-A3C9-E3ADD134161B}"/>
          </ac:spMkLst>
        </pc:spChg>
        <pc:picChg chg="add mod">
          <ac:chgData name="bernard busschaert" userId="3712a37b8b467b77" providerId="LiveId" clId="{0179528C-205D-4CEB-9F92-25710F06BB0B}" dt="2021-11-18T10:02:31.817" v="2309" actId="14100"/>
          <ac:picMkLst>
            <pc:docMk/>
            <pc:sldMk cId="3012023038" sldId="336"/>
            <ac:picMk id="7" creationId="{04FCEAA8-FBE7-4BEA-80A2-FAB5FE39D04B}"/>
          </ac:picMkLst>
        </pc:picChg>
      </pc:sldChg>
      <pc:sldChg chg="addSp modSp new mod">
        <pc:chgData name="bernard busschaert" userId="3712a37b8b467b77" providerId="LiveId" clId="{0179528C-205D-4CEB-9F92-25710F06BB0B}" dt="2021-11-24T15:52:24.148" v="3079"/>
        <pc:sldMkLst>
          <pc:docMk/>
          <pc:sldMk cId="97058645" sldId="337"/>
        </pc:sldMkLst>
        <pc:spChg chg="mod">
          <ac:chgData name="bernard busschaert" userId="3712a37b8b467b77" providerId="LiveId" clId="{0179528C-205D-4CEB-9F92-25710F06BB0B}" dt="2021-11-24T15:52:24.148" v="3079"/>
          <ac:spMkLst>
            <pc:docMk/>
            <pc:sldMk cId="97058645" sldId="337"/>
            <ac:spMk id="2" creationId="{1400CB65-6557-40C4-9EB4-88B2C9C7925C}"/>
          </ac:spMkLst>
        </pc:spChg>
        <pc:spChg chg="mod">
          <ac:chgData name="bernard busschaert" userId="3712a37b8b467b77" providerId="LiveId" clId="{0179528C-205D-4CEB-9F92-25710F06BB0B}" dt="2021-11-24T15:52:24.148" v="3079"/>
          <ac:spMkLst>
            <pc:docMk/>
            <pc:sldMk cId="97058645" sldId="337"/>
            <ac:spMk id="3" creationId="{B1772573-A305-4D64-B39F-1F972EB09CCE}"/>
          </ac:spMkLst>
        </pc:spChg>
        <pc:spChg chg="mod">
          <ac:chgData name="bernard busschaert" userId="3712a37b8b467b77" providerId="LiveId" clId="{0179528C-205D-4CEB-9F92-25710F06BB0B}" dt="2021-11-24T15:52:24.148" v="3079"/>
          <ac:spMkLst>
            <pc:docMk/>
            <pc:sldMk cId="97058645" sldId="337"/>
            <ac:spMk id="4" creationId="{5A94D114-6E4C-40A3-877A-88C3129E5019}"/>
          </ac:spMkLst>
        </pc:spChg>
        <pc:spChg chg="mod">
          <ac:chgData name="bernard busschaert" userId="3712a37b8b467b77" providerId="LiveId" clId="{0179528C-205D-4CEB-9F92-25710F06BB0B}" dt="2021-11-24T15:52:24.148" v="3079"/>
          <ac:spMkLst>
            <pc:docMk/>
            <pc:sldMk cId="97058645" sldId="337"/>
            <ac:spMk id="5" creationId="{D33A33CC-3EDB-4301-8B5F-8C3E100F108D}"/>
          </ac:spMkLst>
        </pc:spChg>
        <pc:picChg chg="add mod">
          <ac:chgData name="bernard busschaert" userId="3712a37b8b467b77" providerId="LiveId" clId="{0179528C-205D-4CEB-9F92-25710F06BB0B}" dt="2021-11-18T10:03:50.606" v="2314" actId="1440"/>
          <ac:picMkLst>
            <pc:docMk/>
            <pc:sldMk cId="97058645" sldId="337"/>
            <ac:picMk id="7" creationId="{D64D032D-FD8B-4CD5-BD87-42D8EE1CA92D}"/>
          </ac:picMkLst>
        </pc:picChg>
      </pc:sldChg>
      <pc:sldChg chg="addSp delSp modSp new mod setBg">
        <pc:chgData name="bernard busschaert" userId="3712a37b8b467b77" providerId="LiveId" clId="{0179528C-205D-4CEB-9F92-25710F06BB0B}" dt="2021-12-02T09:38:28.515" v="3825" actId="1076"/>
        <pc:sldMkLst>
          <pc:docMk/>
          <pc:sldMk cId="2507379398" sldId="338"/>
        </pc:sldMkLst>
        <pc:spChg chg="del mod">
          <ac:chgData name="bernard busschaert" userId="3712a37b8b467b77" providerId="LiveId" clId="{0179528C-205D-4CEB-9F92-25710F06BB0B}" dt="2021-12-02T09:18:06.700" v="3703" actId="478"/>
          <ac:spMkLst>
            <pc:docMk/>
            <pc:sldMk cId="2507379398" sldId="338"/>
            <ac:spMk id="2" creationId="{C1ACE572-706A-4950-AE16-4192004381ED}"/>
          </ac:spMkLst>
        </pc:spChg>
        <pc:spChg chg="del mod">
          <ac:chgData name="bernard busschaert" userId="3712a37b8b467b77" providerId="LiveId" clId="{0179528C-205D-4CEB-9F92-25710F06BB0B}" dt="2021-12-02T09:18:09.439" v="3704" actId="478"/>
          <ac:spMkLst>
            <pc:docMk/>
            <pc:sldMk cId="2507379398" sldId="338"/>
            <ac:spMk id="3" creationId="{45A30E55-2A7E-4EC8-A8EC-D50B406774CC}"/>
          </ac:spMkLst>
        </pc:spChg>
        <pc:spChg chg="mod">
          <ac:chgData name="bernard busschaert" userId="3712a37b8b467b77" providerId="LiveId" clId="{0179528C-205D-4CEB-9F92-25710F06BB0B}" dt="2021-12-02T09:35:45.722" v="3753" actId="26606"/>
          <ac:spMkLst>
            <pc:docMk/>
            <pc:sldMk cId="2507379398" sldId="338"/>
            <ac:spMk id="4" creationId="{3E427EB8-FA11-4608-9836-C3106D08032D}"/>
          </ac:spMkLst>
        </pc:spChg>
        <pc:spChg chg="mod">
          <ac:chgData name="bernard busschaert" userId="3712a37b8b467b77" providerId="LiveId" clId="{0179528C-205D-4CEB-9F92-25710F06BB0B}" dt="2021-12-02T09:35:45.722" v="3753" actId="26606"/>
          <ac:spMkLst>
            <pc:docMk/>
            <pc:sldMk cId="2507379398" sldId="338"/>
            <ac:spMk id="5" creationId="{44D9947C-202A-44E1-B6FC-DB4EEA6CD52F}"/>
          </ac:spMkLst>
        </pc:spChg>
        <pc:spChg chg="add del mod">
          <ac:chgData name="bernard busschaert" userId="3712a37b8b467b77" providerId="LiveId" clId="{0179528C-205D-4CEB-9F92-25710F06BB0B}" dt="2021-12-02T09:35:45.722" v="3753" actId="26606"/>
          <ac:spMkLst>
            <pc:docMk/>
            <pc:sldMk cId="2507379398" sldId="338"/>
            <ac:spMk id="8" creationId="{3F52AA16-8277-4E33-BCF1-35856965DEDD}"/>
          </ac:spMkLst>
        </pc:spChg>
        <pc:spChg chg="add del">
          <ac:chgData name="bernard busschaert" userId="3712a37b8b467b77" providerId="LiveId" clId="{0179528C-205D-4CEB-9F92-25710F06BB0B}" dt="2021-11-25T10:05:02.121" v="3138" actId="26606"/>
          <ac:spMkLst>
            <pc:docMk/>
            <pc:sldMk cId="2507379398" sldId="338"/>
            <ac:spMk id="10" creationId="{907EF6B7-1338-4443-8C46-6A318D952DFD}"/>
          </ac:spMkLst>
        </pc:spChg>
        <pc:spChg chg="add del mod">
          <ac:chgData name="bernard busschaert" userId="3712a37b8b467b77" providerId="LiveId" clId="{0179528C-205D-4CEB-9F92-25710F06BB0B}" dt="2021-12-02T09:35:45.722" v="3753" actId="26606"/>
          <ac:spMkLst>
            <pc:docMk/>
            <pc:sldMk cId="2507379398" sldId="338"/>
            <ac:spMk id="10" creationId="{FFBEB3B0-DC09-4507-8A7F-DA1D0BA5D6F7}"/>
          </ac:spMkLst>
        </pc:spChg>
        <pc:spChg chg="add del">
          <ac:chgData name="bernard busschaert" userId="3712a37b8b467b77" providerId="LiveId" clId="{0179528C-205D-4CEB-9F92-25710F06BB0B}" dt="2021-11-25T10:05:02.121" v="3138" actId="26606"/>
          <ac:spMkLst>
            <pc:docMk/>
            <pc:sldMk cId="2507379398" sldId="338"/>
            <ac:spMk id="12" creationId="{DAAE4CDD-124C-4DCF-9584-B6033B545DD5}"/>
          </ac:spMkLst>
        </pc:spChg>
        <pc:spChg chg="add del">
          <ac:chgData name="bernard busschaert" userId="3712a37b8b467b77" providerId="LiveId" clId="{0179528C-205D-4CEB-9F92-25710F06BB0B}" dt="2021-11-25T10:05:02.121" v="3138" actId="26606"/>
          <ac:spMkLst>
            <pc:docMk/>
            <pc:sldMk cId="2507379398" sldId="338"/>
            <ac:spMk id="14" creationId="{081E4A58-353D-44AE-B2FC-2A74E2E400F7}"/>
          </ac:spMkLst>
        </pc:spChg>
        <pc:spChg chg="add del">
          <ac:chgData name="bernard busschaert" userId="3712a37b8b467b77" providerId="LiveId" clId="{0179528C-205D-4CEB-9F92-25710F06BB0B}" dt="2021-12-02T09:35:45.722" v="3753" actId="26606"/>
          <ac:spMkLst>
            <pc:docMk/>
            <pc:sldMk cId="2507379398" sldId="338"/>
            <ac:spMk id="19" creationId="{42A5316D-ED2F-4F89-B4B4-8D9240B1A348}"/>
          </ac:spMkLst>
        </pc:spChg>
        <pc:spChg chg="add">
          <ac:chgData name="bernard busschaert" userId="3712a37b8b467b77" providerId="LiveId" clId="{0179528C-205D-4CEB-9F92-25710F06BB0B}" dt="2021-12-02T09:35:45.722" v="3753" actId="26606"/>
          <ac:spMkLst>
            <pc:docMk/>
            <pc:sldMk cId="2507379398" sldId="338"/>
            <ac:spMk id="24" creationId="{32BC26D8-82FB-445E-AA49-62A77D7C1EE0}"/>
          </ac:spMkLst>
        </pc:spChg>
        <pc:spChg chg="add">
          <ac:chgData name="bernard busschaert" userId="3712a37b8b467b77" providerId="LiveId" clId="{0179528C-205D-4CEB-9F92-25710F06BB0B}" dt="2021-12-02T09:35:45.722" v="3753" actId="26606"/>
          <ac:spMkLst>
            <pc:docMk/>
            <pc:sldMk cId="2507379398" sldId="338"/>
            <ac:spMk id="26" creationId="{CB44330D-EA18-4254-AA95-EB49948539B8}"/>
          </ac:spMkLst>
        </pc:spChg>
        <pc:picChg chg="add del mod ord">
          <ac:chgData name="bernard busschaert" userId="3712a37b8b467b77" providerId="LiveId" clId="{0179528C-205D-4CEB-9F92-25710F06BB0B}" dt="2021-12-02T09:18:04.324" v="3702" actId="478"/>
          <ac:picMkLst>
            <pc:docMk/>
            <pc:sldMk cId="2507379398" sldId="338"/>
            <ac:picMk id="7" creationId="{3933B6ED-B2E9-4D41-853B-6D353A9BDFE7}"/>
          </ac:picMkLst>
        </pc:picChg>
        <pc:picChg chg="add mod ord">
          <ac:chgData name="bernard busschaert" userId="3712a37b8b467b77" providerId="LiveId" clId="{0179528C-205D-4CEB-9F92-25710F06BB0B}" dt="2021-12-02T09:35:45.722" v="3753" actId="26606"/>
          <ac:picMkLst>
            <pc:docMk/>
            <pc:sldMk cId="2507379398" sldId="338"/>
            <ac:picMk id="12" creationId="{6F913E9F-7410-4DB5-ABBD-938FC3CE255D}"/>
          </ac:picMkLst>
        </pc:picChg>
        <pc:picChg chg="add mod">
          <ac:chgData name="bernard busschaert" userId="3712a37b8b467b77" providerId="LiveId" clId="{0179528C-205D-4CEB-9F92-25710F06BB0B}" dt="2021-12-02T09:38:28.515" v="3825" actId="1076"/>
          <ac:picMkLst>
            <pc:docMk/>
            <pc:sldMk cId="2507379398" sldId="338"/>
            <ac:picMk id="13" creationId="{C77EB87D-6D1D-4D94-8DC7-8A1CDA9EB498}"/>
          </ac:picMkLst>
        </pc:picChg>
      </pc:sldChg>
      <pc:sldChg chg="addSp modSp new mod">
        <pc:chgData name="bernard busschaert" userId="3712a37b8b467b77" providerId="LiveId" clId="{0179528C-205D-4CEB-9F92-25710F06BB0B}" dt="2021-12-02T08:53:29.499" v="3453" actId="1440"/>
        <pc:sldMkLst>
          <pc:docMk/>
          <pc:sldMk cId="3072966188" sldId="339"/>
        </pc:sldMkLst>
        <pc:picChg chg="add mod modCrop">
          <ac:chgData name="bernard busschaert" userId="3712a37b8b467b77" providerId="LiveId" clId="{0179528C-205D-4CEB-9F92-25710F06BB0B}" dt="2021-12-02T08:53:29.499" v="3453" actId="1440"/>
          <ac:picMkLst>
            <pc:docMk/>
            <pc:sldMk cId="3072966188" sldId="339"/>
            <ac:picMk id="7" creationId="{F8101525-066B-4D5F-8083-496DA4E745F5}"/>
          </ac:picMkLst>
        </pc:picChg>
      </pc:sldChg>
      <pc:sldChg chg="addSp delSp modSp new mod setBg">
        <pc:chgData name="bernard busschaert" userId="3712a37b8b467b77" providerId="LiveId" clId="{0179528C-205D-4CEB-9F92-25710F06BB0B}" dt="2021-12-02T09:14:34.486" v="3582" actId="113"/>
        <pc:sldMkLst>
          <pc:docMk/>
          <pc:sldMk cId="1717903154" sldId="340"/>
        </pc:sldMkLst>
        <pc:spChg chg="mod">
          <ac:chgData name="bernard busschaert" userId="3712a37b8b467b77" providerId="LiveId" clId="{0179528C-205D-4CEB-9F92-25710F06BB0B}" dt="2021-12-02T09:14:34.486" v="3582" actId="113"/>
          <ac:spMkLst>
            <pc:docMk/>
            <pc:sldMk cId="1717903154" sldId="340"/>
            <ac:spMk id="2" creationId="{833D343B-C736-4EEC-83AA-3C7665D42E22}"/>
          </ac:spMkLst>
        </pc:spChg>
        <pc:spChg chg="mod">
          <ac:chgData name="bernard busschaert" userId="3712a37b8b467b77" providerId="LiveId" clId="{0179528C-205D-4CEB-9F92-25710F06BB0B}" dt="2021-12-02T09:11:46.275" v="3522" actId="26606"/>
          <ac:spMkLst>
            <pc:docMk/>
            <pc:sldMk cId="1717903154" sldId="340"/>
            <ac:spMk id="3" creationId="{F9A1E8A6-0926-4938-BA40-44E2A476C660}"/>
          </ac:spMkLst>
        </pc:spChg>
        <pc:spChg chg="mod">
          <ac:chgData name="bernard busschaert" userId="3712a37b8b467b77" providerId="LiveId" clId="{0179528C-205D-4CEB-9F92-25710F06BB0B}" dt="2021-12-02T09:11:46.275" v="3522" actId="26606"/>
          <ac:spMkLst>
            <pc:docMk/>
            <pc:sldMk cId="1717903154" sldId="340"/>
            <ac:spMk id="4" creationId="{7B5AA00A-7CCC-4468-8714-B983794066F6}"/>
          </ac:spMkLst>
        </pc:spChg>
        <pc:spChg chg="mod">
          <ac:chgData name="bernard busschaert" userId="3712a37b8b467b77" providerId="LiveId" clId="{0179528C-205D-4CEB-9F92-25710F06BB0B}" dt="2021-12-02T09:11:46.275" v="3522" actId="26606"/>
          <ac:spMkLst>
            <pc:docMk/>
            <pc:sldMk cId="1717903154" sldId="340"/>
            <ac:spMk id="5" creationId="{76B6B999-15C2-40E9-95AE-BB4B7562A0B7}"/>
          </ac:spMkLst>
        </pc:spChg>
        <pc:spChg chg="add del">
          <ac:chgData name="bernard busschaert" userId="3712a37b8b467b77" providerId="LiveId" clId="{0179528C-205D-4CEB-9F92-25710F06BB0B}" dt="2021-12-02T09:11:46.267" v="3521" actId="26606"/>
          <ac:spMkLst>
            <pc:docMk/>
            <pc:sldMk cId="1717903154" sldId="340"/>
            <ac:spMk id="71" creationId="{AC5782D3-6CED-43A7-BE35-09C48F8091FB}"/>
          </ac:spMkLst>
        </pc:spChg>
        <pc:spChg chg="add del">
          <ac:chgData name="bernard busschaert" userId="3712a37b8b467b77" providerId="LiveId" clId="{0179528C-205D-4CEB-9F92-25710F06BB0B}" dt="2021-12-02T09:11:46.267" v="3521" actId="26606"/>
          <ac:spMkLst>
            <pc:docMk/>
            <pc:sldMk cId="1717903154" sldId="340"/>
            <ac:spMk id="73" creationId="{6721F593-ECD2-4B5B-AAE4-0866A4CDC970}"/>
          </ac:spMkLst>
        </pc:spChg>
        <pc:spChg chg="add del">
          <ac:chgData name="bernard busschaert" userId="3712a37b8b467b77" providerId="LiveId" clId="{0179528C-205D-4CEB-9F92-25710F06BB0B}" dt="2021-12-02T09:11:46.267" v="3521" actId="26606"/>
          <ac:spMkLst>
            <pc:docMk/>
            <pc:sldMk cId="1717903154" sldId="340"/>
            <ac:spMk id="75" creationId="{71DEE99F-D18C-4025-BA3F-CEBF5258ED3D}"/>
          </ac:spMkLst>
        </pc:spChg>
        <pc:spChg chg="add del">
          <ac:chgData name="bernard busschaert" userId="3712a37b8b467b77" providerId="LiveId" clId="{0179528C-205D-4CEB-9F92-25710F06BB0B}" dt="2021-12-02T09:11:46.267" v="3521" actId="26606"/>
          <ac:spMkLst>
            <pc:docMk/>
            <pc:sldMk cId="1717903154" sldId="340"/>
            <ac:spMk id="77" creationId="{976FA5D9-3A7C-4FA7-9BA8-1905D703FD77}"/>
          </ac:spMkLst>
        </pc:spChg>
        <pc:spChg chg="add del">
          <ac:chgData name="bernard busschaert" userId="3712a37b8b467b77" providerId="LiveId" clId="{0179528C-205D-4CEB-9F92-25710F06BB0B}" dt="2021-12-02T09:11:46.267" v="3521" actId="26606"/>
          <ac:spMkLst>
            <pc:docMk/>
            <pc:sldMk cId="1717903154" sldId="340"/>
            <ac:spMk id="79" creationId="{4652D57C-331F-43B8-9C07-69FBA9C0279E}"/>
          </ac:spMkLst>
        </pc:spChg>
        <pc:spChg chg="add">
          <ac:chgData name="bernard busschaert" userId="3712a37b8b467b77" providerId="LiveId" clId="{0179528C-205D-4CEB-9F92-25710F06BB0B}" dt="2021-12-02T09:11:46.275" v="3522" actId="26606"/>
          <ac:spMkLst>
            <pc:docMk/>
            <pc:sldMk cId="1717903154" sldId="340"/>
            <ac:spMk id="2052" creationId="{CEB41C5C-0F34-4DDA-9D7C-5E717F35F60C}"/>
          </ac:spMkLst>
        </pc:spChg>
        <pc:picChg chg="add mod">
          <ac:chgData name="bernard busschaert" userId="3712a37b8b467b77" providerId="LiveId" clId="{0179528C-205D-4CEB-9F92-25710F06BB0B}" dt="2021-12-02T09:14:07.076" v="3574" actId="14100"/>
          <ac:picMkLst>
            <pc:docMk/>
            <pc:sldMk cId="1717903154" sldId="340"/>
            <ac:picMk id="7" creationId="{89D1A669-2683-4257-88AD-DC602F5C4D99}"/>
          </ac:picMkLst>
        </pc:picChg>
        <pc:picChg chg="add mod ord">
          <ac:chgData name="bernard busschaert" userId="3712a37b8b467b77" providerId="LiveId" clId="{0179528C-205D-4CEB-9F92-25710F06BB0B}" dt="2021-12-02T09:11:46.275" v="3522" actId="26606"/>
          <ac:picMkLst>
            <pc:docMk/>
            <pc:sldMk cId="1717903154" sldId="340"/>
            <ac:picMk id="2050" creationId="{7511748F-0B98-4AA0-9E60-6F2EDEB2434F}"/>
          </ac:picMkLst>
        </pc:picChg>
        <pc:cxnChg chg="add">
          <ac:chgData name="bernard busschaert" userId="3712a37b8b467b77" providerId="LiveId" clId="{0179528C-205D-4CEB-9F92-25710F06BB0B}" dt="2021-12-02T09:11:46.275" v="3522" actId="26606"/>
          <ac:cxnSpMkLst>
            <pc:docMk/>
            <pc:sldMk cId="1717903154" sldId="340"/>
            <ac:cxnSpMk id="2053" creationId="{57E1E5E6-F385-4E9C-B201-BA5BDE5CAD52}"/>
          </ac:cxnSpMkLst>
        </pc:cxnChg>
      </pc:sldChg>
      <pc:sldChg chg="addSp delSp modSp new mod setBg">
        <pc:chgData name="bernard busschaert" userId="3712a37b8b467b77" providerId="LiveId" clId="{0179528C-205D-4CEB-9F92-25710F06BB0B}" dt="2021-12-02T09:38:04.567" v="3823" actId="1076"/>
        <pc:sldMkLst>
          <pc:docMk/>
          <pc:sldMk cId="3214169671" sldId="341"/>
        </pc:sldMkLst>
        <pc:spChg chg="del">
          <ac:chgData name="bernard busschaert" userId="3712a37b8b467b77" providerId="LiveId" clId="{0179528C-205D-4CEB-9F92-25710F06BB0B}" dt="2021-12-02T09:37:01.750" v="3756" actId="26606"/>
          <ac:spMkLst>
            <pc:docMk/>
            <pc:sldMk cId="3214169671" sldId="341"/>
            <ac:spMk id="2" creationId="{219312FF-C860-447F-8E56-0CCB0F17E813}"/>
          </ac:spMkLst>
        </pc:spChg>
        <pc:spChg chg="del">
          <ac:chgData name="bernard busschaert" userId="3712a37b8b467b77" providerId="LiveId" clId="{0179528C-205D-4CEB-9F92-25710F06BB0B}" dt="2021-12-02T09:37:01.750" v="3756" actId="26606"/>
          <ac:spMkLst>
            <pc:docMk/>
            <pc:sldMk cId="3214169671" sldId="341"/>
            <ac:spMk id="3" creationId="{4E104E86-A728-45DB-B8C7-888B08146626}"/>
          </ac:spMkLst>
        </pc:spChg>
        <pc:spChg chg="mod">
          <ac:chgData name="bernard busschaert" userId="3712a37b8b467b77" providerId="LiveId" clId="{0179528C-205D-4CEB-9F92-25710F06BB0B}" dt="2021-12-02T09:37:01.750" v="3756" actId="26606"/>
          <ac:spMkLst>
            <pc:docMk/>
            <pc:sldMk cId="3214169671" sldId="341"/>
            <ac:spMk id="4" creationId="{9EFA0A7F-AC74-49B6-9CE4-6156FD9E0A8A}"/>
          </ac:spMkLst>
        </pc:spChg>
        <pc:spChg chg="mod">
          <ac:chgData name="bernard busschaert" userId="3712a37b8b467b77" providerId="LiveId" clId="{0179528C-205D-4CEB-9F92-25710F06BB0B}" dt="2021-12-02T09:37:01.750" v="3756" actId="26606"/>
          <ac:spMkLst>
            <pc:docMk/>
            <pc:sldMk cId="3214169671" sldId="341"/>
            <ac:spMk id="5" creationId="{3E32568C-B969-46CD-955F-24857EA7B67B}"/>
          </ac:spMkLst>
        </pc:spChg>
        <pc:spChg chg="add mod">
          <ac:chgData name="bernard busschaert" userId="3712a37b8b467b77" providerId="LiveId" clId="{0179528C-205D-4CEB-9F92-25710F06BB0B}" dt="2021-12-02T09:38:04.567" v="3823" actId="1076"/>
          <ac:spMkLst>
            <pc:docMk/>
            <pc:sldMk cId="3214169671" sldId="341"/>
            <ac:spMk id="8" creationId="{11DEB829-5E73-476F-9293-08F6389298D4}"/>
          </ac:spMkLst>
        </pc:spChg>
        <pc:spChg chg="add">
          <ac:chgData name="bernard busschaert" userId="3712a37b8b467b77" providerId="LiveId" clId="{0179528C-205D-4CEB-9F92-25710F06BB0B}" dt="2021-12-02T09:37:01.750" v="3756" actId="26606"/>
          <ac:spMkLst>
            <pc:docMk/>
            <pc:sldMk cId="3214169671" sldId="341"/>
            <ac:spMk id="12" creationId="{AB8C311F-7253-4AED-9701-7FC0708C41C7}"/>
          </ac:spMkLst>
        </pc:spChg>
        <pc:spChg chg="add">
          <ac:chgData name="bernard busschaert" userId="3712a37b8b467b77" providerId="LiveId" clId="{0179528C-205D-4CEB-9F92-25710F06BB0B}" dt="2021-12-02T09:37:01.750" v="3756" actId="26606"/>
          <ac:spMkLst>
            <pc:docMk/>
            <pc:sldMk cId="3214169671" sldId="341"/>
            <ac:spMk id="14" creationId="{E2384209-CB15-4CDF-9D31-C44FD9A3F20D}"/>
          </ac:spMkLst>
        </pc:spChg>
        <pc:spChg chg="add">
          <ac:chgData name="bernard busschaert" userId="3712a37b8b467b77" providerId="LiveId" clId="{0179528C-205D-4CEB-9F92-25710F06BB0B}" dt="2021-12-02T09:37:01.750" v="3756" actId="26606"/>
          <ac:spMkLst>
            <pc:docMk/>
            <pc:sldMk cId="3214169671" sldId="341"/>
            <ac:spMk id="16" creationId="{2633B3B5-CC90-43F0-8714-D31D1F3F0209}"/>
          </ac:spMkLst>
        </pc:spChg>
        <pc:spChg chg="add">
          <ac:chgData name="bernard busschaert" userId="3712a37b8b467b77" providerId="LiveId" clId="{0179528C-205D-4CEB-9F92-25710F06BB0B}" dt="2021-12-02T09:37:01.750" v="3756" actId="26606"/>
          <ac:spMkLst>
            <pc:docMk/>
            <pc:sldMk cId="3214169671" sldId="341"/>
            <ac:spMk id="18" creationId="{A8D57A06-A426-446D-B02C-A2DC6B62E45E}"/>
          </ac:spMkLst>
        </pc:spChg>
        <pc:picChg chg="add mod ord">
          <ac:chgData name="bernard busschaert" userId="3712a37b8b467b77" providerId="LiveId" clId="{0179528C-205D-4CEB-9F92-25710F06BB0B}" dt="2021-12-02T09:37:23.036" v="3758" actId="27614"/>
          <ac:picMkLst>
            <pc:docMk/>
            <pc:sldMk cId="3214169671" sldId="341"/>
            <ac:picMk id="7" creationId="{0BFC5900-8F82-4C85-A1CB-05BD57AE8E7A}"/>
          </ac:picMkLst>
        </pc:picChg>
      </pc:sldChg>
      <pc:sldMasterChg chg="modTransition modSldLayout">
        <pc:chgData name="bernard busschaert" userId="3712a37b8b467b77" providerId="LiveId" clId="{0179528C-205D-4CEB-9F92-25710F06BB0B}" dt="2021-11-24T15:41:41.239" v="2995"/>
        <pc:sldMasterMkLst>
          <pc:docMk/>
          <pc:sldMasterMk cId="1781578265" sldId="2147483737"/>
        </pc:sldMasterMkLst>
        <pc:sldLayoutChg chg="modTransition">
          <pc:chgData name="bernard busschaert" userId="3712a37b8b467b77" providerId="LiveId" clId="{0179528C-205D-4CEB-9F92-25710F06BB0B}" dt="2021-11-24T15:41:41.239" v="2995"/>
          <pc:sldLayoutMkLst>
            <pc:docMk/>
            <pc:sldMasterMk cId="1781578265" sldId="2147483737"/>
            <pc:sldLayoutMk cId="2414902521" sldId="2147483738"/>
          </pc:sldLayoutMkLst>
        </pc:sldLayoutChg>
        <pc:sldLayoutChg chg="modTransition">
          <pc:chgData name="bernard busschaert" userId="3712a37b8b467b77" providerId="LiveId" clId="{0179528C-205D-4CEB-9F92-25710F06BB0B}" dt="2021-11-24T15:41:41.239" v="2995"/>
          <pc:sldLayoutMkLst>
            <pc:docMk/>
            <pc:sldMasterMk cId="1781578265" sldId="2147483737"/>
            <pc:sldLayoutMk cId="3201507602" sldId="2147483739"/>
          </pc:sldLayoutMkLst>
        </pc:sldLayoutChg>
        <pc:sldLayoutChg chg="modTransition">
          <pc:chgData name="bernard busschaert" userId="3712a37b8b467b77" providerId="LiveId" clId="{0179528C-205D-4CEB-9F92-25710F06BB0B}" dt="2021-11-24T15:41:41.239" v="2995"/>
          <pc:sldLayoutMkLst>
            <pc:docMk/>
            <pc:sldMasterMk cId="1781578265" sldId="2147483737"/>
            <pc:sldLayoutMk cId="3001849160" sldId="2147483740"/>
          </pc:sldLayoutMkLst>
        </pc:sldLayoutChg>
        <pc:sldLayoutChg chg="modTransition">
          <pc:chgData name="bernard busschaert" userId="3712a37b8b467b77" providerId="LiveId" clId="{0179528C-205D-4CEB-9F92-25710F06BB0B}" dt="2021-11-24T15:41:41.239" v="2995"/>
          <pc:sldLayoutMkLst>
            <pc:docMk/>
            <pc:sldMasterMk cId="1781578265" sldId="2147483737"/>
            <pc:sldLayoutMk cId="158169699" sldId="2147483741"/>
          </pc:sldLayoutMkLst>
        </pc:sldLayoutChg>
        <pc:sldLayoutChg chg="modTransition">
          <pc:chgData name="bernard busschaert" userId="3712a37b8b467b77" providerId="LiveId" clId="{0179528C-205D-4CEB-9F92-25710F06BB0B}" dt="2021-11-24T15:41:41.239" v="2995"/>
          <pc:sldLayoutMkLst>
            <pc:docMk/>
            <pc:sldMasterMk cId="1781578265" sldId="2147483737"/>
            <pc:sldLayoutMk cId="1533347428" sldId="2147483742"/>
          </pc:sldLayoutMkLst>
        </pc:sldLayoutChg>
        <pc:sldLayoutChg chg="modTransition">
          <pc:chgData name="bernard busschaert" userId="3712a37b8b467b77" providerId="LiveId" clId="{0179528C-205D-4CEB-9F92-25710F06BB0B}" dt="2021-11-24T15:41:41.239" v="2995"/>
          <pc:sldLayoutMkLst>
            <pc:docMk/>
            <pc:sldMasterMk cId="1781578265" sldId="2147483737"/>
            <pc:sldLayoutMk cId="3597771719" sldId="2147483743"/>
          </pc:sldLayoutMkLst>
        </pc:sldLayoutChg>
        <pc:sldLayoutChg chg="modTransition">
          <pc:chgData name="bernard busschaert" userId="3712a37b8b467b77" providerId="LiveId" clId="{0179528C-205D-4CEB-9F92-25710F06BB0B}" dt="2021-11-24T15:41:41.239" v="2995"/>
          <pc:sldLayoutMkLst>
            <pc:docMk/>
            <pc:sldMasterMk cId="1781578265" sldId="2147483737"/>
            <pc:sldLayoutMk cId="523406384" sldId="2147483744"/>
          </pc:sldLayoutMkLst>
        </pc:sldLayoutChg>
        <pc:sldLayoutChg chg="modTransition">
          <pc:chgData name="bernard busschaert" userId="3712a37b8b467b77" providerId="LiveId" clId="{0179528C-205D-4CEB-9F92-25710F06BB0B}" dt="2021-11-24T15:41:41.239" v="2995"/>
          <pc:sldLayoutMkLst>
            <pc:docMk/>
            <pc:sldMasterMk cId="1781578265" sldId="2147483737"/>
            <pc:sldLayoutMk cId="2208592011" sldId="2147483745"/>
          </pc:sldLayoutMkLst>
        </pc:sldLayoutChg>
        <pc:sldLayoutChg chg="modTransition">
          <pc:chgData name="bernard busschaert" userId="3712a37b8b467b77" providerId="LiveId" clId="{0179528C-205D-4CEB-9F92-25710F06BB0B}" dt="2021-11-24T15:41:41.239" v="2995"/>
          <pc:sldLayoutMkLst>
            <pc:docMk/>
            <pc:sldMasterMk cId="1781578265" sldId="2147483737"/>
            <pc:sldLayoutMk cId="3041410651" sldId="2147483746"/>
          </pc:sldLayoutMkLst>
        </pc:sldLayoutChg>
        <pc:sldLayoutChg chg="modTransition">
          <pc:chgData name="bernard busschaert" userId="3712a37b8b467b77" providerId="LiveId" clId="{0179528C-205D-4CEB-9F92-25710F06BB0B}" dt="2021-11-24T15:41:41.239" v="2995"/>
          <pc:sldLayoutMkLst>
            <pc:docMk/>
            <pc:sldMasterMk cId="1781578265" sldId="2147483737"/>
            <pc:sldLayoutMk cId="1692686494" sldId="2147483747"/>
          </pc:sldLayoutMkLst>
        </pc:sldLayoutChg>
        <pc:sldLayoutChg chg="modTransition">
          <pc:chgData name="bernard busschaert" userId="3712a37b8b467b77" providerId="LiveId" clId="{0179528C-205D-4CEB-9F92-25710F06BB0B}" dt="2021-11-24T15:41:41.239" v="2995"/>
          <pc:sldLayoutMkLst>
            <pc:docMk/>
            <pc:sldMasterMk cId="1781578265" sldId="2147483737"/>
            <pc:sldLayoutMk cId="1920276534" sldId="2147483748"/>
          </pc:sldLayoutMkLst>
        </pc:sldLayoutChg>
      </pc:sldMasterChg>
      <pc:sldMasterChg chg="modTransition modSldLayout">
        <pc:chgData name="bernard busschaert" userId="3712a37b8b467b77" providerId="LiveId" clId="{0179528C-205D-4CEB-9F92-25710F06BB0B}" dt="2021-11-24T15:42:30.362" v="2998"/>
        <pc:sldMasterMkLst>
          <pc:docMk/>
          <pc:sldMasterMk cId="803922402" sldId="2147483750"/>
        </pc:sldMasterMkLst>
        <pc:sldLayoutChg chg="modTransition">
          <pc:chgData name="bernard busschaert" userId="3712a37b8b467b77" providerId="LiveId" clId="{0179528C-205D-4CEB-9F92-25710F06BB0B}" dt="2021-11-24T15:42:30.362" v="2998"/>
          <pc:sldLayoutMkLst>
            <pc:docMk/>
            <pc:sldMasterMk cId="803922402" sldId="2147483750"/>
            <pc:sldLayoutMk cId="2183925927" sldId="2147483751"/>
          </pc:sldLayoutMkLst>
        </pc:sldLayoutChg>
        <pc:sldLayoutChg chg="modTransition">
          <pc:chgData name="bernard busschaert" userId="3712a37b8b467b77" providerId="LiveId" clId="{0179528C-205D-4CEB-9F92-25710F06BB0B}" dt="2021-11-24T15:42:30.362" v="2998"/>
          <pc:sldLayoutMkLst>
            <pc:docMk/>
            <pc:sldMasterMk cId="803922402" sldId="2147483750"/>
            <pc:sldLayoutMk cId="2494681070" sldId="2147483752"/>
          </pc:sldLayoutMkLst>
        </pc:sldLayoutChg>
        <pc:sldLayoutChg chg="modTransition">
          <pc:chgData name="bernard busschaert" userId="3712a37b8b467b77" providerId="LiveId" clId="{0179528C-205D-4CEB-9F92-25710F06BB0B}" dt="2021-11-24T15:42:30.362" v="2998"/>
          <pc:sldLayoutMkLst>
            <pc:docMk/>
            <pc:sldMasterMk cId="803922402" sldId="2147483750"/>
            <pc:sldLayoutMk cId="4213872700" sldId="2147483753"/>
          </pc:sldLayoutMkLst>
        </pc:sldLayoutChg>
        <pc:sldLayoutChg chg="modTransition">
          <pc:chgData name="bernard busschaert" userId="3712a37b8b467b77" providerId="LiveId" clId="{0179528C-205D-4CEB-9F92-25710F06BB0B}" dt="2021-11-24T15:42:30.362" v="2998"/>
          <pc:sldLayoutMkLst>
            <pc:docMk/>
            <pc:sldMasterMk cId="803922402" sldId="2147483750"/>
            <pc:sldLayoutMk cId="230243876" sldId="2147483754"/>
          </pc:sldLayoutMkLst>
        </pc:sldLayoutChg>
        <pc:sldLayoutChg chg="modTransition">
          <pc:chgData name="bernard busschaert" userId="3712a37b8b467b77" providerId="LiveId" clId="{0179528C-205D-4CEB-9F92-25710F06BB0B}" dt="2021-11-24T15:42:30.362" v="2998"/>
          <pc:sldLayoutMkLst>
            <pc:docMk/>
            <pc:sldMasterMk cId="803922402" sldId="2147483750"/>
            <pc:sldLayoutMk cId="3245934747" sldId="2147483755"/>
          </pc:sldLayoutMkLst>
        </pc:sldLayoutChg>
        <pc:sldLayoutChg chg="modTransition">
          <pc:chgData name="bernard busschaert" userId="3712a37b8b467b77" providerId="LiveId" clId="{0179528C-205D-4CEB-9F92-25710F06BB0B}" dt="2021-11-24T15:42:30.362" v="2998"/>
          <pc:sldLayoutMkLst>
            <pc:docMk/>
            <pc:sldMasterMk cId="803922402" sldId="2147483750"/>
            <pc:sldLayoutMk cId="2809208095" sldId="2147483756"/>
          </pc:sldLayoutMkLst>
        </pc:sldLayoutChg>
        <pc:sldLayoutChg chg="modTransition">
          <pc:chgData name="bernard busschaert" userId="3712a37b8b467b77" providerId="LiveId" clId="{0179528C-205D-4CEB-9F92-25710F06BB0B}" dt="2021-11-24T15:42:30.362" v="2998"/>
          <pc:sldLayoutMkLst>
            <pc:docMk/>
            <pc:sldMasterMk cId="803922402" sldId="2147483750"/>
            <pc:sldLayoutMk cId="794358678" sldId="2147483757"/>
          </pc:sldLayoutMkLst>
        </pc:sldLayoutChg>
        <pc:sldLayoutChg chg="modTransition">
          <pc:chgData name="bernard busschaert" userId="3712a37b8b467b77" providerId="LiveId" clId="{0179528C-205D-4CEB-9F92-25710F06BB0B}" dt="2021-11-24T15:42:30.362" v="2998"/>
          <pc:sldLayoutMkLst>
            <pc:docMk/>
            <pc:sldMasterMk cId="803922402" sldId="2147483750"/>
            <pc:sldLayoutMk cId="3749612062" sldId="2147483758"/>
          </pc:sldLayoutMkLst>
        </pc:sldLayoutChg>
        <pc:sldLayoutChg chg="modTransition">
          <pc:chgData name="bernard busschaert" userId="3712a37b8b467b77" providerId="LiveId" clId="{0179528C-205D-4CEB-9F92-25710F06BB0B}" dt="2021-11-24T15:42:30.362" v="2998"/>
          <pc:sldLayoutMkLst>
            <pc:docMk/>
            <pc:sldMasterMk cId="803922402" sldId="2147483750"/>
            <pc:sldLayoutMk cId="549924436" sldId="2147483759"/>
          </pc:sldLayoutMkLst>
        </pc:sldLayoutChg>
        <pc:sldLayoutChg chg="modTransition">
          <pc:chgData name="bernard busschaert" userId="3712a37b8b467b77" providerId="LiveId" clId="{0179528C-205D-4CEB-9F92-25710F06BB0B}" dt="2021-11-24T15:42:30.362" v="2998"/>
          <pc:sldLayoutMkLst>
            <pc:docMk/>
            <pc:sldMasterMk cId="803922402" sldId="2147483750"/>
            <pc:sldLayoutMk cId="86327126" sldId="2147483760"/>
          </pc:sldLayoutMkLst>
        </pc:sldLayoutChg>
        <pc:sldLayoutChg chg="modTransition">
          <pc:chgData name="bernard busschaert" userId="3712a37b8b467b77" providerId="LiveId" clId="{0179528C-205D-4CEB-9F92-25710F06BB0B}" dt="2021-11-24T15:42:30.362" v="2998"/>
          <pc:sldLayoutMkLst>
            <pc:docMk/>
            <pc:sldMasterMk cId="803922402" sldId="2147483750"/>
            <pc:sldLayoutMk cId="3493039834" sldId="2147483761"/>
          </pc:sldLayoutMkLst>
        </pc:sldLayoutChg>
      </pc:sldMasterChg>
      <pc:sldMasterChg chg="modTransition modSldLayout">
        <pc:chgData name="bernard busschaert" userId="3712a37b8b467b77" providerId="LiveId" clId="{0179528C-205D-4CEB-9F92-25710F06BB0B}" dt="2021-11-24T15:43:35.127" v="3019"/>
        <pc:sldMasterMkLst>
          <pc:docMk/>
          <pc:sldMasterMk cId="1116445936" sldId="2147483763"/>
        </pc:sldMasterMkLst>
        <pc:sldLayoutChg chg="modTransition">
          <pc:chgData name="bernard busschaert" userId="3712a37b8b467b77" providerId="LiveId" clId="{0179528C-205D-4CEB-9F92-25710F06BB0B}" dt="2021-11-24T15:43:35.127" v="3019"/>
          <pc:sldLayoutMkLst>
            <pc:docMk/>
            <pc:sldMasterMk cId="1116445936" sldId="2147483763"/>
            <pc:sldLayoutMk cId="3165125184" sldId="2147483764"/>
          </pc:sldLayoutMkLst>
        </pc:sldLayoutChg>
        <pc:sldLayoutChg chg="modTransition">
          <pc:chgData name="bernard busschaert" userId="3712a37b8b467b77" providerId="LiveId" clId="{0179528C-205D-4CEB-9F92-25710F06BB0B}" dt="2021-11-24T15:43:35.127" v="3019"/>
          <pc:sldLayoutMkLst>
            <pc:docMk/>
            <pc:sldMasterMk cId="1116445936" sldId="2147483763"/>
            <pc:sldLayoutMk cId="2144802675" sldId="2147483765"/>
          </pc:sldLayoutMkLst>
        </pc:sldLayoutChg>
        <pc:sldLayoutChg chg="modTransition">
          <pc:chgData name="bernard busschaert" userId="3712a37b8b467b77" providerId="LiveId" clId="{0179528C-205D-4CEB-9F92-25710F06BB0B}" dt="2021-11-24T15:43:35.127" v="3019"/>
          <pc:sldLayoutMkLst>
            <pc:docMk/>
            <pc:sldMasterMk cId="1116445936" sldId="2147483763"/>
            <pc:sldLayoutMk cId="866265085" sldId="2147483766"/>
          </pc:sldLayoutMkLst>
        </pc:sldLayoutChg>
        <pc:sldLayoutChg chg="modTransition">
          <pc:chgData name="bernard busschaert" userId="3712a37b8b467b77" providerId="LiveId" clId="{0179528C-205D-4CEB-9F92-25710F06BB0B}" dt="2021-11-24T15:43:35.127" v="3019"/>
          <pc:sldLayoutMkLst>
            <pc:docMk/>
            <pc:sldMasterMk cId="1116445936" sldId="2147483763"/>
            <pc:sldLayoutMk cId="681683164" sldId="2147483767"/>
          </pc:sldLayoutMkLst>
        </pc:sldLayoutChg>
        <pc:sldLayoutChg chg="modTransition">
          <pc:chgData name="bernard busschaert" userId="3712a37b8b467b77" providerId="LiveId" clId="{0179528C-205D-4CEB-9F92-25710F06BB0B}" dt="2021-11-24T15:43:35.127" v="3019"/>
          <pc:sldLayoutMkLst>
            <pc:docMk/>
            <pc:sldMasterMk cId="1116445936" sldId="2147483763"/>
            <pc:sldLayoutMk cId="2219351713" sldId="2147483768"/>
          </pc:sldLayoutMkLst>
        </pc:sldLayoutChg>
        <pc:sldLayoutChg chg="modTransition">
          <pc:chgData name="bernard busschaert" userId="3712a37b8b467b77" providerId="LiveId" clId="{0179528C-205D-4CEB-9F92-25710F06BB0B}" dt="2021-11-24T15:43:35.127" v="3019"/>
          <pc:sldLayoutMkLst>
            <pc:docMk/>
            <pc:sldMasterMk cId="1116445936" sldId="2147483763"/>
            <pc:sldLayoutMk cId="3347906216" sldId="2147483769"/>
          </pc:sldLayoutMkLst>
        </pc:sldLayoutChg>
        <pc:sldLayoutChg chg="modTransition">
          <pc:chgData name="bernard busschaert" userId="3712a37b8b467b77" providerId="LiveId" clId="{0179528C-205D-4CEB-9F92-25710F06BB0B}" dt="2021-11-24T15:43:35.127" v="3019"/>
          <pc:sldLayoutMkLst>
            <pc:docMk/>
            <pc:sldMasterMk cId="1116445936" sldId="2147483763"/>
            <pc:sldLayoutMk cId="2952943710" sldId="2147483770"/>
          </pc:sldLayoutMkLst>
        </pc:sldLayoutChg>
        <pc:sldLayoutChg chg="modTransition">
          <pc:chgData name="bernard busschaert" userId="3712a37b8b467b77" providerId="LiveId" clId="{0179528C-205D-4CEB-9F92-25710F06BB0B}" dt="2021-11-24T15:43:35.127" v="3019"/>
          <pc:sldLayoutMkLst>
            <pc:docMk/>
            <pc:sldMasterMk cId="1116445936" sldId="2147483763"/>
            <pc:sldLayoutMk cId="3483114347" sldId="2147483771"/>
          </pc:sldLayoutMkLst>
        </pc:sldLayoutChg>
        <pc:sldLayoutChg chg="modTransition">
          <pc:chgData name="bernard busschaert" userId="3712a37b8b467b77" providerId="LiveId" clId="{0179528C-205D-4CEB-9F92-25710F06BB0B}" dt="2021-11-24T15:43:35.127" v="3019"/>
          <pc:sldLayoutMkLst>
            <pc:docMk/>
            <pc:sldMasterMk cId="1116445936" sldId="2147483763"/>
            <pc:sldLayoutMk cId="3319330881" sldId="2147483772"/>
          </pc:sldLayoutMkLst>
        </pc:sldLayoutChg>
        <pc:sldLayoutChg chg="modTransition">
          <pc:chgData name="bernard busschaert" userId="3712a37b8b467b77" providerId="LiveId" clId="{0179528C-205D-4CEB-9F92-25710F06BB0B}" dt="2021-11-24T15:43:35.127" v="3019"/>
          <pc:sldLayoutMkLst>
            <pc:docMk/>
            <pc:sldMasterMk cId="1116445936" sldId="2147483763"/>
            <pc:sldLayoutMk cId="675275725" sldId="2147483773"/>
          </pc:sldLayoutMkLst>
        </pc:sldLayoutChg>
        <pc:sldLayoutChg chg="modTransition">
          <pc:chgData name="bernard busschaert" userId="3712a37b8b467b77" providerId="LiveId" clId="{0179528C-205D-4CEB-9F92-25710F06BB0B}" dt="2021-11-24T15:43:35.127" v="3019"/>
          <pc:sldLayoutMkLst>
            <pc:docMk/>
            <pc:sldMasterMk cId="1116445936" sldId="2147483763"/>
            <pc:sldLayoutMk cId="1305446250" sldId="2147483774"/>
          </pc:sldLayoutMkLst>
        </pc:sldLayoutChg>
      </pc:sldMasterChg>
      <pc:sldMasterChg chg="modTransition modSldLayout">
        <pc:chgData name="bernard busschaert" userId="3712a37b8b467b77" providerId="LiveId" clId="{0179528C-205D-4CEB-9F92-25710F06BB0B}" dt="2021-11-24T15:44:19.741" v="3020"/>
        <pc:sldMasterMkLst>
          <pc:docMk/>
          <pc:sldMasterMk cId="2454014718" sldId="2147483776"/>
        </pc:sldMasterMkLst>
        <pc:sldLayoutChg chg="modTransition">
          <pc:chgData name="bernard busschaert" userId="3712a37b8b467b77" providerId="LiveId" clId="{0179528C-205D-4CEB-9F92-25710F06BB0B}" dt="2021-11-24T15:44:19.741" v="3020"/>
          <pc:sldLayoutMkLst>
            <pc:docMk/>
            <pc:sldMasterMk cId="2454014718" sldId="2147483776"/>
            <pc:sldLayoutMk cId="3144087041" sldId="2147483777"/>
          </pc:sldLayoutMkLst>
        </pc:sldLayoutChg>
        <pc:sldLayoutChg chg="modTransition">
          <pc:chgData name="bernard busschaert" userId="3712a37b8b467b77" providerId="LiveId" clId="{0179528C-205D-4CEB-9F92-25710F06BB0B}" dt="2021-11-24T15:44:19.741" v="3020"/>
          <pc:sldLayoutMkLst>
            <pc:docMk/>
            <pc:sldMasterMk cId="2454014718" sldId="2147483776"/>
            <pc:sldLayoutMk cId="1998906233" sldId="2147483778"/>
          </pc:sldLayoutMkLst>
        </pc:sldLayoutChg>
        <pc:sldLayoutChg chg="modTransition">
          <pc:chgData name="bernard busschaert" userId="3712a37b8b467b77" providerId="LiveId" clId="{0179528C-205D-4CEB-9F92-25710F06BB0B}" dt="2021-11-24T15:44:19.741" v="3020"/>
          <pc:sldLayoutMkLst>
            <pc:docMk/>
            <pc:sldMasterMk cId="2454014718" sldId="2147483776"/>
            <pc:sldLayoutMk cId="2667644577" sldId="2147483779"/>
          </pc:sldLayoutMkLst>
        </pc:sldLayoutChg>
        <pc:sldLayoutChg chg="modTransition">
          <pc:chgData name="bernard busschaert" userId="3712a37b8b467b77" providerId="LiveId" clId="{0179528C-205D-4CEB-9F92-25710F06BB0B}" dt="2021-11-24T15:44:19.741" v="3020"/>
          <pc:sldLayoutMkLst>
            <pc:docMk/>
            <pc:sldMasterMk cId="2454014718" sldId="2147483776"/>
            <pc:sldLayoutMk cId="1228076790" sldId="2147483780"/>
          </pc:sldLayoutMkLst>
        </pc:sldLayoutChg>
        <pc:sldLayoutChg chg="modTransition">
          <pc:chgData name="bernard busschaert" userId="3712a37b8b467b77" providerId="LiveId" clId="{0179528C-205D-4CEB-9F92-25710F06BB0B}" dt="2021-11-24T15:44:19.741" v="3020"/>
          <pc:sldLayoutMkLst>
            <pc:docMk/>
            <pc:sldMasterMk cId="2454014718" sldId="2147483776"/>
            <pc:sldLayoutMk cId="3406593202" sldId="2147483781"/>
          </pc:sldLayoutMkLst>
        </pc:sldLayoutChg>
        <pc:sldLayoutChg chg="modTransition">
          <pc:chgData name="bernard busschaert" userId="3712a37b8b467b77" providerId="LiveId" clId="{0179528C-205D-4CEB-9F92-25710F06BB0B}" dt="2021-11-24T15:44:19.741" v="3020"/>
          <pc:sldLayoutMkLst>
            <pc:docMk/>
            <pc:sldMasterMk cId="2454014718" sldId="2147483776"/>
            <pc:sldLayoutMk cId="3372264798" sldId="2147483782"/>
          </pc:sldLayoutMkLst>
        </pc:sldLayoutChg>
        <pc:sldLayoutChg chg="modTransition">
          <pc:chgData name="bernard busschaert" userId="3712a37b8b467b77" providerId="LiveId" clId="{0179528C-205D-4CEB-9F92-25710F06BB0B}" dt="2021-11-24T15:44:19.741" v="3020"/>
          <pc:sldLayoutMkLst>
            <pc:docMk/>
            <pc:sldMasterMk cId="2454014718" sldId="2147483776"/>
            <pc:sldLayoutMk cId="4176899663" sldId="2147483783"/>
          </pc:sldLayoutMkLst>
        </pc:sldLayoutChg>
        <pc:sldLayoutChg chg="modTransition">
          <pc:chgData name="bernard busschaert" userId="3712a37b8b467b77" providerId="LiveId" clId="{0179528C-205D-4CEB-9F92-25710F06BB0B}" dt="2021-11-24T15:44:19.741" v="3020"/>
          <pc:sldLayoutMkLst>
            <pc:docMk/>
            <pc:sldMasterMk cId="2454014718" sldId="2147483776"/>
            <pc:sldLayoutMk cId="269988778" sldId="2147483784"/>
          </pc:sldLayoutMkLst>
        </pc:sldLayoutChg>
        <pc:sldLayoutChg chg="modTransition">
          <pc:chgData name="bernard busschaert" userId="3712a37b8b467b77" providerId="LiveId" clId="{0179528C-205D-4CEB-9F92-25710F06BB0B}" dt="2021-11-24T15:44:19.741" v="3020"/>
          <pc:sldLayoutMkLst>
            <pc:docMk/>
            <pc:sldMasterMk cId="2454014718" sldId="2147483776"/>
            <pc:sldLayoutMk cId="1223942800" sldId="2147483785"/>
          </pc:sldLayoutMkLst>
        </pc:sldLayoutChg>
        <pc:sldLayoutChg chg="modTransition">
          <pc:chgData name="bernard busschaert" userId="3712a37b8b467b77" providerId="LiveId" clId="{0179528C-205D-4CEB-9F92-25710F06BB0B}" dt="2021-11-24T15:44:19.741" v="3020"/>
          <pc:sldLayoutMkLst>
            <pc:docMk/>
            <pc:sldMasterMk cId="2454014718" sldId="2147483776"/>
            <pc:sldLayoutMk cId="1452321488" sldId="2147483786"/>
          </pc:sldLayoutMkLst>
        </pc:sldLayoutChg>
        <pc:sldLayoutChg chg="modTransition">
          <pc:chgData name="bernard busschaert" userId="3712a37b8b467b77" providerId="LiveId" clId="{0179528C-205D-4CEB-9F92-25710F06BB0B}" dt="2021-11-24T15:44:19.741" v="3020"/>
          <pc:sldLayoutMkLst>
            <pc:docMk/>
            <pc:sldMasterMk cId="2454014718" sldId="2147483776"/>
            <pc:sldLayoutMk cId="966838817" sldId="2147483787"/>
          </pc:sldLayoutMkLst>
        </pc:sldLayoutChg>
      </pc:sldMasterChg>
      <pc:sldMasterChg chg="modTransition modSldLayout">
        <pc:chgData name="bernard busschaert" userId="3712a37b8b467b77" providerId="LiveId" clId="{0179528C-205D-4CEB-9F92-25710F06BB0B}" dt="2021-11-24T15:49:06.573" v="3050"/>
        <pc:sldMasterMkLst>
          <pc:docMk/>
          <pc:sldMasterMk cId="2908192653" sldId="2147483789"/>
        </pc:sldMasterMkLst>
        <pc:sldLayoutChg chg="modTransition">
          <pc:chgData name="bernard busschaert" userId="3712a37b8b467b77" providerId="LiveId" clId="{0179528C-205D-4CEB-9F92-25710F06BB0B}" dt="2021-11-24T15:49:06.573" v="3050"/>
          <pc:sldLayoutMkLst>
            <pc:docMk/>
            <pc:sldMasterMk cId="2908192653" sldId="2147483789"/>
            <pc:sldLayoutMk cId="3268055335" sldId="2147483790"/>
          </pc:sldLayoutMkLst>
        </pc:sldLayoutChg>
        <pc:sldLayoutChg chg="modTransition">
          <pc:chgData name="bernard busschaert" userId="3712a37b8b467b77" providerId="LiveId" clId="{0179528C-205D-4CEB-9F92-25710F06BB0B}" dt="2021-11-24T15:49:06.573" v="3050"/>
          <pc:sldLayoutMkLst>
            <pc:docMk/>
            <pc:sldMasterMk cId="2908192653" sldId="2147483789"/>
            <pc:sldLayoutMk cId="9388254" sldId="2147483791"/>
          </pc:sldLayoutMkLst>
        </pc:sldLayoutChg>
        <pc:sldLayoutChg chg="modTransition">
          <pc:chgData name="bernard busschaert" userId="3712a37b8b467b77" providerId="LiveId" clId="{0179528C-205D-4CEB-9F92-25710F06BB0B}" dt="2021-11-24T15:49:06.573" v="3050"/>
          <pc:sldLayoutMkLst>
            <pc:docMk/>
            <pc:sldMasterMk cId="2908192653" sldId="2147483789"/>
            <pc:sldLayoutMk cId="2092681665" sldId="2147483792"/>
          </pc:sldLayoutMkLst>
        </pc:sldLayoutChg>
        <pc:sldLayoutChg chg="modTransition">
          <pc:chgData name="bernard busschaert" userId="3712a37b8b467b77" providerId="LiveId" clId="{0179528C-205D-4CEB-9F92-25710F06BB0B}" dt="2021-11-24T15:49:06.573" v="3050"/>
          <pc:sldLayoutMkLst>
            <pc:docMk/>
            <pc:sldMasterMk cId="2908192653" sldId="2147483789"/>
            <pc:sldLayoutMk cId="2602872142" sldId="2147483793"/>
          </pc:sldLayoutMkLst>
        </pc:sldLayoutChg>
        <pc:sldLayoutChg chg="modTransition">
          <pc:chgData name="bernard busschaert" userId="3712a37b8b467b77" providerId="LiveId" clId="{0179528C-205D-4CEB-9F92-25710F06BB0B}" dt="2021-11-24T15:49:06.573" v="3050"/>
          <pc:sldLayoutMkLst>
            <pc:docMk/>
            <pc:sldMasterMk cId="2908192653" sldId="2147483789"/>
            <pc:sldLayoutMk cId="2279525023" sldId="2147483794"/>
          </pc:sldLayoutMkLst>
        </pc:sldLayoutChg>
        <pc:sldLayoutChg chg="modTransition">
          <pc:chgData name="bernard busschaert" userId="3712a37b8b467b77" providerId="LiveId" clId="{0179528C-205D-4CEB-9F92-25710F06BB0B}" dt="2021-11-24T15:49:06.573" v="3050"/>
          <pc:sldLayoutMkLst>
            <pc:docMk/>
            <pc:sldMasterMk cId="2908192653" sldId="2147483789"/>
            <pc:sldLayoutMk cId="8297845" sldId="2147483795"/>
          </pc:sldLayoutMkLst>
        </pc:sldLayoutChg>
        <pc:sldLayoutChg chg="modTransition">
          <pc:chgData name="bernard busschaert" userId="3712a37b8b467b77" providerId="LiveId" clId="{0179528C-205D-4CEB-9F92-25710F06BB0B}" dt="2021-11-24T15:49:06.573" v="3050"/>
          <pc:sldLayoutMkLst>
            <pc:docMk/>
            <pc:sldMasterMk cId="2908192653" sldId="2147483789"/>
            <pc:sldLayoutMk cId="1587323406" sldId="2147483796"/>
          </pc:sldLayoutMkLst>
        </pc:sldLayoutChg>
        <pc:sldLayoutChg chg="modTransition">
          <pc:chgData name="bernard busschaert" userId="3712a37b8b467b77" providerId="LiveId" clId="{0179528C-205D-4CEB-9F92-25710F06BB0B}" dt="2021-11-24T15:49:06.573" v="3050"/>
          <pc:sldLayoutMkLst>
            <pc:docMk/>
            <pc:sldMasterMk cId="2908192653" sldId="2147483789"/>
            <pc:sldLayoutMk cId="3060287249" sldId="2147483797"/>
          </pc:sldLayoutMkLst>
        </pc:sldLayoutChg>
        <pc:sldLayoutChg chg="modTransition">
          <pc:chgData name="bernard busschaert" userId="3712a37b8b467b77" providerId="LiveId" clId="{0179528C-205D-4CEB-9F92-25710F06BB0B}" dt="2021-11-24T15:49:06.573" v="3050"/>
          <pc:sldLayoutMkLst>
            <pc:docMk/>
            <pc:sldMasterMk cId="2908192653" sldId="2147483789"/>
            <pc:sldLayoutMk cId="1718700818" sldId="2147483798"/>
          </pc:sldLayoutMkLst>
        </pc:sldLayoutChg>
        <pc:sldLayoutChg chg="modTransition">
          <pc:chgData name="bernard busschaert" userId="3712a37b8b467b77" providerId="LiveId" clId="{0179528C-205D-4CEB-9F92-25710F06BB0B}" dt="2021-11-24T15:49:06.573" v="3050"/>
          <pc:sldLayoutMkLst>
            <pc:docMk/>
            <pc:sldMasterMk cId="2908192653" sldId="2147483789"/>
            <pc:sldLayoutMk cId="387688272" sldId="2147483805"/>
          </pc:sldLayoutMkLst>
        </pc:sldLayoutChg>
        <pc:sldLayoutChg chg="modTransition">
          <pc:chgData name="bernard busschaert" userId="3712a37b8b467b77" providerId="LiveId" clId="{0179528C-205D-4CEB-9F92-25710F06BB0B}" dt="2021-11-24T15:49:06.573" v="3050"/>
          <pc:sldLayoutMkLst>
            <pc:docMk/>
            <pc:sldMasterMk cId="2908192653" sldId="2147483789"/>
            <pc:sldLayoutMk cId="1289314655" sldId="2147483806"/>
          </pc:sldLayoutMkLst>
        </pc:sldLayoutChg>
      </pc:sldMasterChg>
      <pc:sldMasterChg chg="modTransition modSldLayout">
        <pc:chgData name="bernard busschaert" userId="3712a37b8b467b77" providerId="LiveId" clId="{0179528C-205D-4CEB-9F92-25710F06BB0B}" dt="2021-11-24T15:49:55.419" v="3054"/>
        <pc:sldMasterMkLst>
          <pc:docMk/>
          <pc:sldMasterMk cId="1628425722" sldId="2147483808"/>
        </pc:sldMasterMkLst>
        <pc:sldLayoutChg chg="modTransition">
          <pc:chgData name="bernard busschaert" userId="3712a37b8b467b77" providerId="LiveId" clId="{0179528C-205D-4CEB-9F92-25710F06BB0B}" dt="2021-11-24T15:49:55.419" v="3054"/>
          <pc:sldLayoutMkLst>
            <pc:docMk/>
            <pc:sldMasterMk cId="1628425722" sldId="2147483808"/>
            <pc:sldLayoutMk cId="4170957850" sldId="2147483809"/>
          </pc:sldLayoutMkLst>
        </pc:sldLayoutChg>
        <pc:sldLayoutChg chg="modTransition">
          <pc:chgData name="bernard busschaert" userId="3712a37b8b467b77" providerId="LiveId" clId="{0179528C-205D-4CEB-9F92-25710F06BB0B}" dt="2021-11-24T15:49:55.419" v="3054"/>
          <pc:sldLayoutMkLst>
            <pc:docMk/>
            <pc:sldMasterMk cId="1628425722" sldId="2147483808"/>
            <pc:sldLayoutMk cId="2809590994" sldId="2147483810"/>
          </pc:sldLayoutMkLst>
        </pc:sldLayoutChg>
        <pc:sldLayoutChg chg="modTransition">
          <pc:chgData name="bernard busschaert" userId="3712a37b8b467b77" providerId="LiveId" clId="{0179528C-205D-4CEB-9F92-25710F06BB0B}" dt="2021-11-24T15:49:55.419" v="3054"/>
          <pc:sldLayoutMkLst>
            <pc:docMk/>
            <pc:sldMasterMk cId="1628425722" sldId="2147483808"/>
            <pc:sldLayoutMk cId="1697262195" sldId="2147483811"/>
          </pc:sldLayoutMkLst>
        </pc:sldLayoutChg>
        <pc:sldLayoutChg chg="modTransition">
          <pc:chgData name="bernard busschaert" userId="3712a37b8b467b77" providerId="LiveId" clId="{0179528C-205D-4CEB-9F92-25710F06BB0B}" dt="2021-11-24T15:49:55.419" v="3054"/>
          <pc:sldLayoutMkLst>
            <pc:docMk/>
            <pc:sldMasterMk cId="1628425722" sldId="2147483808"/>
            <pc:sldLayoutMk cId="3670697615" sldId="2147483812"/>
          </pc:sldLayoutMkLst>
        </pc:sldLayoutChg>
        <pc:sldLayoutChg chg="modTransition">
          <pc:chgData name="bernard busschaert" userId="3712a37b8b467b77" providerId="LiveId" clId="{0179528C-205D-4CEB-9F92-25710F06BB0B}" dt="2021-11-24T15:49:55.419" v="3054"/>
          <pc:sldLayoutMkLst>
            <pc:docMk/>
            <pc:sldMasterMk cId="1628425722" sldId="2147483808"/>
            <pc:sldLayoutMk cId="4207316884" sldId="2147483813"/>
          </pc:sldLayoutMkLst>
        </pc:sldLayoutChg>
        <pc:sldLayoutChg chg="modTransition">
          <pc:chgData name="bernard busschaert" userId="3712a37b8b467b77" providerId="LiveId" clId="{0179528C-205D-4CEB-9F92-25710F06BB0B}" dt="2021-11-24T15:49:55.419" v="3054"/>
          <pc:sldLayoutMkLst>
            <pc:docMk/>
            <pc:sldMasterMk cId="1628425722" sldId="2147483808"/>
            <pc:sldLayoutMk cId="2700838328" sldId="2147483814"/>
          </pc:sldLayoutMkLst>
        </pc:sldLayoutChg>
        <pc:sldLayoutChg chg="modTransition">
          <pc:chgData name="bernard busschaert" userId="3712a37b8b467b77" providerId="LiveId" clId="{0179528C-205D-4CEB-9F92-25710F06BB0B}" dt="2021-11-24T15:49:55.419" v="3054"/>
          <pc:sldLayoutMkLst>
            <pc:docMk/>
            <pc:sldMasterMk cId="1628425722" sldId="2147483808"/>
            <pc:sldLayoutMk cId="2860833744" sldId="2147483815"/>
          </pc:sldLayoutMkLst>
        </pc:sldLayoutChg>
        <pc:sldLayoutChg chg="modTransition">
          <pc:chgData name="bernard busschaert" userId="3712a37b8b467b77" providerId="LiveId" clId="{0179528C-205D-4CEB-9F92-25710F06BB0B}" dt="2021-11-24T15:49:55.419" v="3054"/>
          <pc:sldLayoutMkLst>
            <pc:docMk/>
            <pc:sldMasterMk cId="1628425722" sldId="2147483808"/>
            <pc:sldLayoutMk cId="887616929" sldId="2147483816"/>
          </pc:sldLayoutMkLst>
        </pc:sldLayoutChg>
        <pc:sldLayoutChg chg="modTransition">
          <pc:chgData name="bernard busschaert" userId="3712a37b8b467b77" providerId="LiveId" clId="{0179528C-205D-4CEB-9F92-25710F06BB0B}" dt="2021-11-24T15:49:55.419" v="3054"/>
          <pc:sldLayoutMkLst>
            <pc:docMk/>
            <pc:sldMasterMk cId="1628425722" sldId="2147483808"/>
            <pc:sldLayoutMk cId="454389133" sldId="2147483817"/>
          </pc:sldLayoutMkLst>
        </pc:sldLayoutChg>
        <pc:sldLayoutChg chg="modTransition">
          <pc:chgData name="bernard busschaert" userId="3712a37b8b467b77" providerId="LiveId" clId="{0179528C-205D-4CEB-9F92-25710F06BB0B}" dt="2021-11-24T15:49:55.419" v="3054"/>
          <pc:sldLayoutMkLst>
            <pc:docMk/>
            <pc:sldMasterMk cId="1628425722" sldId="2147483808"/>
            <pc:sldLayoutMk cId="2905901139" sldId="2147483824"/>
          </pc:sldLayoutMkLst>
        </pc:sldLayoutChg>
        <pc:sldLayoutChg chg="modTransition">
          <pc:chgData name="bernard busschaert" userId="3712a37b8b467b77" providerId="LiveId" clId="{0179528C-205D-4CEB-9F92-25710F06BB0B}" dt="2021-11-24T15:49:55.419" v="3054"/>
          <pc:sldLayoutMkLst>
            <pc:docMk/>
            <pc:sldMasterMk cId="1628425722" sldId="2147483808"/>
            <pc:sldLayoutMk cId="589515343" sldId="2147483825"/>
          </pc:sldLayoutMkLst>
        </pc:sldLayoutChg>
      </pc:sldMasterChg>
      <pc:sldMasterChg chg="modTransition modSldLayout">
        <pc:chgData name="bernard busschaert" userId="3712a37b8b467b77" providerId="LiveId" clId="{0179528C-205D-4CEB-9F92-25710F06BB0B}" dt="2021-11-24T15:51:43.373" v="3078"/>
        <pc:sldMasterMkLst>
          <pc:docMk/>
          <pc:sldMasterMk cId="797096160" sldId="2147483827"/>
        </pc:sldMasterMkLst>
        <pc:sldLayoutChg chg="modTransition">
          <pc:chgData name="bernard busschaert" userId="3712a37b8b467b77" providerId="LiveId" clId="{0179528C-205D-4CEB-9F92-25710F06BB0B}" dt="2021-11-24T15:51:43.373" v="3078"/>
          <pc:sldLayoutMkLst>
            <pc:docMk/>
            <pc:sldMasterMk cId="797096160" sldId="2147483827"/>
            <pc:sldLayoutMk cId="4140377172" sldId="2147483828"/>
          </pc:sldLayoutMkLst>
        </pc:sldLayoutChg>
        <pc:sldLayoutChg chg="modTransition">
          <pc:chgData name="bernard busschaert" userId="3712a37b8b467b77" providerId="LiveId" clId="{0179528C-205D-4CEB-9F92-25710F06BB0B}" dt="2021-11-24T15:51:43.373" v="3078"/>
          <pc:sldLayoutMkLst>
            <pc:docMk/>
            <pc:sldMasterMk cId="797096160" sldId="2147483827"/>
            <pc:sldLayoutMk cId="1454557894" sldId="2147483829"/>
          </pc:sldLayoutMkLst>
        </pc:sldLayoutChg>
        <pc:sldLayoutChg chg="modTransition">
          <pc:chgData name="bernard busschaert" userId="3712a37b8b467b77" providerId="LiveId" clId="{0179528C-205D-4CEB-9F92-25710F06BB0B}" dt="2021-11-24T15:51:43.373" v="3078"/>
          <pc:sldLayoutMkLst>
            <pc:docMk/>
            <pc:sldMasterMk cId="797096160" sldId="2147483827"/>
            <pc:sldLayoutMk cId="3165106185" sldId="2147483830"/>
          </pc:sldLayoutMkLst>
        </pc:sldLayoutChg>
        <pc:sldLayoutChg chg="modTransition">
          <pc:chgData name="bernard busschaert" userId="3712a37b8b467b77" providerId="LiveId" clId="{0179528C-205D-4CEB-9F92-25710F06BB0B}" dt="2021-11-24T15:51:43.373" v="3078"/>
          <pc:sldLayoutMkLst>
            <pc:docMk/>
            <pc:sldMasterMk cId="797096160" sldId="2147483827"/>
            <pc:sldLayoutMk cId="982481353" sldId="2147483831"/>
          </pc:sldLayoutMkLst>
        </pc:sldLayoutChg>
        <pc:sldLayoutChg chg="modTransition">
          <pc:chgData name="bernard busschaert" userId="3712a37b8b467b77" providerId="LiveId" clId="{0179528C-205D-4CEB-9F92-25710F06BB0B}" dt="2021-11-24T15:51:43.373" v="3078"/>
          <pc:sldLayoutMkLst>
            <pc:docMk/>
            <pc:sldMasterMk cId="797096160" sldId="2147483827"/>
            <pc:sldLayoutMk cId="2803905830" sldId="2147483832"/>
          </pc:sldLayoutMkLst>
        </pc:sldLayoutChg>
        <pc:sldLayoutChg chg="modTransition">
          <pc:chgData name="bernard busschaert" userId="3712a37b8b467b77" providerId="LiveId" clId="{0179528C-205D-4CEB-9F92-25710F06BB0B}" dt="2021-11-24T15:51:43.373" v="3078"/>
          <pc:sldLayoutMkLst>
            <pc:docMk/>
            <pc:sldMasterMk cId="797096160" sldId="2147483827"/>
            <pc:sldLayoutMk cId="3493687686" sldId="2147483833"/>
          </pc:sldLayoutMkLst>
        </pc:sldLayoutChg>
        <pc:sldLayoutChg chg="modTransition">
          <pc:chgData name="bernard busschaert" userId="3712a37b8b467b77" providerId="LiveId" clId="{0179528C-205D-4CEB-9F92-25710F06BB0B}" dt="2021-11-24T15:51:43.373" v="3078"/>
          <pc:sldLayoutMkLst>
            <pc:docMk/>
            <pc:sldMasterMk cId="797096160" sldId="2147483827"/>
            <pc:sldLayoutMk cId="3839842903" sldId="2147483834"/>
          </pc:sldLayoutMkLst>
        </pc:sldLayoutChg>
        <pc:sldLayoutChg chg="modTransition">
          <pc:chgData name="bernard busschaert" userId="3712a37b8b467b77" providerId="LiveId" clId="{0179528C-205D-4CEB-9F92-25710F06BB0B}" dt="2021-11-24T15:51:43.373" v="3078"/>
          <pc:sldLayoutMkLst>
            <pc:docMk/>
            <pc:sldMasterMk cId="797096160" sldId="2147483827"/>
            <pc:sldLayoutMk cId="1531717399" sldId="2147483835"/>
          </pc:sldLayoutMkLst>
        </pc:sldLayoutChg>
        <pc:sldLayoutChg chg="modTransition">
          <pc:chgData name="bernard busschaert" userId="3712a37b8b467b77" providerId="LiveId" clId="{0179528C-205D-4CEB-9F92-25710F06BB0B}" dt="2021-11-24T15:51:43.373" v="3078"/>
          <pc:sldLayoutMkLst>
            <pc:docMk/>
            <pc:sldMasterMk cId="797096160" sldId="2147483827"/>
            <pc:sldLayoutMk cId="3282900803" sldId="2147483836"/>
          </pc:sldLayoutMkLst>
        </pc:sldLayoutChg>
        <pc:sldLayoutChg chg="modTransition">
          <pc:chgData name="bernard busschaert" userId="3712a37b8b467b77" providerId="LiveId" clId="{0179528C-205D-4CEB-9F92-25710F06BB0B}" dt="2021-11-24T15:51:43.373" v="3078"/>
          <pc:sldLayoutMkLst>
            <pc:docMk/>
            <pc:sldMasterMk cId="797096160" sldId="2147483827"/>
            <pc:sldLayoutMk cId="74150360" sldId="2147483837"/>
          </pc:sldLayoutMkLst>
        </pc:sldLayoutChg>
        <pc:sldLayoutChg chg="modTransition">
          <pc:chgData name="bernard busschaert" userId="3712a37b8b467b77" providerId="LiveId" clId="{0179528C-205D-4CEB-9F92-25710F06BB0B}" dt="2021-11-24T15:51:43.373" v="3078"/>
          <pc:sldLayoutMkLst>
            <pc:docMk/>
            <pc:sldMasterMk cId="797096160" sldId="2147483827"/>
            <pc:sldLayoutMk cId="1407823093" sldId="2147483838"/>
          </pc:sldLayoutMkLst>
        </pc:sldLayoutChg>
      </pc:sldMasterChg>
      <pc:sldMasterChg chg="modTransition modSldLayout">
        <pc:chgData name="bernard busschaert" userId="3712a37b8b467b77" providerId="LiveId" clId="{0179528C-205D-4CEB-9F92-25710F06BB0B}" dt="2021-11-24T15:52:24.148" v="3079"/>
        <pc:sldMasterMkLst>
          <pc:docMk/>
          <pc:sldMasterMk cId="1327825850" sldId="2147483840"/>
        </pc:sldMasterMkLst>
        <pc:sldLayoutChg chg="modTransition">
          <pc:chgData name="bernard busschaert" userId="3712a37b8b467b77" providerId="LiveId" clId="{0179528C-205D-4CEB-9F92-25710F06BB0B}" dt="2021-11-24T15:52:24.148" v="3079"/>
          <pc:sldLayoutMkLst>
            <pc:docMk/>
            <pc:sldMasterMk cId="1327825850" sldId="2147483840"/>
            <pc:sldLayoutMk cId="4210987677" sldId="2147483841"/>
          </pc:sldLayoutMkLst>
        </pc:sldLayoutChg>
        <pc:sldLayoutChg chg="modTransition">
          <pc:chgData name="bernard busschaert" userId="3712a37b8b467b77" providerId="LiveId" clId="{0179528C-205D-4CEB-9F92-25710F06BB0B}" dt="2021-11-24T15:52:24.148" v="3079"/>
          <pc:sldLayoutMkLst>
            <pc:docMk/>
            <pc:sldMasterMk cId="1327825850" sldId="2147483840"/>
            <pc:sldLayoutMk cId="4217248326" sldId="2147483842"/>
          </pc:sldLayoutMkLst>
        </pc:sldLayoutChg>
        <pc:sldLayoutChg chg="modTransition">
          <pc:chgData name="bernard busschaert" userId="3712a37b8b467b77" providerId="LiveId" clId="{0179528C-205D-4CEB-9F92-25710F06BB0B}" dt="2021-11-24T15:52:24.148" v="3079"/>
          <pc:sldLayoutMkLst>
            <pc:docMk/>
            <pc:sldMasterMk cId="1327825850" sldId="2147483840"/>
            <pc:sldLayoutMk cId="1198882646" sldId="2147483843"/>
          </pc:sldLayoutMkLst>
        </pc:sldLayoutChg>
        <pc:sldLayoutChg chg="modTransition">
          <pc:chgData name="bernard busschaert" userId="3712a37b8b467b77" providerId="LiveId" clId="{0179528C-205D-4CEB-9F92-25710F06BB0B}" dt="2021-11-24T15:52:24.148" v="3079"/>
          <pc:sldLayoutMkLst>
            <pc:docMk/>
            <pc:sldMasterMk cId="1327825850" sldId="2147483840"/>
            <pc:sldLayoutMk cId="898107578" sldId="2147483844"/>
          </pc:sldLayoutMkLst>
        </pc:sldLayoutChg>
        <pc:sldLayoutChg chg="modTransition">
          <pc:chgData name="bernard busschaert" userId="3712a37b8b467b77" providerId="LiveId" clId="{0179528C-205D-4CEB-9F92-25710F06BB0B}" dt="2021-11-24T15:52:24.148" v="3079"/>
          <pc:sldLayoutMkLst>
            <pc:docMk/>
            <pc:sldMasterMk cId="1327825850" sldId="2147483840"/>
            <pc:sldLayoutMk cId="2816260971" sldId="2147483845"/>
          </pc:sldLayoutMkLst>
        </pc:sldLayoutChg>
        <pc:sldLayoutChg chg="modTransition">
          <pc:chgData name="bernard busschaert" userId="3712a37b8b467b77" providerId="LiveId" clId="{0179528C-205D-4CEB-9F92-25710F06BB0B}" dt="2021-11-24T15:52:24.148" v="3079"/>
          <pc:sldLayoutMkLst>
            <pc:docMk/>
            <pc:sldMasterMk cId="1327825850" sldId="2147483840"/>
            <pc:sldLayoutMk cId="1079722980" sldId="2147483846"/>
          </pc:sldLayoutMkLst>
        </pc:sldLayoutChg>
        <pc:sldLayoutChg chg="modTransition">
          <pc:chgData name="bernard busschaert" userId="3712a37b8b467b77" providerId="LiveId" clId="{0179528C-205D-4CEB-9F92-25710F06BB0B}" dt="2021-11-24T15:52:24.148" v="3079"/>
          <pc:sldLayoutMkLst>
            <pc:docMk/>
            <pc:sldMasterMk cId="1327825850" sldId="2147483840"/>
            <pc:sldLayoutMk cId="1422342778" sldId="2147483847"/>
          </pc:sldLayoutMkLst>
        </pc:sldLayoutChg>
        <pc:sldLayoutChg chg="modTransition">
          <pc:chgData name="bernard busschaert" userId="3712a37b8b467b77" providerId="LiveId" clId="{0179528C-205D-4CEB-9F92-25710F06BB0B}" dt="2021-11-24T15:52:24.148" v="3079"/>
          <pc:sldLayoutMkLst>
            <pc:docMk/>
            <pc:sldMasterMk cId="1327825850" sldId="2147483840"/>
            <pc:sldLayoutMk cId="1370478202" sldId="2147483848"/>
          </pc:sldLayoutMkLst>
        </pc:sldLayoutChg>
        <pc:sldLayoutChg chg="modTransition">
          <pc:chgData name="bernard busschaert" userId="3712a37b8b467b77" providerId="LiveId" clId="{0179528C-205D-4CEB-9F92-25710F06BB0B}" dt="2021-11-24T15:52:24.148" v="3079"/>
          <pc:sldLayoutMkLst>
            <pc:docMk/>
            <pc:sldMasterMk cId="1327825850" sldId="2147483840"/>
            <pc:sldLayoutMk cId="3869395042" sldId="2147483849"/>
          </pc:sldLayoutMkLst>
        </pc:sldLayoutChg>
        <pc:sldLayoutChg chg="modTransition">
          <pc:chgData name="bernard busschaert" userId="3712a37b8b467b77" providerId="LiveId" clId="{0179528C-205D-4CEB-9F92-25710F06BB0B}" dt="2021-11-24T15:52:24.148" v="3079"/>
          <pc:sldLayoutMkLst>
            <pc:docMk/>
            <pc:sldMasterMk cId="1327825850" sldId="2147483840"/>
            <pc:sldLayoutMk cId="3974644975" sldId="2147483850"/>
          </pc:sldLayoutMkLst>
        </pc:sldLayoutChg>
        <pc:sldLayoutChg chg="modTransition">
          <pc:chgData name="bernard busschaert" userId="3712a37b8b467b77" providerId="LiveId" clId="{0179528C-205D-4CEB-9F92-25710F06BB0B}" dt="2021-11-24T15:52:24.148" v="3079"/>
          <pc:sldLayoutMkLst>
            <pc:docMk/>
            <pc:sldMasterMk cId="1327825850" sldId="2147483840"/>
            <pc:sldLayoutMk cId="3139917452" sldId="214748385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991100" cy="32543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6524625" y="0"/>
            <a:ext cx="4991100" cy="325438"/>
          </a:xfrm>
          <a:prstGeom prst="rect">
            <a:avLst/>
          </a:prstGeom>
        </p:spPr>
        <p:txBody>
          <a:bodyPr vert="horz" lIns="91440" tIns="45720" rIns="91440" bIns="45720" rtlCol="0"/>
          <a:lstStyle>
            <a:lvl1pPr algn="r">
              <a:defRPr sz="1200"/>
            </a:lvl1pPr>
          </a:lstStyle>
          <a:p>
            <a:fld id="{E64DA3B7-C8ED-4794-95C0-F1362288985C}" type="datetimeFigureOut">
              <a:rPr lang="nl-BE" smtClean="0"/>
              <a:t>2/12/2021</a:t>
            </a:fld>
            <a:endParaRPr lang="nl-BE"/>
          </a:p>
        </p:txBody>
      </p:sp>
      <p:sp>
        <p:nvSpPr>
          <p:cNvPr id="4" name="Tijdelijke aanduiding voor dia-afbeelding 3"/>
          <p:cNvSpPr>
            <a:spLocks noGrp="1" noRot="1" noChangeAspect="1"/>
          </p:cNvSpPr>
          <p:nvPr>
            <p:ph type="sldImg" idx="2"/>
          </p:nvPr>
        </p:nvSpPr>
        <p:spPr>
          <a:xfrm>
            <a:off x="3816350" y="809625"/>
            <a:ext cx="3886200" cy="2185988"/>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1152525" y="3117850"/>
            <a:ext cx="9213850" cy="254952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6151563"/>
            <a:ext cx="4991100" cy="32543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6524625" y="6151563"/>
            <a:ext cx="4991100" cy="325437"/>
          </a:xfrm>
          <a:prstGeom prst="rect">
            <a:avLst/>
          </a:prstGeom>
        </p:spPr>
        <p:txBody>
          <a:bodyPr vert="horz" lIns="91440" tIns="45720" rIns="91440" bIns="45720" rtlCol="0" anchor="b"/>
          <a:lstStyle>
            <a:lvl1pPr algn="r">
              <a:defRPr sz="1200"/>
            </a:lvl1pPr>
          </a:lstStyle>
          <a:p>
            <a:fld id="{408ABA92-AB3F-4EA2-AF65-EA623A794B18}" type="slidenum">
              <a:rPr lang="nl-BE" smtClean="0"/>
              <a:t>‹nr.›</a:t>
            </a:fld>
            <a:endParaRPr lang="nl-BE"/>
          </a:p>
        </p:txBody>
      </p:sp>
    </p:spTree>
    <p:extLst>
      <p:ext uri="{BB962C8B-B14F-4D97-AF65-F5344CB8AC3E}">
        <p14:creationId xmlns:p14="http://schemas.microsoft.com/office/powerpoint/2010/main" val="3303138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08ABA92-AB3F-4EA2-AF65-EA623A794B18}" type="slidenum">
              <a:rPr lang="nl-BE" smtClean="0"/>
              <a:t>20</a:t>
            </a:fld>
            <a:endParaRPr lang="nl-BE"/>
          </a:p>
        </p:txBody>
      </p:sp>
    </p:spTree>
    <p:extLst>
      <p:ext uri="{BB962C8B-B14F-4D97-AF65-F5344CB8AC3E}">
        <p14:creationId xmlns:p14="http://schemas.microsoft.com/office/powerpoint/2010/main" val="1796001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08ABA92-AB3F-4EA2-AF65-EA623A794B18}" type="slidenum">
              <a:rPr lang="nl-BE" smtClean="0"/>
              <a:t>28</a:t>
            </a:fld>
            <a:endParaRPr lang="nl-BE"/>
          </a:p>
        </p:txBody>
      </p:sp>
    </p:spTree>
    <p:extLst>
      <p:ext uri="{BB962C8B-B14F-4D97-AF65-F5344CB8AC3E}">
        <p14:creationId xmlns:p14="http://schemas.microsoft.com/office/powerpoint/2010/main" val="2005026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439863" y="1060009"/>
            <a:ext cx="8639175" cy="2254956"/>
          </a:xfrm>
        </p:spPr>
        <p:txBody>
          <a:bodyPr anchor="b"/>
          <a:lstStyle>
            <a:lvl1pPr algn="ctr">
              <a:defRPr sz="5666"/>
            </a:lvl1pPr>
          </a:lstStyle>
          <a:p>
            <a:r>
              <a:rPr lang="nl-NL"/>
              <a:t>Klik om stijl te bewerken</a:t>
            </a:r>
            <a:endParaRPr lang="en-US" dirty="0"/>
          </a:p>
        </p:txBody>
      </p:sp>
      <p:sp>
        <p:nvSpPr>
          <p:cNvPr id="3" name="Subtitle 2"/>
          <p:cNvSpPr>
            <a:spLocks noGrp="1"/>
          </p:cNvSpPr>
          <p:nvPr>
            <p:ph type="subTitle" idx="1"/>
          </p:nvPr>
        </p:nvSpPr>
        <p:spPr>
          <a:xfrm>
            <a:off x="1439863" y="3401925"/>
            <a:ext cx="8639175" cy="1563775"/>
          </a:xfrm>
        </p:spPr>
        <p:txBody>
          <a:bodyPr/>
          <a:lstStyle>
            <a:lvl1pPr marL="0" indent="0" algn="ctr">
              <a:buNone/>
              <a:defRPr sz="2267"/>
            </a:lvl1pPr>
            <a:lvl2pPr marL="431780" indent="0" algn="ctr">
              <a:buNone/>
              <a:defRPr sz="1889"/>
            </a:lvl2pPr>
            <a:lvl3pPr marL="863559" indent="0" algn="ctr">
              <a:buNone/>
              <a:defRPr sz="1700"/>
            </a:lvl3pPr>
            <a:lvl4pPr marL="1295339" indent="0" algn="ctr">
              <a:buNone/>
              <a:defRPr sz="1511"/>
            </a:lvl4pPr>
            <a:lvl5pPr marL="1727119" indent="0" algn="ctr">
              <a:buNone/>
              <a:defRPr sz="1511"/>
            </a:lvl5pPr>
            <a:lvl6pPr marL="2158898" indent="0" algn="ctr">
              <a:buNone/>
              <a:defRPr sz="1511"/>
            </a:lvl6pPr>
            <a:lvl7pPr marL="2590678" indent="0" algn="ctr">
              <a:buNone/>
              <a:defRPr sz="1511"/>
            </a:lvl7pPr>
            <a:lvl8pPr marL="3022458" indent="0" algn="ctr">
              <a:buNone/>
              <a:defRPr sz="1511"/>
            </a:lvl8pPr>
            <a:lvl9pPr marL="3454237" indent="0" algn="ctr">
              <a:buNone/>
              <a:defRPr sz="1511"/>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B0B4FE9D-F71D-4704-AE5B-400287031B1B}" type="datetime1">
              <a:rPr lang="en-US" smtClean="0"/>
              <a:t>12/2/2021</a:t>
            </a:fld>
            <a:endParaRPr lang="en-US"/>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4210987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33194D5-E7DC-4478-8606-06CB36CCF37D}" type="datetime1">
              <a:rPr lang="en-US" smtClean="0"/>
              <a:t>12/2/2021</a:t>
            </a:fld>
            <a:endParaRPr lang="en-US"/>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3974644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43213" y="344840"/>
            <a:ext cx="2483763" cy="548895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791924" y="344840"/>
            <a:ext cx="7307302" cy="548895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E244EBC-3E5C-4C5A-8BD2-D1D76B778EC2}" type="datetime1">
              <a:rPr lang="en-US" smtClean="0"/>
              <a:t>12/2/2021</a:t>
            </a:fld>
            <a:endParaRPr lang="en-US"/>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3139917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a:t>Title</a:t>
            </a:r>
          </a:p>
        </p:txBody>
      </p:sp>
      <p:sp>
        <p:nvSpPr>
          <p:cNvPr id="3" name="Text 2"/>
          <p:cNvSpPr>
            <a:spLocks noGrp="1"/>
          </p:cNvSpPr>
          <p:nvPr>
            <p:ph type="body" idx="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79EC0A4B-AE81-4AD7-86EA-9F753B2B1EB0}" type="datetime1">
              <a:rPr lang="en-US" smtClean="0"/>
              <a:t>12/2/2021</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‹nr.›</a:t>
            </a:fld>
            <a:endParaRPr lang="en-US"/>
          </a:p>
        </p:txBody>
      </p:sp>
    </p:spTree>
    <p:extLst>
      <p:ext uri="{BB962C8B-B14F-4D97-AF65-F5344CB8AC3E}">
        <p14:creationId xmlns:p14="http://schemas.microsoft.com/office/powerpoint/2010/main" val="1004772345"/>
      </p:ext>
    </p:extLst>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7309314-E4B1-4CA1-9313-ED56281F2FEC}" type="datetime1">
              <a:rPr lang="en-US" smtClean="0"/>
              <a:t>12/2/2021</a:t>
            </a:fld>
            <a:endParaRPr lang="en-US"/>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4217248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85925" y="1614753"/>
            <a:ext cx="9935051" cy="2694252"/>
          </a:xfrm>
        </p:spPr>
        <p:txBody>
          <a:bodyPr anchor="b"/>
          <a:lstStyle>
            <a:lvl1pPr>
              <a:defRPr sz="5666"/>
            </a:lvl1pPr>
          </a:lstStyle>
          <a:p>
            <a:r>
              <a:rPr lang="nl-NL"/>
              <a:t>Klik om stijl te bewerken</a:t>
            </a:r>
            <a:endParaRPr lang="en-US" dirty="0"/>
          </a:p>
        </p:txBody>
      </p:sp>
      <p:sp>
        <p:nvSpPr>
          <p:cNvPr id="3" name="Text Placeholder 2"/>
          <p:cNvSpPr>
            <a:spLocks noGrp="1"/>
          </p:cNvSpPr>
          <p:nvPr>
            <p:ph type="body" idx="1"/>
          </p:nvPr>
        </p:nvSpPr>
        <p:spPr>
          <a:xfrm>
            <a:off x="785925" y="4334493"/>
            <a:ext cx="9935051" cy="1416843"/>
          </a:xfrm>
        </p:spPr>
        <p:txBody>
          <a:bodyPr/>
          <a:lstStyle>
            <a:lvl1pPr marL="0" indent="0">
              <a:buNone/>
              <a:defRPr sz="2267">
                <a:solidFill>
                  <a:schemeClr val="tx1">
                    <a:tint val="75000"/>
                  </a:schemeClr>
                </a:solidFill>
              </a:defRPr>
            </a:lvl1pPr>
            <a:lvl2pPr marL="431780" indent="0">
              <a:buNone/>
              <a:defRPr sz="1889">
                <a:solidFill>
                  <a:schemeClr val="tx1">
                    <a:tint val="75000"/>
                  </a:schemeClr>
                </a:solidFill>
              </a:defRPr>
            </a:lvl2pPr>
            <a:lvl3pPr marL="863559" indent="0">
              <a:buNone/>
              <a:defRPr sz="1700">
                <a:solidFill>
                  <a:schemeClr val="tx1">
                    <a:tint val="75000"/>
                  </a:schemeClr>
                </a:solidFill>
              </a:defRPr>
            </a:lvl3pPr>
            <a:lvl4pPr marL="1295339" indent="0">
              <a:buNone/>
              <a:defRPr sz="1511">
                <a:solidFill>
                  <a:schemeClr val="tx1">
                    <a:tint val="75000"/>
                  </a:schemeClr>
                </a:solidFill>
              </a:defRPr>
            </a:lvl4pPr>
            <a:lvl5pPr marL="1727119" indent="0">
              <a:buNone/>
              <a:defRPr sz="1511">
                <a:solidFill>
                  <a:schemeClr val="tx1">
                    <a:tint val="75000"/>
                  </a:schemeClr>
                </a:solidFill>
              </a:defRPr>
            </a:lvl5pPr>
            <a:lvl6pPr marL="2158898" indent="0">
              <a:buNone/>
              <a:defRPr sz="1511">
                <a:solidFill>
                  <a:schemeClr val="tx1">
                    <a:tint val="75000"/>
                  </a:schemeClr>
                </a:solidFill>
              </a:defRPr>
            </a:lvl6pPr>
            <a:lvl7pPr marL="2590678" indent="0">
              <a:buNone/>
              <a:defRPr sz="1511">
                <a:solidFill>
                  <a:schemeClr val="tx1">
                    <a:tint val="75000"/>
                  </a:schemeClr>
                </a:solidFill>
              </a:defRPr>
            </a:lvl7pPr>
            <a:lvl8pPr marL="3022458" indent="0">
              <a:buNone/>
              <a:defRPr sz="1511">
                <a:solidFill>
                  <a:schemeClr val="tx1">
                    <a:tint val="75000"/>
                  </a:schemeClr>
                </a:solidFill>
              </a:defRPr>
            </a:lvl8pPr>
            <a:lvl9pPr marL="3454237" indent="0">
              <a:buNone/>
              <a:defRPr sz="1511">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1F6353B1-1FA3-445A-8117-F3082D614776}" type="datetime1">
              <a:rPr lang="en-US" smtClean="0"/>
              <a:t>12/2/2021</a:t>
            </a:fld>
            <a:endParaRPr lang="en-US"/>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1198882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791924" y="1724201"/>
            <a:ext cx="4895533" cy="410959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831443" y="1724201"/>
            <a:ext cx="4895533" cy="410959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D64E5665-4881-4FA1-8431-F70F1AF3006A}" type="datetime1">
              <a:rPr lang="en-US" smtClean="0"/>
              <a:t>12/2/2021</a:t>
            </a:fld>
            <a:endParaRPr lang="en-US"/>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898107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793425" y="344841"/>
            <a:ext cx="9935051" cy="1251921"/>
          </a:xfrm>
        </p:spPr>
        <p:txBody>
          <a:bodyPr/>
          <a:lstStyle/>
          <a:p>
            <a:r>
              <a:rPr lang="nl-NL"/>
              <a:t>Klik om stijl te bewerken</a:t>
            </a:r>
            <a:endParaRPr lang="en-US" dirty="0"/>
          </a:p>
        </p:txBody>
      </p:sp>
      <p:sp>
        <p:nvSpPr>
          <p:cNvPr id="3" name="Text Placeholder 2"/>
          <p:cNvSpPr>
            <a:spLocks noGrp="1"/>
          </p:cNvSpPr>
          <p:nvPr>
            <p:ph type="body" idx="1"/>
          </p:nvPr>
        </p:nvSpPr>
        <p:spPr>
          <a:xfrm>
            <a:off x="793425" y="1587765"/>
            <a:ext cx="4873034" cy="778139"/>
          </a:xfrm>
        </p:spPr>
        <p:txBody>
          <a:bodyPr anchor="b"/>
          <a:lstStyle>
            <a:lvl1pPr marL="0" indent="0">
              <a:buNone/>
              <a:defRPr sz="2267" b="1"/>
            </a:lvl1pPr>
            <a:lvl2pPr marL="431780" indent="0">
              <a:buNone/>
              <a:defRPr sz="1889" b="1"/>
            </a:lvl2pPr>
            <a:lvl3pPr marL="863559" indent="0">
              <a:buNone/>
              <a:defRPr sz="1700" b="1"/>
            </a:lvl3pPr>
            <a:lvl4pPr marL="1295339" indent="0">
              <a:buNone/>
              <a:defRPr sz="1511" b="1"/>
            </a:lvl4pPr>
            <a:lvl5pPr marL="1727119" indent="0">
              <a:buNone/>
              <a:defRPr sz="1511" b="1"/>
            </a:lvl5pPr>
            <a:lvl6pPr marL="2158898" indent="0">
              <a:buNone/>
              <a:defRPr sz="1511" b="1"/>
            </a:lvl6pPr>
            <a:lvl7pPr marL="2590678" indent="0">
              <a:buNone/>
              <a:defRPr sz="1511" b="1"/>
            </a:lvl7pPr>
            <a:lvl8pPr marL="3022458" indent="0">
              <a:buNone/>
              <a:defRPr sz="1511" b="1"/>
            </a:lvl8pPr>
            <a:lvl9pPr marL="3454237" indent="0">
              <a:buNone/>
              <a:defRPr sz="1511" b="1"/>
            </a:lvl9pPr>
          </a:lstStyle>
          <a:p>
            <a:pPr lvl="0"/>
            <a:r>
              <a:rPr lang="nl-NL"/>
              <a:t>Klikken om de tekststijl van het model te bewerken</a:t>
            </a:r>
          </a:p>
        </p:txBody>
      </p:sp>
      <p:sp>
        <p:nvSpPr>
          <p:cNvPr id="4" name="Content Placeholder 3"/>
          <p:cNvSpPr>
            <a:spLocks noGrp="1"/>
          </p:cNvSpPr>
          <p:nvPr>
            <p:ph sz="half" idx="2"/>
          </p:nvPr>
        </p:nvSpPr>
        <p:spPr>
          <a:xfrm>
            <a:off x="793425" y="2365904"/>
            <a:ext cx="4873034" cy="347988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831443" y="1587765"/>
            <a:ext cx="4897033" cy="778139"/>
          </a:xfrm>
        </p:spPr>
        <p:txBody>
          <a:bodyPr anchor="b"/>
          <a:lstStyle>
            <a:lvl1pPr marL="0" indent="0">
              <a:buNone/>
              <a:defRPr sz="2267" b="1"/>
            </a:lvl1pPr>
            <a:lvl2pPr marL="431780" indent="0">
              <a:buNone/>
              <a:defRPr sz="1889" b="1"/>
            </a:lvl2pPr>
            <a:lvl3pPr marL="863559" indent="0">
              <a:buNone/>
              <a:defRPr sz="1700" b="1"/>
            </a:lvl3pPr>
            <a:lvl4pPr marL="1295339" indent="0">
              <a:buNone/>
              <a:defRPr sz="1511" b="1"/>
            </a:lvl4pPr>
            <a:lvl5pPr marL="1727119" indent="0">
              <a:buNone/>
              <a:defRPr sz="1511" b="1"/>
            </a:lvl5pPr>
            <a:lvl6pPr marL="2158898" indent="0">
              <a:buNone/>
              <a:defRPr sz="1511" b="1"/>
            </a:lvl6pPr>
            <a:lvl7pPr marL="2590678" indent="0">
              <a:buNone/>
              <a:defRPr sz="1511" b="1"/>
            </a:lvl7pPr>
            <a:lvl8pPr marL="3022458" indent="0">
              <a:buNone/>
              <a:defRPr sz="1511" b="1"/>
            </a:lvl8pPr>
            <a:lvl9pPr marL="3454237" indent="0">
              <a:buNone/>
              <a:defRPr sz="1511" b="1"/>
            </a:lvl9pPr>
          </a:lstStyle>
          <a:p>
            <a:pPr lvl="0"/>
            <a:r>
              <a:rPr lang="nl-NL"/>
              <a:t>Klikken om de tekststijl van het model te bewerken</a:t>
            </a:r>
          </a:p>
        </p:txBody>
      </p:sp>
      <p:sp>
        <p:nvSpPr>
          <p:cNvPr id="6" name="Content Placeholder 5"/>
          <p:cNvSpPr>
            <a:spLocks noGrp="1"/>
          </p:cNvSpPr>
          <p:nvPr>
            <p:ph sz="quarter" idx="4"/>
          </p:nvPr>
        </p:nvSpPr>
        <p:spPr>
          <a:xfrm>
            <a:off x="5831443" y="2365904"/>
            <a:ext cx="4897033" cy="347988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05BA2A5A-585D-42FC-A5FF-49DF703EDAA4}" type="datetime1">
              <a:rPr lang="en-US" smtClean="0"/>
              <a:t>12/2/2021</a:t>
            </a:fld>
            <a:endParaRPr lang="en-US"/>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2816260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DA14FB61-0851-432A-90B9-6A2DF6EE0513}" type="datetime1">
              <a:rPr lang="en-US" smtClean="0"/>
              <a:t>12/2/2021</a:t>
            </a:fld>
            <a:endParaRPr lang="en-US"/>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1079722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FBD5EB-B380-46AF-AE7E-0CBAA3B3C10D}" type="datetime1">
              <a:rPr lang="en-US" smtClean="0"/>
              <a:t>12/2/2021</a:t>
            </a:fld>
            <a:endParaRPr lang="en-US"/>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1422342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793425" y="431800"/>
            <a:ext cx="3715145" cy="1511300"/>
          </a:xfrm>
        </p:spPr>
        <p:txBody>
          <a:bodyPr anchor="b"/>
          <a:lstStyle>
            <a:lvl1pPr>
              <a:defRPr sz="3022"/>
            </a:lvl1pPr>
          </a:lstStyle>
          <a:p>
            <a:r>
              <a:rPr lang="nl-NL"/>
              <a:t>Klik om stijl te bewerken</a:t>
            </a:r>
            <a:endParaRPr lang="en-US" dirty="0"/>
          </a:p>
        </p:txBody>
      </p:sp>
      <p:sp>
        <p:nvSpPr>
          <p:cNvPr id="3" name="Content Placeholder 2"/>
          <p:cNvSpPr>
            <a:spLocks noGrp="1"/>
          </p:cNvSpPr>
          <p:nvPr>
            <p:ph idx="1"/>
          </p:nvPr>
        </p:nvSpPr>
        <p:spPr>
          <a:xfrm>
            <a:off x="4897033" y="932569"/>
            <a:ext cx="5831443" cy="4602868"/>
          </a:xfrm>
        </p:spPr>
        <p:txBody>
          <a:bodyPr/>
          <a:lstStyle>
            <a:lvl1pPr>
              <a:defRPr sz="3022"/>
            </a:lvl1pPr>
            <a:lvl2pPr>
              <a:defRPr sz="2644"/>
            </a:lvl2pPr>
            <a:lvl3pPr>
              <a:defRPr sz="2267"/>
            </a:lvl3pPr>
            <a:lvl4pPr>
              <a:defRPr sz="1889"/>
            </a:lvl4pPr>
            <a:lvl5pPr>
              <a:defRPr sz="1889"/>
            </a:lvl5pPr>
            <a:lvl6pPr>
              <a:defRPr sz="1889"/>
            </a:lvl6pPr>
            <a:lvl7pPr>
              <a:defRPr sz="1889"/>
            </a:lvl7pPr>
            <a:lvl8pPr>
              <a:defRPr sz="1889"/>
            </a:lvl8pPr>
            <a:lvl9pPr>
              <a:defRPr sz="1889"/>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793425" y="1943100"/>
            <a:ext cx="3715145" cy="3599833"/>
          </a:xfrm>
        </p:spPr>
        <p:txBody>
          <a:bodyPr/>
          <a:lstStyle>
            <a:lvl1pPr marL="0" indent="0">
              <a:buNone/>
              <a:defRPr sz="1511"/>
            </a:lvl1pPr>
            <a:lvl2pPr marL="431780" indent="0">
              <a:buNone/>
              <a:defRPr sz="1322"/>
            </a:lvl2pPr>
            <a:lvl3pPr marL="863559" indent="0">
              <a:buNone/>
              <a:defRPr sz="1133"/>
            </a:lvl3pPr>
            <a:lvl4pPr marL="1295339" indent="0">
              <a:buNone/>
              <a:defRPr sz="944"/>
            </a:lvl4pPr>
            <a:lvl5pPr marL="1727119" indent="0">
              <a:buNone/>
              <a:defRPr sz="944"/>
            </a:lvl5pPr>
            <a:lvl6pPr marL="2158898" indent="0">
              <a:buNone/>
              <a:defRPr sz="944"/>
            </a:lvl6pPr>
            <a:lvl7pPr marL="2590678" indent="0">
              <a:buNone/>
              <a:defRPr sz="944"/>
            </a:lvl7pPr>
            <a:lvl8pPr marL="3022458" indent="0">
              <a:buNone/>
              <a:defRPr sz="944"/>
            </a:lvl8pPr>
            <a:lvl9pPr marL="3454237" indent="0">
              <a:buNone/>
              <a:defRPr sz="944"/>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79EB880-7180-45FE-B937-A2A4082D2846}" type="datetime1">
              <a:rPr lang="en-US" smtClean="0"/>
              <a:t>12/2/2021</a:t>
            </a:fld>
            <a:endParaRPr lang="en-US"/>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1370478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793425" y="431800"/>
            <a:ext cx="3715145" cy="1511300"/>
          </a:xfrm>
        </p:spPr>
        <p:txBody>
          <a:bodyPr anchor="b"/>
          <a:lstStyle>
            <a:lvl1pPr>
              <a:defRPr sz="3022"/>
            </a:lvl1pPr>
          </a:lstStyle>
          <a:p>
            <a:r>
              <a:rPr lang="nl-NL"/>
              <a:t>Klik om stijl te bewerken</a:t>
            </a:r>
            <a:endParaRPr lang="en-US" dirty="0"/>
          </a:p>
        </p:txBody>
      </p:sp>
      <p:sp>
        <p:nvSpPr>
          <p:cNvPr id="3" name="Picture Placeholder 2"/>
          <p:cNvSpPr>
            <a:spLocks noGrp="1" noChangeAspect="1"/>
          </p:cNvSpPr>
          <p:nvPr>
            <p:ph type="pic" idx="1"/>
          </p:nvPr>
        </p:nvSpPr>
        <p:spPr>
          <a:xfrm>
            <a:off x="4897033" y="932569"/>
            <a:ext cx="5831443" cy="4602868"/>
          </a:xfrm>
        </p:spPr>
        <p:txBody>
          <a:bodyPr anchor="t"/>
          <a:lstStyle>
            <a:lvl1pPr marL="0" indent="0">
              <a:buNone/>
              <a:defRPr sz="3022"/>
            </a:lvl1pPr>
            <a:lvl2pPr marL="431780" indent="0">
              <a:buNone/>
              <a:defRPr sz="2644"/>
            </a:lvl2pPr>
            <a:lvl3pPr marL="863559" indent="0">
              <a:buNone/>
              <a:defRPr sz="2267"/>
            </a:lvl3pPr>
            <a:lvl4pPr marL="1295339" indent="0">
              <a:buNone/>
              <a:defRPr sz="1889"/>
            </a:lvl4pPr>
            <a:lvl5pPr marL="1727119" indent="0">
              <a:buNone/>
              <a:defRPr sz="1889"/>
            </a:lvl5pPr>
            <a:lvl6pPr marL="2158898" indent="0">
              <a:buNone/>
              <a:defRPr sz="1889"/>
            </a:lvl6pPr>
            <a:lvl7pPr marL="2590678" indent="0">
              <a:buNone/>
              <a:defRPr sz="1889"/>
            </a:lvl7pPr>
            <a:lvl8pPr marL="3022458" indent="0">
              <a:buNone/>
              <a:defRPr sz="1889"/>
            </a:lvl8pPr>
            <a:lvl9pPr marL="3454237" indent="0">
              <a:buNone/>
              <a:defRPr sz="1889"/>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793425" y="1943100"/>
            <a:ext cx="3715145" cy="3599833"/>
          </a:xfrm>
        </p:spPr>
        <p:txBody>
          <a:bodyPr/>
          <a:lstStyle>
            <a:lvl1pPr marL="0" indent="0">
              <a:buNone/>
              <a:defRPr sz="1511"/>
            </a:lvl1pPr>
            <a:lvl2pPr marL="431780" indent="0">
              <a:buNone/>
              <a:defRPr sz="1322"/>
            </a:lvl2pPr>
            <a:lvl3pPr marL="863559" indent="0">
              <a:buNone/>
              <a:defRPr sz="1133"/>
            </a:lvl3pPr>
            <a:lvl4pPr marL="1295339" indent="0">
              <a:buNone/>
              <a:defRPr sz="944"/>
            </a:lvl4pPr>
            <a:lvl5pPr marL="1727119" indent="0">
              <a:buNone/>
              <a:defRPr sz="944"/>
            </a:lvl5pPr>
            <a:lvl6pPr marL="2158898" indent="0">
              <a:buNone/>
              <a:defRPr sz="944"/>
            </a:lvl6pPr>
            <a:lvl7pPr marL="2590678" indent="0">
              <a:buNone/>
              <a:defRPr sz="944"/>
            </a:lvl7pPr>
            <a:lvl8pPr marL="3022458" indent="0">
              <a:buNone/>
              <a:defRPr sz="944"/>
            </a:lvl8pPr>
            <a:lvl9pPr marL="3454237" indent="0">
              <a:buNone/>
              <a:defRPr sz="944"/>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AF22F27-2F7B-4771-8667-393EC6809EA0}" type="datetime1">
              <a:rPr lang="en-US" smtClean="0"/>
              <a:t>12/2/2021</a:t>
            </a:fld>
            <a:endParaRPr lang="en-US"/>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6F15528-21DE-4FAA-801E-634DDDAF4B2B}" type="slidenum">
              <a:rPr lang="nl-BE" smtClean="0"/>
              <a:t>‹nr.›</a:t>
            </a:fld>
            <a:endParaRPr lang="nl-BE"/>
          </a:p>
        </p:txBody>
      </p:sp>
    </p:spTree>
    <p:extLst>
      <p:ext uri="{BB962C8B-B14F-4D97-AF65-F5344CB8AC3E}">
        <p14:creationId xmlns:p14="http://schemas.microsoft.com/office/powerpoint/2010/main" val="3869395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1925" y="344841"/>
            <a:ext cx="9935051" cy="1251921"/>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791925" y="1724201"/>
            <a:ext cx="9935051" cy="4109597"/>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91924" y="6003220"/>
            <a:ext cx="2591753" cy="344840"/>
          </a:xfrm>
          <a:prstGeom prst="rect">
            <a:avLst/>
          </a:prstGeom>
        </p:spPr>
        <p:txBody>
          <a:bodyPr vert="horz" lIns="91440" tIns="45720" rIns="91440" bIns="45720" rtlCol="0" anchor="ctr"/>
          <a:lstStyle>
            <a:lvl1pPr algn="l">
              <a:defRPr sz="1133">
                <a:solidFill>
                  <a:schemeClr val="tx1">
                    <a:tint val="75000"/>
                  </a:schemeClr>
                </a:solidFill>
              </a:defRPr>
            </a:lvl1pPr>
          </a:lstStyle>
          <a:p>
            <a:fld id="{19127723-9AB6-4880-AA78-6BD21EBC34E1}" type="datetime1">
              <a:rPr lang="en-US" smtClean="0"/>
              <a:t>12/2/2021</a:t>
            </a:fld>
            <a:endParaRPr lang="en-US"/>
          </a:p>
        </p:txBody>
      </p:sp>
      <p:sp>
        <p:nvSpPr>
          <p:cNvPr id="5" name="Footer Placeholder 4"/>
          <p:cNvSpPr>
            <a:spLocks noGrp="1"/>
          </p:cNvSpPr>
          <p:nvPr>
            <p:ph type="ftr" sz="quarter" idx="3"/>
          </p:nvPr>
        </p:nvSpPr>
        <p:spPr>
          <a:xfrm>
            <a:off x="3815636" y="6003220"/>
            <a:ext cx="3887629" cy="344840"/>
          </a:xfrm>
          <a:prstGeom prst="rect">
            <a:avLst/>
          </a:prstGeom>
        </p:spPr>
        <p:txBody>
          <a:bodyPr vert="horz" lIns="91440" tIns="45720" rIns="91440" bIns="45720" rtlCol="0" anchor="ctr"/>
          <a:lstStyle>
            <a:lvl1pPr algn="ctr">
              <a:defRPr sz="1133">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135223" y="6003220"/>
            <a:ext cx="2591753" cy="344840"/>
          </a:xfrm>
          <a:prstGeom prst="rect">
            <a:avLst/>
          </a:prstGeom>
        </p:spPr>
        <p:txBody>
          <a:bodyPr vert="horz" lIns="91440" tIns="45720" rIns="91440" bIns="45720" rtlCol="0" anchor="ctr"/>
          <a:lstStyle>
            <a:lvl1pPr algn="r">
              <a:defRPr sz="1133">
                <a:solidFill>
                  <a:schemeClr val="tx1">
                    <a:tint val="75000"/>
                  </a:schemeClr>
                </a:solidFill>
              </a:defRPr>
            </a:lvl1pPr>
          </a:lstStyle>
          <a:p>
            <a:fld id="{B6F15528-21DE-4FAA-801E-634DDDAF4B2B}" type="slidenum">
              <a:rPr lang="nl-BE" smtClean="0"/>
              <a:t>‹nr.›</a:t>
            </a:fld>
            <a:endParaRPr lang="nl-BE"/>
          </a:p>
        </p:txBody>
      </p:sp>
    </p:spTree>
    <p:extLst>
      <p:ext uri="{BB962C8B-B14F-4D97-AF65-F5344CB8AC3E}">
        <p14:creationId xmlns:p14="http://schemas.microsoft.com/office/powerpoint/2010/main" val="132782585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hf hdr="0" ftr="0"/>
  <p:txStyles>
    <p:titleStyle>
      <a:lvl1pPr algn="l" defTabSz="863559" rtl="0" eaLnBrk="1" latinLnBrk="0" hangingPunct="1">
        <a:lnSpc>
          <a:spcPct val="90000"/>
        </a:lnSpc>
        <a:spcBef>
          <a:spcPct val="0"/>
        </a:spcBef>
        <a:buNone/>
        <a:defRPr sz="4155" kern="1200">
          <a:solidFill>
            <a:schemeClr val="tx1"/>
          </a:solidFill>
          <a:latin typeface="+mj-lt"/>
          <a:ea typeface="+mj-ea"/>
          <a:cs typeface="+mj-cs"/>
        </a:defRPr>
      </a:lvl1pPr>
    </p:titleStyle>
    <p:bodyStyle>
      <a:lvl1pPr marL="215890" indent="-215890" algn="l" defTabSz="863559" rtl="0" eaLnBrk="1" latinLnBrk="0" hangingPunct="1">
        <a:lnSpc>
          <a:spcPct val="90000"/>
        </a:lnSpc>
        <a:spcBef>
          <a:spcPts val="944"/>
        </a:spcBef>
        <a:buFont typeface="Arial" panose="020B0604020202020204" pitchFamily="34" charset="0"/>
        <a:buChar char="•"/>
        <a:defRPr sz="2644" kern="1200">
          <a:solidFill>
            <a:schemeClr val="tx1"/>
          </a:solidFill>
          <a:latin typeface="+mn-lt"/>
          <a:ea typeface="+mn-ea"/>
          <a:cs typeface="+mn-cs"/>
        </a:defRPr>
      </a:lvl1pPr>
      <a:lvl2pPr marL="647670" indent="-215890" algn="l" defTabSz="863559" rtl="0" eaLnBrk="1" latinLnBrk="0" hangingPunct="1">
        <a:lnSpc>
          <a:spcPct val="90000"/>
        </a:lnSpc>
        <a:spcBef>
          <a:spcPts val="472"/>
        </a:spcBef>
        <a:buFont typeface="Arial" panose="020B0604020202020204" pitchFamily="34" charset="0"/>
        <a:buChar char="•"/>
        <a:defRPr sz="2267" kern="1200">
          <a:solidFill>
            <a:schemeClr val="tx1"/>
          </a:solidFill>
          <a:latin typeface="+mn-lt"/>
          <a:ea typeface="+mn-ea"/>
          <a:cs typeface="+mn-cs"/>
        </a:defRPr>
      </a:lvl2pPr>
      <a:lvl3pPr marL="1079449" indent="-215890" algn="l" defTabSz="863559" rtl="0" eaLnBrk="1" latinLnBrk="0" hangingPunct="1">
        <a:lnSpc>
          <a:spcPct val="90000"/>
        </a:lnSpc>
        <a:spcBef>
          <a:spcPts val="472"/>
        </a:spcBef>
        <a:buFont typeface="Arial" panose="020B0604020202020204" pitchFamily="34" charset="0"/>
        <a:buChar char="•"/>
        <a:defRPr sz="1889" kern="1200">
          <a:solidFill>
            <a:schemeClr val="tx1"/>
          </a:solidFill>
          <a:latin typeface="+mn-lt"/>
          <a:ea typeface="+mn-ea"/>
          <a:cs typeface="+mn-cs"/>
        </a:defRPr>
      </a:lvl3pPr>
      <a:lvl4pPr marL="1511229" indent="-215890" algn="l" defTabSz="863559"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4pPr>
      <a:lvl5pPr marL="1943009" indent="-215890" algn="l" defTabSz="863559"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5pPr>
      <a:lvl6pPr marL="2374788" indent="-215890" algn="l" defTabSz="863559"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6pPr>
      <a:lvl7pPr marL="2806568" indent="-215890" algn="l" defTabSz="863559"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7pPr>
      <a:lvl8pPr marL="3238348" indent="-215890" algn="l" defTabSz="863559"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8pPr>
      <a:lvl9pPr marL="3670127" indent="-215890" algn="l" defTabSz="863559"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63559" rtl="0" eaLnBrk="1" latinLnBrk="0" hangingPunct="1">
        <a:defRPr sz="1700" kern="1200">
          <a:solidFill>
            <a:schemeClr val="tx1"/>
          </a:solidFill>
          <a:latin typeface="+mn-lt"/>
          <a:ea typeface="+mn-ea"/>
          <a:cs typeface="+mn-cs"/>
        </a:defRPr>
      </a:lvl1pPr>
      <a:lvl2pPr marL="431780" algn="l" defTabSz="863559" rtl="0" eaLnBrk="1" latinLnBrk="0" hangingPunct="1">
        <a:defRPr sz="1700" kern="1200">
          <a:solidFill>
            <a:schemeClr val="tx1"/>
          </a:solidFill>
          <a:latin typeface="+mn-lt"/>
          <a:ea typeface="+mn-ea"/>
          <a:cs typeface="+mn-cs"/>
        </a:defRPr>
      </a:lvl2pPr>
      <a:lvl3pPr marL="863559" algn="l" defTabSz="863559" rtl="0" eaLnBrk="1" latinLnBrk="0" hangingPunct="1">
        <a:defRPr sz="1700" kern="1200">
          <a:solidFill>
            <a:schemeClr val="tx1"/>
          </a:solidFill>
          <a:latin typeface="+mn-lt"/>
          <a:ea typeface="+mn-ea"/>
          <a:cs typeface="+mn-cs"/>
        </a:defRPr>
      </a:lvl3pPr>
      <a:lvl4pPr marL="1295339" algn="l" defTabSz="863559" rtl="0" eaLnBrk="1" latinLnBrk="0" hangingPunct="1">
        <a:defRPr sz="1700" kern="1200">
          <a:solidFill>
            <a:schemeClr val="tx1"/>
          </a:solidFill>
          <a:latin typeface="+mn-lt"/>
          <a:ea typeface="+mn-ea"/>
          <a:cs typeface="+mn-cs"/>
        </a:defRPr>
      </a:lvl4pPr>
      <a:lvl5pPr marL="1727119" algn="l" defTabSz="863559" rtl="0" eaLnBrk="1" latinLnBrk="0" hangingPunct="1">
        <a:defRPr sz="1700" kern="1200">
          <a:solidFill>
            <a:schemeClr val="tx1"/>
          </a:solidFill>
          <a:latin typeface="+mn-lt"/>
          <a:ea typeface="+mn-ea"/>
          <a:cs typeface="+mn-cs"/>
        </a:defRPr>
      </a:lvl5pPr>
      <a:lvl6pPr marL="2158898" algn="l" defTabSz="863559" rtl="0" eaLnBrk="1" latinLnBrk="0" hangingPunct="1">
        <a:defRPr sz="1700" kern="1200">
          <a:solidFill>
            <a:schemeClr val="tx1"/>
          </a:solidFill>
          <a:latin typeface="+mn-lt"/>
          <a:ea typeface="+mn-ea"/>
          <a:cs typeface="+mn-cs"/>
        </a:defRPr>
      </a:lvl6pPr>
      <a:lvl7pPr marL="2590678" algn="l" defTabSz="863559" rtl="0" eaLnBrk="1" latinLnBrk="0" hangingPunct="1">
        <a:defRPr sz="1700" kern="1200">
          <a:solidFill>
            <a:schemeClr val="tx1"/>
          </a:solidFill>
          <a:latin typeface="+mn-lt"/>
          <a:ea typeface="+mn-ea"/>
          <a:cs typeface="+mn-cs"/>
        </a:defRPr>
      </a:lvl7pPr>
      <a:lvl8pPr marL="3022458" algn="l" defTabSz="863559" rtl="0" eaLnBrk="1" latinLnBrk="0" hangingPunct="1">
        <a:defRPr sz="1700" kern="1200">
          <a:solidFill>
            <a:schemeClr val="tx1"/>
          </a:solidFill>
          <a:latin typeface="+mn-lt"/>
          <a:ea typeface="+mn-ea"/>
          <a:cs typeface="+mn-cs"/>
        </a:defRPr>
      </a:lvl8pPr>
      <a:lvl9pPr marL="3454237" algn="l" defTabSz="863559"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1907539" y="-7932"/>
            <a:ext cx="8975842" cy="1384637"/>
          </a:xfrm>
          <a:prstGeom prst="rect">
            <a:avLst/>
          </a:prstGeom>
        </p:spPr>
        <p:txBody>
          <a:bodyPr vert="horz" wrap="square" lIns="0" tIns="0" rIns="0" bIns="0" rtlCol="0">
            <a:spAutoFit/>
          </a:bodyPr>
          <a:lstStyle/>
          <a:p>
            <a:pPr marL="0" marR="0">
              <a:lnSpc>
                <a:spcPts val="5922"/>
              </a:lnSpc>
              <a:spcBef>
                <a:spcPts val="0"/>
              </a:spcBef>
              <a:spcAft>
                <a:spcPts val="0"/>
              </a:spcAft>
            </a:pPr>
            <a:r>
              <a:rPr sz="4200" dirty="0">
                <a:solidFill>
                  <a:srgbClr val="CC0000"/>
                </a:solidFill>
                <a:latin typeface="Arial Black"/>
                <a:cs typeface="Arial Black"/>
              </a:rPr>
              <a:t>Advies </a:t>
            </a:r>
            <a:r>
              <a:rPr sz="4200" spc="-40" dirty="0">
                <a:solidFill>
                  <a:srgbClr val="CC0000"/>
                </a:solidFill>
                <a:latin typeface="Arial Black"/>
                <a:cs typeface="Arial Black"/>
              </a:rPr>
              <a:t>voor</a:t>
            </a:r>
            <a:r>
              <a:rPr sz="4200" spc="1214" dirty="0">
                <a:solidFill>
                  <a:srgbClr val="CC0000"/>
                </a:solidFill>
                <a:latin typeface="Arial Black"/>
                <a:cs typeface="Arial Black"/>
              </a:rPr>
              <a:t> </a:t>
            </a:r>
            <a:r>
              <a:rPr sz="4200" dirty="0">
                <a:solidFill>
                  <a:srgbClr val="CC0000"/>
                </a:solidFill>
                <a:latin typeface="Arial Black"/>
                <a:cs typeface="Arial Black"/>
              </a:rPr>
              <a:t>beleggers&amp;-clubs</a:t>
            </a:r>
          </a:p>
          <a:p>
            <a:pPr marL="801370" marR="0">
              <a:lnSpc>
                <a:spcPts val="4679"/>
              </a:lnSpc>
              <a:spcBef>
                <a:spcPts val="0"/>
              </a:spcBef>
              <a:spcAft>
                <a:spcPts val="0"/>
              </a:spcAft>
            </a:pPr>
            <a:r>
              <a:rPr sz="4200" dirty="0">
                <a:solidFill>
                  <a:srgbClr val="CC0000"/>
                </a:solidFill>
                <a:latin typeface="Arial Black"/>
                <a:cs typeface="Arial Black"/>
              </a:rPr>
              <a:t>uw docent</a:t>
            </a:r>
            <a:r>
              <a:rPr sz="4200" spc="10" dirty="0">
                <a:solidFill>
                  <a:srgbClr val="CC0000"/>
                </a:solidFill>
                <a:latin typeface="Arial Black"/>
                <a:cs typeface="Arial Black"/>
              </a:rPr>
              <a:t> </a:t>
            </a:r>
            <a:r>
              <a:rPr sz="4200" dirty="0">
                <a:solidFill>
                  <a:srgbClr val="CC0000"/>
                </a:solidFill>
                <a:latin typeface="Arial Black"/>
                <a:cs typeface="Arial Black"/>
              </a:rPr>
              <a:t>B </a:t>
            </a:r>
            <a:r>
              <a:rPr sz="4200" spc="-12" dirty="0">
                <a:solidFill>
                  <a:srgbClr val="CC0000"/>
                </a:solidFill>
                <a:latin typeface="Arial Black"/>
                <a:cs typeface="Arial Black"/>
              </a:rPr>
              <a:t>Busschaer</a:t>
            </a:r>
            <a:r>
              <a:rPr sz="4200" spc="-1197" dirty="0">
                <a:solidFill>
                  <a:srgbClr val="CC0000"/>
                </a:solidFill>
                <a:latin typeface="Arial Black"/>
                <a:cs typeface="Arial Black"/>
              </a:rPr>
              <a:t> </a:t>
            </a:r>
            <a:r>
              <a:rPr sz="4200" dirty="0">
                <a:solidFill>
                  <a:srgbClr val="CC0000"/>
                </a:solidFill>
                <a:latin typeface="Arial Black"/>
                <a:cs typeface="Arial Black"/>
              </a:rPr>
              <a:t>t</a:t>
            </a:r>
          </a:p>
        </p:txBody>
      </p:sp>
      <p:sp>
        <p:nvSpPr>
          <p:cNvPr id="4" name="object 4"/>
          <p:cNvSpPr txBox="1"/>
          <p:nvPr/>
        </p:nvSpPr>
        <p:spPr>
          <a:xfrm>
            <a:off x="706119" y="1457788"/>
            <a:ext cx="3649084" cy="450006"/>
          </a:xfrm>
          <a:prstGeom prst="rect">
            <a:avLst/>
          </a:prstGeom>
        </p:spPr>
        <p:txBody>
          <a:bodyPr vert="horz" wrap="square" lIns="0" tIns="0" rIns="0" bIns="0" rtlCol="0">
            <a:spAutoFit/>
          </a:bodyPr>
          <a:lstStyle/>
          <a:p>
            <a:pPr marL="0" marR="0">
              <a:lnSpc>
                <a:spcPts val="3243"/>
              </a:lnSpc>
              <a:spcBef>
                <a:spcPts val="0"/>
              </a:spcBef>
              <a:spcAft>
                <a:spcPts val="0"/>
              </a:spcAft>
            </a:pPr>
            <a:r>
              <a:rPr sz="2300" dirty="0">
                <a:solidFill>
                  <a:srgbClr val="000000"/>
                </a:solidFill>
                <a:latin typeface="Arial Black"/>
                <a:cs typeface="Arial Black"/>
              </a:rPr>
              <a:t>Economisch </a:t>
            </a:r>
            <a:r>
              <a:rPr sz="2300" spc="-21" dirty="0">
                <a:solidFill>
                  <a:srgbClr val="000000"/>
                </a:solidFill>
                <a:latin typeface="Arial Black"/>
                <a:cs typeface="Arial Black"/>
              </a:rPr>
              <a:t>overzicht</a:t>
            </a:r>
          </a:p>
        </p:txBody>
      </p:sp>
      <p:sp>
        <p:nvSpPr>
          <p:cNvPr id="5" name="object 5"/>
          <p:cNvSpPr txBox="1"/>
          <p:nvPr/>
        </p:nvSpPr>
        <p:spPr>
          <a:xfrm>
            <a:off x="706119" y="1953088"/>
            <a:ext cx="3323392" cy="1436796"/>
          </a:xfrm>
          <a:prstGeom prst="rect">
            <a:avLst/>
          </a:prstGeom>
        </p:spPr>
        <p:txBody>
          <a:bodyPr vert="horz" wrap="square" lIns="0" tIns="0" rIns="0" bIns="0" rtlCol="0">
            <a:spAutoFit/>
          </a:bodyPr>
          <a:lstStyle/>
          <a:p>
            <a:pPr marL="0" marR="0">
              <a:lnSpc>
                <a:spcPts val="3243"/>
              </a:lnSpc>
              <a:spcBef>
                <a:spcPts val="0"/>
              </a:spcBef>
              <a:spcAft>
                <a:spcPts val="0"/>
              </a:spcAft>
            </a:pPr>
            <a:r>
              <a:rPr sz="2300" spc="-14" dirty="0">
                <a:solidFill>
                  <a:srgbClr val="000000"/>
                </a:solidFill>
                <a:latin typeface="Arial Black"/>
                <a:cs typeface="Arial Black"/>
              </a:rPr>
              <a:t>Fondsen</a:t>
            </a:r>
            <a:r>
              <a:rPr sz="2300" spc="20" dirty="0">
                <a:solidFill>
                  <a:srgbClr val="000000"/>
                </a:solidFill>
                <a:latin typeface="Arial Black"/>
                <a:cs typeface="Arial Black"/>
              </a:rPr>
              <a:t> </a:t>
            </a:r>
            <a:r>
              <a:rPr sz="2300" spc="-21" dirty="0">
                <a:solidFill>
                  <a:srgbClr val="000000"/>
                </a:solidFill>
                <a:latin typeface="Arial Black"/>
                <a:cs typeface="Arial Black"/>
              </a:rPr>
              <a:t>overzicht</a:t>
            </a:r>
          </a:p>
          <a:p>
            <a:pPr marL="0" marR="0">
              <a:lnSpc>
                <a:spcPts val="3243"/>
              </a:lnSpc>
              <a:spcBef>
                <a:spcPts val="696"/>
              </a:spcBef>
              <a:spcAft>
                <a:spcPts val="0"/>
              </a:spcAft>
            </a:pPr>
            <a:r>
              <a:rPr sz="2300" dirty="0">
                <a:solidFill>
                  <a:srgbClr val="000000"/>
                </a:solidFill>
                <a:latin typeface="Arial Black"/>
                <a:cs typeface="Arial Black"/>
              </a:rPr>
              <a:t>Obligaties </a:t>
            </a:r>
            <a:r>
              <a:rPr sz="2300" spc="-21" dirty="0">
                <a:solidFill>
                  <a:srgbClr val="000000"/>
                </a:solidFill>
                <a:latin typeface="Arial Black"/>
                <a:cs typeface="Arial Black"/>
              </a:rPr>
              <a:t>overzicht</a:t>
            </a:r>
          </a:p>
          <a:p>
            <a:pPr marL="0" marR="0">
              <a:lnSpc>
                <a:spcPts val="3243"/>
              </a:lnSpc>
              <a:spcBef>
                <a:spcPts val="686"/>
              </a:spcBef>
              <a:spcAft>
                <a:spcPts val="0"/>
              </a:spcAft>
            </a:pPr>
            <a:r>
              <a:rPr sz="2300" dirty="0">
                <a:solidFill>
                  <a:srgbClr val="000000"/>
                </a:solidFill>
                <a:latin typeface="Arial Black"/>
                <a:cs typeface="Arial Black"/>
              </a:rPr>
              <a:t>Aandelen </a:t>
            </a:r>
            <a:r>
              <a:rPr sz="2300" spc="-21" dirty="0">
                <a:solidFill>
                  <a:srgbClr val="000000"/>
                </a:solidFill>
                <a:latin typeface="Arial Black"/>
                <a:cs typeface="Arial Black"/>
              </a:rPr>
              <a:t>overzicht</a:t>
            </a:r>
          </a:p>
        </p:txBody>
      </p:sp>
      <p:sp>
        <p:nvSpPr>
          <p:cNvPr id="7" name="object 7"/>
          <p:cNvSpPr txBox="1"/>
          <p:nvPr/>
        </p:nvSpPr>
        <p:spPr>
          <a:xfrm>
            <a:off x="2378000" y="3850625"/>
            <a:ext cx="6229996" cy="1668021"/>
          </a:xfrm>
          <a:prstGeom prst="rect">
            <a:avLst/>
          </a:prstGeom>
        </p:spPr>
        <p:txBody>
          <a:bodyPr vert="horz" wrap="square" lIns="0" tIns="0" rIns="0" bIns="0" rtlCol="0">
            <a:spAutoFit/>
          </a:bodyPr>
          <a:lstStyle/>
          <a:p>
            <a:pPr marL="0" marR="0">
              <a:lnSpc>
                <a:spcPts val="3384"/>
              </a:lnSpc>
              <a:spcBef>
                <a:spcPts val="0"/>
              </a:spcBef>
              <a:spcAft>
                <a:spcPts val="0"/>
              </a:spcAft>
            </a:pPr>
            <a:r>
              <a:rPr lang="nl-NL" sz="2400" spc="-27" dirty="0">
                <a:solidFill>
                  <a:srgbClr val="FF3333"/>
                </a:solidFill>
                <a:latin typeface="Arial Black"/>
                <a:cs typeface="Arial Black"/>
              </a:rPr>
              <a:t>Onze adviezen zijn geen aan/verkoop opdrachten </a:t>
            </a:r>
            <a:r>
              <a:rPr sz="2400" spc="-27" dirty="0" err="1">
                <a:solidFill>
                  <a:srgbClr val="FF3333"/>
                </a:solidFill>
                <a:latin typeface="Arial Black"/>
                <a:cs typeface="Arial Black"/>
              </a:rPr>
              <a:t>voor</a:t>
            </a:r>
            <a:r>
              <a:rPr sz="2400" spc="37" dirty="0">
                <a:solidFill>
                  <a:srgbClr val="FF3333"/>
                </a:solidFill>
                <a:latin typeface="Arial Black"/>
                <a:cs typeface="Arial Black"/>
              </a:rPr>
              <a:t> </a:t>
            </a:r>
            <a:r>
              <a:rPr sz="2400" dirty="0">
                <a:solidFill>
                  <a:srgbClr val="FF3333"/>
                </a:solidFill>
                <a:latin typeface="Arial Black"/>
                <a:cs typeface="Arial Black"/>
              </a:rPr>
              <a:t>persoonlijke vermogensbeheer</a:t>
            </a:r>
          </a:p>
          <a:p>
            <a:pPr marL="0" marR="0">
              <a:lnSpc>
                <a:spcPts val="2880"/>
              </a:lnSpc>
              <a:spcBef>
                <a:spcPts val="0"/>
              </a:spcBef>
              <a:spcAft>
                <a:spcPts val="0"/>
              </a:spcAft>
            </a:pPr>
            <a:r>
              <a:rPr sz="2400" dirty="0">
                <a:solidFill>
                  <a:srgbClr val="FF3333"/>
                </a:solidFill>
                <a:latin typeface="Arial Black"/>
                <a:cs typeface="Arial Black"/>
              </a:rPr>
              <a:t>Maar </a:t>
            </a:r>
            <a:r>
              <a:rPr sz="2400" dirty="0" err="1">
                <a:solidFill>
                  <a:srgbClr val="FF3333"/>
                </a:solidFill>
                <a:latin typeface="Arial Black"/>
                <a:cs typeface="Arial Black"/>
              </a:rPr>
              <a:t>louter</a:t>
            </a:r>
            <a:r>
              <a:rPr sz="2400" dirty="0">
                <a:solidFill>
                  <a:srgbClr val="FF3333"/>
                </a:solidFill>
                <a:latin typeface="Arial Black"/>
                <a:cs typeface="Arial Black"/>
              </a:rPr>
              <a:t> </a:t>
            </a:r>
            <a:r>
              <a:rPr sz="2400" dirty="0" err="1">
                <a:solidFill>
                  <a:srgbClr val="FF3333"/>
                </a:solidFill>
                <a:latin typeface="Arial Black"/>
                <a:cs typeface="Arial Black"/>
              </a:rPr>
              <a:t>informatie</a:t>
            </a:r>
            <a:r>
              <a:rPr lang="nl-NL" sz="2400" dirty="0">
                <a:solidFill>
                  <a:srgbClr val="FF3333"/>
                </a:solidFill>
                <a:latin typeface="Arial Black"/>
                <a:cs typeface="Arial Black"/>
              </a:rPr>
              <a:t>  berichten</a:t>
            </a:r>
            <a:endParaRPr sz="2400" dirty="0">
              <a:solidFill>
                <a:srgbClr val="FF3333"/>
              </a:solidFill>
              <a:latin typeface="Arial Black"/>
              <a:cs typeface="Arial Black"/>
            </a:endParaRPr>
          </a:p>
        </p:txBody>
      </p:sp>
      <p:sp>
        <p:nvSpPr>
          <p:cNvPr id="8" name="object 8"/>
          <p:cNvSpPr txBox="1"/>
          <p:nvPr/>
        </p:nvSpPr>
        <p:spPr>
          <a:xfrm>
            <a:off x="1601469" y="5543371"/>
            <a:ext cx="9312761" cy="467915"/>
          </a:xfrm>
          <a:prstGeom prst="rect">
            <a:avLst/>
          </a:prstGeom>
        </p:spPr>
        <p:txBody>
          <a:bodyPr vert="horz" wrap="square" lIns="0" tIns="0" rIns="0" bIns="0" rtlCol="0">
            <a:spAutoFit/>
          </a:bodyPr>
          <a:lstStyle/>
          <a:p>
            <a:pPr marL="0" marR="0">
              <a:lnSpc>
                <a:spcPts val="3384"/>
              </a:lnSpc>
              <a:spcBef>
                <a:spcPts val="0"/>
              </a:spcBef>
              <a:spcAft>
                <a:spcPts val="0"/>
              </a:spcAft>
            </a:pPr>
            <a:r>
              <a:rPr sz="2400" dirty="0">
                <a:solidFill>
                  <a:srgbClr val="FF3333"/>
                </a:solidFill>
                <a:latin typeface="Arial Black"/>
                <a:cs typeface="Arial Black"/>
              </a:rPr>
              <a:t>Met</a:t>
            </a:r>
            <a:r>
              <a:rPr sz="2400" spc="15" dirty="0">
                <a:solidFill>
                  <a:srgbClr val="FF3333"/>
                </a:solidFill>
                <a:latin typeface="Arial Black"/>
                <a:cs typeface="Arial Black"/>
              </a:rPr>
              <a:t> </a:t>
            </a:r>
            <a:r>
              <a:rPr sz="2400" spc="-11" dirty="0">
                <a:solidFill>
                  <a:srgbClr val="FF3333"/>
                </a:solidFill>
                <a:latin typeface="Arial Black"/>
                <a:cs typeface="Arial Black"/>
              </a:rPr>
              <a:t>de</a:t>
            </a:r>
            <a:r>
              <a:rPr sz="2400" dirty="0">
                <a:solidFill>
                  <a:srgbClr val="FF3333"/>
                </a:solidFill>
                <a:latin typeface="Arial Black"/>
                <a:cs typeface="Arial Black"/>
              </a:rPr>
              <a:t> hulp van</a:t>
            </a:r>
            <a:r>
              <a:rPr sz="2400" spc="51" dirty="0">
                <a:solidFill>
                  <a:srgbClr val="FF3333"/>
                </a:solidFill>
                <a:latin typeface="Arial Black"/>
                <a:cs typeface="Arial Black"/>
              </a:rPr>
              <a:t> </a:t>
            </a:r>
            <a:r>
              <a:rPr sz="2400" spc="-17" dirty="0">
                <a:solidFill>
                  <a:srgbClr val="000033"/>
                </a:solidFill>
                <a:latin typeface="Arial Black"/>
                <a:cs typeface="Arial Black"/>
              </a:rPr>
              <a:t>VECTOR</a:t>
            </a:r>
            <a:r>
              <a:rPr sz="2400" spc="25" dirty="0">
                <a:solidFill>
                  <a:srgbClr val="000033"/>
                </a:solidFill>
                <a:latin typeface="Arial Black"/>
                <a:cs typeface="Arial Black"/>
              </a:rPr>
              <a:t> </a:t>
            </a:r>
            <a:r>
              <a:rPr sz="2400" dirty="0">
                <a:solidFill>
                  <a:srgbClr val="000033"/>
                </a:solidFill>
                <a:latin typeface="Arial Black"/>
                <a:cs typeface="Arial Black"/>
              </a:rPr>
              <a:t>VEST UNIVERSITY</a:t>
            </a:r>
            <a:r>
              <a:rPr sz="2400" spc="56" dirty="0">
                <a:solidFill>
                  <a:srgbClr val="000033"/>
                </a:solidFill>
                <a:latin typeface="Arial Black"/>
                <a:cs typeface="Arial Black"/>
              </a:rPr>
              <a:t> </a:t>
            </a:r>
            <a:r>
              <a:rPr sz="2400" dirty="0">
                <a:solidFill>
                  <a:srgbClr val="FF3333"/>
                </a:solidFill>
                <a:latin typeface="Arial Black"/>
                <a:cs typeface="Arial Black"/>
              </a:rPr>
              <a:t>TRAINING</a:t>
            </a:r>
          </a:p>
        </p:txBody>
      </p:sp>
      <p:sp>
        <p:nvSpPr>
          <p:cNvPr id="9" name="object 9"/>
          <p:cNvSpPr txBox="1"/>
          <p:nvPr/>
        </p:nvSpPr>
        <p:spPr>
          <a:xfrm>
            <a:off x="217170" y="6058192"/>
            <a:ext cx="11301730" cy="318100"/>
          </a:xfrm>
          <a:prstGeom prst="rect">
            <a:avLst/>
          </a:prstGeom>
        </p:spPr>
        <p:txBody>
          <a:bodyPr vert="horz" wrap="square" lIns="0" tIns="0" rIns="0" bIns="0" rtlCol="0">
            <a:spAutoFit/>
          </a:bodyPr>
          <a:lstStyle/>
          <a:p>
            <a:pPr marL="0" marR="0">
              <a:lnSpc>
                <a:spcPts val="2679"/>
              </a:lnSpc>
              <a:spcBef>
                <a:spcPts val="0"/>
              </a:spcBef>
              <a:spcAft>
                <a:spcPts val="0"/>
              </a:spcAft>
            </a:pPr>
            <a:r>
              <a:rPr sz="2000" dirty="0">
                <a:solidFill>
                  <a:srgbClr val="000000"/>
                </a:solidFill>
                <a:latin typeface="Arial Unicode MS"/>
                <a:cs typeface="Arial Unicode MS"/>
              </a:rPr>
              <a:t>UITGEVER INVESTORS</a:t>
            </a:r>
            <a:r>
              <a:rPr sz="2000" spc="-10" dirty="0">
                <a:solidFill>
                  <a:srgbClr val="000000"/>
                </a:solidFill>
                <a:latin typeface="Arial Unicode MS"/>
                <a:cs typeface="Arial Unicode MS"/>
              </a:rPr>
              <a:t> </a:t>
            </a:r>
            <a:r>
              <a:rPr sz="2000" dirty="0">
                <a:solidFill>
                  <a:srgbClr val="000000"/>
                </a:solidFill>
                <a:latin typeface="Arial Unicode MS"/>
                <a:cs typeface="Arial Unicode MS"/>
              </a:rPr>
              <a:t>NETWORK</a:t>
            </a:r>
            <a:r>
              <a:rPr lang="nl-NL" sz="2000" dirty="0">
                <a:solidFill>
                  <a:srgbClr val="000000"/>
                </a:solidFill>
                <a:latin typeface="Arial Unicode MS"/>
                <a:cs typeface="Arial Unicode MS"/>
              </a:rPr>
              <a:t> bv</a:t>
            </a:r>
            <a:r>
              <a:rPr sz="2000" dirty="0">
                <a:solidFill>
                  <a:srgbClr val="000000"/>
                </a:solidFill>
                <a:latin typeface="Arial Unicode MS"/>
                <a:cs typeface="Arial Unicode MS"/>
              </a:rPr>
              <a:t>;</a:t>
            </a:r>
            <a:r>
              <a:rPr sz="2000" spc="563" dirty="0">
                <a:solidFill>
                  <a:srgbClr val="000000"/>
                </a:solidFill>
                <a:latin typeface="Arial Unicode MS"/>
                <a:cs typeface="Arial Unicode MS"/>
              </a:rPr>
              <a:t> </a:t>
            </a:r>
            <a:r>
              <a:rPr sz="2000" dirty="0">
                <a:solidFill>
                  <a:srgbClr val="000000"/>
                </a:solidFill>
                <a:latin typeface="Arial Unicode MS"/>
                <a:cs typeface="Arial Unicode MS"/>
              </a:rPr>
              <a:t>MANON BUSSCHAERT PIERSLN 113 KNOKKE-HEIST</a:t>
            </a:r>
          </a:p>
        </p:txBody>
      </p:sp>
      <p:sp>
        <p:nvSpPr>
          <p:cNvPr id="10" name="Tijdelijke aanduiding voor datum 9">
            <a:extLst>
              <a:ext uri="{FF2B5EF4-FFF2-40B4-BE49-F238E27FC236}">
                <a16:creationId xmlns:a16="http://schemas.microsoft.com/office/drawing/2014/main" id="{56C8654D-062A-49D2-844A-A7CD053780DD}"/>
              </a:ext>
            </a:extLst>
          </p:cNvPr>
          <p:cNvSpPr>
            <a:spLocks noGrp="1"/>
          </p:cNvSpPr>
          <p:nvPr>
            <p:ph type="dt" sz="half" idx="10"/>
          </p:nvPr>
        </p:nvSpPr>
        <p:spPr/>
        <p:txBody>
          <a:bodyPr/>
          <a:lstStyle/>
          <a:p>
            <a:fld id="{EC7C6A84-4328-493F-A9BC-6CC7A43A8B74}" type="datetime1">
              <a:rPr lang="en-US" smtClean="0"/>
              <a:t>12/2/2021</a:t>
            </a:fld>
            <a:endParaRPr lang="en-US"/>
          </a:p>
        </p:txBody>
      </p:sp>
      <p:sp>
        <p:nvSpPr>
          <p:cNvPr id="11" name="Tijdelijke aanduiding voor dianummer 10">
            <a:extLst>
              <a:ext uri="{FF2B5EF4-FFF2-40B4-BE49-F238E27FC236}">
                <a16:creationId xmlns:a16="http://schemas.microsoft.com/office/drawing/2014/main" id="{213321F6-5D50-49EA-BD80-2D858BA592F0}"/>
              </a:ext>
            </a:extLst>
          </p:cNvPr>
          <p:cNvSpPr>
            <a:spLocks noGrp="1"/>
          </p:cNvSpPr>
          <p:nvPr>
            <p:ph type="sldNum" sz="quarter" idx="12"/>
          </p:nvPr>
        </p:nvSpPr>
        <p:spPr/>
        <p:txBody>
          <a:bodyPr/>
          <a:lstStyle/>
          <a:p>
            <a:fld id="{80F073CC-40D5-4B23-8DF0-9BD0A0C12F2C}" type="slidenum">
              <a:rPr lang="en-US" smtClean="0"/>
              <a:t>1</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Click="0" advTm="7000">
        <p:random/>
      </p:transition>
    </mc:Choice>
    <mc:Fallback xmlns="">
      <p:transition spd="slow" advClick="0" advTm="7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1"/>
          <p:cNvSpPr/>
          <p:nvPr/>
        </p:nvSpPr>
        <p:spPr>
          <a:xfrm>
            <a:off x="0" y="0"/>
            <a:ext cx="11517630" cy="6477000"/>
          </a:xfrm>
          <a:prstGeom prst="rect">
            <a:avLst/>
          </a:prstGeom>
          <a:blipFill>
            <a:blip r:embed="rId2" cstate="print"/>
            <a:stretch>
              <a:fillRect/>
            </a:stretch>
          </a:blipFill>
        </p:spPr>
        <p:txBody>
          <a:bodyPr wrap="square" lIns="0" tIns="0" rIns="0" bIns="0" rtlCol="0">
            <a:spAutoFit/>
          </a:bodyPr>
          <a:lstStyle/>
          <a:p>
            <a:endParaRPr/>
          </a:p>
        </p:txBody>
      </p:sp>
      <p:sp>
        <p:nvSpPr>
          <p:cNvPr id="3" name="Tijdelijke aanduiding voor datum 2">
            <a:extLst>
              <a:ext uri="{FF2B5EF4-FFF2-40B4-BE49-F238E27FC236}">
                <a16:creationId xmlns:a16="http://schemas.microsoft.com/office/drawing/2014/main" id="{D4F86CD0-B6B2-4F13-95D0-2C51CD5EE4DF}"/>
              </a:ext>
            </a:extLst>
          </p:cNvPr>
          <p:cNvSpPr>
            <a:spLocks noGrp="1"/>
          </p:cNvSpPr>
          <p:nvPr>
            <p:ph type="dt" sz="half" idx="10"/>
          </p:nvPr>
        </p:nvSpPr>
        <p:spPr/>
        <p:txBody>
          <a:bodyPr/>
          <a:lstStyle/>
          <a:p>
            <a:fld id="{B1269E3D-046A-4E0E-A8F6-516780ECFE19}" type="datetime1">
              <a:rPr lang="en-US" smtClean="0"/>
              <a:t>12/2/2021</a:t>
            </a:fld>
            <a:endParaRPr lang="en-US"/>
          </a:p>
        </p:txBody>
      </p:sp>
      <p:sp>
        <p:nvSpPr>
          <p:cNvPr id="4" name="Tijdelijke aanduiding voor dianummer 3">
            <a:extLst>
              <a:ext uri="{FF2B5EF4-FFF2-40B4-BE49-F238E27FC236}">
                <a16:creationId xmlns:a16="http://schemas.microsoft.com/office/drawing/2014/main" id="{5291D39C-43DE-4685-9DD4-64EFE3D6D816}"/>
              </a:ext>
            </a:extLst>
          </p:cNvPr>
          <p:cNvSpPr>
            <a:spLocks noGrp="1"/>
          </p:cNvSpPr>
          <p:nvPr>
            <p:ph type="sldNum" sz="quarter" idx="12"/>
          </p:nvPr>
        </p:nvSpPr>
        <p:spPr/>
        <p:txBody>
          <a:bodyPr/>
          <a:lstStyle/>
          <a:p>
            <a:fld id="{80F073CC-40D5-4B23-8DF0-9BD0A0C12F2C}" type="slidenum">
              <a:rPr lang="en-US" smtClean="0"/>
              <a:t>10</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6BBF2F9-8351-4EAE-B06E-FE4AACCBC213}"/>
              </a:ext>
            </a:extLst>
          </p:cNvPr>
          <p:cNvPicPr>
            <a:picLocks noChangeAspect="1"/>
          </p:cNvPicPr>
          <p:nvPr/>
        </p:nvPicPr>
        <p:blipFill rotWithShape="1">
          <a:blip r:embed="rId3"/>
          <a:srcRect b="26328"/>
          <a:stretch/>
        </p:blipFill>
        <p:spPr>
          <a:xfrm>
            <a:off x="463635" y="487934"/>
            <a:ext cx="10591629" cy="5501132"/>
          </a:xfrm>
          <a:prstGeom prst="rect">
            <a:avLst/>
          </a:prstGeom>
        </p:spPr>
      </p:pic>
      <p:sp>
        <p:nvSpPr>
          <p:cNvPr id="2" name="Tijdelijke aanduiding voor datum 1">
            <a:extLst>
              <a:ext uri="{FF2B5EF4-FFF2-40B4-BE49-F238E27FC236}">
                <a16:creationId xmlns:a16="http://schemas.microsoft.com/office/drawing/2014/main" id="{F3235607-3B03-4A62-A808-140882457E6E}"/>
              </a:ext>
            </a:extLst>
          </p:cNvPr>
          <p:cNvSpPr>
            <a:spLocks noGrp="1"/>
          </p:cNvSpPr>
          <p:nvPr>
            <p:ph type="dt" sz="half" idx="10"/>
          </p:nvPr>
        </p:nvSpPr>
        <p:spPr/>
        <p:txBody>
          <a:bodyPr vert="horz" lIns="91440" tIns="45720" rIns="91440" bIns="45720" rtlCol="0" anchor="ctr">
            <a:normAutofit/>
          </a:bodyPr>
          <a:lstStyle/>
          <a:p>
            <a:pPr>
              <a:spcAft>
                <a:spcPts val="600"/>
              </a:spcAft>
            </a:pPr>
            <a:fld id="{C2D11F9C-CD76-4F6E-8B30-C350F89B457F}" type="datetime1">
              <a:rPr lang="en-US" sz="1000" b="0" i="0" kern="1200">
                <a:solidFill>
                  <a:srgbClr val="FFFFFF"/>
                </a:solidFill>
                <a:effectLst/>
                <a:latin typeface="+mn-lt"/>
                <a:ea typeface="+mn-ea"/>
                <a:cs typeface="+mn-cs"/>
              </a:rPr>
              <a:pPr>
                <a:spcAft>
                  <a:spcPts val="600"/>
                </a:spcAft>
              </a:pPr>
              <a:t>12/2/2021</a:t>
            </a:fld>
            <a:endParaRPr lang="en-US" sz="1000" b="0" i="0" kern="1200">
              <a:solidFill>
                <a:srgbClr val="FFFFFF"/>
              </a:solidFill>
              <a:effectLst/>
              <a:latin typeface="+mn-lt"/>
              <a:ea typeface="+mn-ea"/>
              <a:cs typeface="+mn-cs"/>
            </a:endParaRPr>
          </a:p>
        </p:txBody>
      </p:sp>
      <p:sp>
        <p:nvSpPr>
          <p:cNvPr id="4" name="Tijdelijke aanduiding voor dianummer 3">
            <a:extLst>
              <a:ext uri="{FF2B5EF4-FFF2-40B4-BE49-F238E27FC236}">
                <a16:creationId xmlns:a16="http://schemas.microsoft.com/office/drawing/2014/main" id="{AA633488-906B-4132-B6F9-B24D0E7A41A9}"/>
              </a:ext>
            </a:extLst>
          </p:cNvPr>
          <p:cNvSpPr>
            <a:spLocks noGrp="1"/>
          </p:cNvSpPr>
          <p:nvPr>
            <p:ph type="sldNum" sz="quarter" idx="12"/>
          </p:nvPr>
        </p:nvSpPr>
        <p:spPr/>
        <p:txBody>
          <a:bodyPr vert="horz" lIns="91440" tIns="45720" rIns="91440" bIns="45720" rtlCol="0" anchor="ctr">
            <a:normAutofit/>
          </a:bodyPr>
          <a:lstStyle/>
          <a:p>
            <a:pPr>
              <a:spcAft>
                <a:spcPts val="600"/>
              </a:spcAft>
            </a:pPr>
            <a:fld id="{80F073CC-40D5-4B23-8DF0-9BD0A0C12F2C}" type="slidenum">
              <a:rPr lang="en-US" sz="1000" b="0" i="0" kern="1200">
                <a:solidFill>
                  <a:srgbClr val="FFFFFF"/>
                </a:solidFill>
                <a:effectLst/>
                <a:latin typeface="+mn-lt"/>
                <a:ea typeface="+mn-ea"/>
                <a:cs typeface="+mn-cs"/>
              </a:rPr>
              <a:pPr>
                <a:spcAft>
                  <a:spcPts val="600"/>
                </a:spcAft>
              </a:pPr>
              <a:t>11</a:t>
            </a:fld>
            <a:endParaRPr lang="en-US" sz="1000" b="0" i="0" kern="1200">
              <a:solidFill>
                <a:srgbClr val="FFFFFF"/>
              </a:solidFill>
              <a:effectLst/>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1C735F5-F1A1-41FA-BB72-7D9C3F2EA550}"/>
              </a:ext>
            </a:extLst>
          </p:cNvPr>
          <p:cNvPicPr>
            <a:picLocks noChangeAspect="1"/>
          </p:cNvPicPr>
          <p:nvPr/>
        </p:nvPicPr>
        <p:blipFill rotWithShape="1">
          <a:blip r:embed="rId3"/>
          <a:srcRect t="8470" b="18377"/>
          <a:stretch/>
        </p:blipFill>
        <p:spPr>
          <a:xfrm>
            <a:off x="463635" y="487934"/>
            <a:ext cx="10591629" cy="5501132"/>
          </a:xfrm>
          <a:prstGeom prst="rect">
            <a:avLst/>
          </a:prstGeom>
        </p:spPr>
      </p:pic>
      <p:sp>
        <p:nvSpPr>
          <p:cNvPr id="4" name="Tijdelijke aanduiding voor datum 3">
            <a:extLst>
              <a:ext uri="{FF2B5EF4-FFF2-40B4-BE49-F238E27FC236}">
                <a16:creationId xmlns:a16="http://schemas.microsoft.com/office/drawing/2014/main" id="{65BA38FC-6EAB-4DC2-8CCA-B2A0281CE957}"/>
              </a:ext>
            </a:extLst>
          </p:cNvPr>
          <p:cNvSpPr>
            <a:spLocks noGrp="1"/>
          </p:cNvSpPr>
          <p:nvPr>
            <p:ph type="dt" sz="half" idx="10"/>
          </p:nvPr>
        </p:nvSpPr>
        <p:spPr/>
        <p:txBody>
          <a:bodyPr vert="horz" lIns="91440" tIns="45720" rIns="91440" bIns="45720" rtlCol="0" anchor="ctr">
            <a:normAutofit/>
          </a:bodyPr>
          <a:lstStyle/>
          <a:p>
            <a:pPr>
              <a:spcAft>
                <a:spcPts val="600"/>
              </a:spcAft>
            </a:pPr>
            <a:fld id="{79EC0A4B-AE81-4AD7-86EA-9F753B2B1EB0}" type="datetime1">
              <a:rPr lang="en-US" sz="1000" b="0" i="0" kern="1200">
                <a:solidFill>
                  <a:srgbClr val="FFFFFF"/>
                </a:solidFill>
                <a:effectLst/>
                <a:latin typeface="+mn-lt"/>
                <a:ea typeface="+mn-ea"/>
                <a:cs typeface="+mn-cs"/>
              </a:rPr>
              <a:pPr>
                <a:spcAft>
                  <a:spcPts val="600"/>
                </a:spcAft>
              </a:pPr>
              <a:t>12/2/2021</a:t>
            </a:fld>
            <a:endParaRPr lang="en-US" sz="1000" b="0" i="0" kern="1200">
              <a:solidFill>
                <a:srgbClr val="FFFFFF"/>
              </a:solidFill>
              <a:effectLst/>
              <a:latin typeface="+mn-lt"/>
              <a:ea typeface="+mn-ea"/>
              <a:cs typeface="+mn-cs"/>
            </a:endParaRPr>
          </a:p>
        </p:txBody>
      </p:sp>
      <p:sp>
        <p:nvSpPr>
          <p:cNvPr id="5" name="Tijdelijke aanduiding voor dianummer 4">
            <a:extLst>
              <a:ext uri="{FF2B5EF4-FFF2-40B4-BE49-F238E27FC236}">
                <a16:creationId xmlns:a16="http://schemas.microsoft.com/office/drawing/2014/main" id="{47D6091A-EE72-4EDF-9D78-579B3F9856B2}"/>
              </a:ext>
            </a:extLst>
          </p:cNvPr>
          <p:cNvSpPr>
            <a:spLocks noGrp="1"/>
          </p:cNvSpPr>
          <p:nvPr>
            <p:ph type="sldNum" sz="quarter" idx="12"/>
          </p:nvPr>
        </p:nvSpPr>
        <p:spPr/>
        <p:txBody>
          <a:bodyPr vert="horz" lIns="91440" tIns="45720" rIns="91440" bIns="45720" rtlCol="0" anchor="ctr">
            <a:normAutofit/>
          </a:bodyPr>
          <a:lstStyle/>
          <a:p>
            <a:pPr>
              <a:spcAft>
                <a:spcPts val="600"/>
              </a:spcAft>
            </a:pPr>
            <a:fld id="{80F073CC-40D5-4B23-8DF0-9BD0A0C12F2C}" type="slidenum">
              <a:rPr lang="en-US" sz="1000" b="0" i="0" kern="1200">
                <a:solidFill>
                  <a:srgbClr val="FFFFFF"/>
                </a:solidFill>
                <a:effectLst/>
                <a:latin typeface="+mn-lt"/>
                <a:ea typeface="+mn-ea"/>
                <a:cs typeface="+mn-cs"/>
              </a:rPr>
              <a:pPr>
                <a:spcAft>
                  <a:spcPts val="600"/>
                </a:spcAft>
              </a:pPr>
              <a:t>12</a:t>
            </a:fld>
            <a:endParaRPr lang="en-US" sz="1000" b="0" i="0" kern="1200">
              <a:solidFill>
                <a:srgbClr val="FFFFFF"/>
              </a:solidFill>
              <a:effectLst/>
              <a:latin typeface="+mn-lt"/>
              <a:ea typeface="+mn-ea"/>
              <a:cs typeface="+mn-cs"/>
            </a:endParaRPr>
          </a:p>
        </p:txBody>
      </p:sp>
    </p:spTree>
    <p:extLst>
      <p:ext uri="{BB962C8B-B14F-4D97-AF65-F5344CB8AC3E}">
        <p14:creationId xmlns:p14="http://schemas.microsoft.com/office/powerpoint/2010/main" val="3605218323"/>
      </p:ext>
    </p:extLst>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C8DEA4C-5044-42F0-9E73-8D7FEC39DE93}"/>
              </a:ext>
            </a:extLst>
          </p:cNvPr>
          <p:cNvPicPr>
            <a:picLocks noChangeAspect="1"/>
          </p:cNvPicPr>
          <p:nvPr/>
        </p:nvPicPr>
        <p:blipFill>
          <a:blip r:embed="rId3"/>
          <a:stretch>
            <a:fillRect/>
          </a:stretch>
        </p:blipFill>
        <p:spPr>
          <a:xfrm>
            <a:off x="2647979" y="1085454"/>
            <a:ext cx="6205072" cy="4359064"/>
          </a:xfrm>
          <a:prstGeom prst="rect">
            <a:avLst/>
          </a:prstGeom>
        </p:spPr>
      </p:pic>
      <p:sp>
        <p:nvSpPr>
          <p:cNvPr id="4" name="Tijdelijke aanduiding voor datum 3">
            <a:extLst>
              <a:ext uri="{FF2B5EF4-FFF2-40B4-BE49-F238E27FC236}">
                <a16:creationId xmlns:a16="http://schemas.microsoft.com/office/drawing/2014/main" id="{9C153A9F-0AE8-4A31-8632-DA86579245C8}"/>
              </a:ext>
            </a:extLst>
          </p:cNvPr>
          <p:cNvSpPr>
            <a:spLocks noGrp="1"/>
          </p:cNvSpPr>
          <p:nvPr>
            <p:ph type="dt" sz="half" idx="10"/>
          </p:nvPr>
        </p:nvSpPr>
        <p:spPr>
          <a:xfrm>
            <a:off x="8198430" y="5545513"/>
            <a:ext cx="1511856" cy="263878"/>
          </a:xfrm>
        </p:spPr>
        <p:txBody>
          <a:bodyPr vert="horz" lIns="91440" tIns="45720" rIns="91440" bIns="45720" rtlCol="0" anchor="ctr">
            <a:normAutofit/>
          </a:bodyPr>
          <a:lstStyle/>
          <a:p>
            <a:pPr>
              <a:spcAft>
                <a:spcPts val="600"/>
              </a:spcAft>
            </a:pPr>
            <a:fld id="{79EC0A4B-AE81-4AD7-86EA-9F753B2B1EB0}" type="datetime1">
              <a:rPr lang="en-US" sz="1000" b="0" i="0" kern="1200" dirty="0">
                <a:solidFill>
                  <a:schemeClr val="tx1"/>
                </a:solidFill>
                <a:effectLst/>
                <a:latin typeface="+mn-lt"/>
                <a:ea typeface="+mn-ea"/>
                <a:cs typeface="+mn-cs"/>
              </a:rPr>
              <a:pPr>
                <a:spcAft>
                  <a:spcPts val="600"/>
                </a:spcAft>
              </a:pPr>
              <a:t>12/2/2021</a:t>
            </a:fld>
            <a:endParaRPr lang="en-US" sz="1000" b="0" i="0" kern="1200" dirty="0">
              <a:solidFill>
                <a:schemeClr val="tx1"/>
              </a:solidFill>
              <a:effectLst/>
              <a:latin typeface="+mn-lt"/>
              <a:ea typeface="+mn-ea"/>
              <a:cs typeface="+mn-cs"/>
            </a:endParaRPr>
          </a:p>
        </p:txBody>
      </p:sp>
      <p:sp>
        <p:nvSpPr>
          <p:cNvPr id="5" name="Tijdelijke aanduiding voor dianummer 4">
            <a:extLst>
              <a:ext uri="{FF2B5EF4-FFF2-40B4-BE49-F238E27FC236}">
                <a16:creationId xmlns:a16="http://schemas.microsoft.com/office/drawing/2014/main" id="{1AFEB6A3-2802-41D4-B427-5D56FDA604CE}"/>
              </a:ext>
            </a:extLst>
          </p:cNvPr>
          <p:cNvSpPr>
            <a:spLocks noGrp="1"/>
          </p:cNvSpPr>
          <p:nvPr>
            <p:ph type="sldNum" sz="quarter" idx="12"/>
          </p:nvPr>
        </p:nvSpPr>
        <p:spPr>
          <a:xfrm>
            <a:off x="9782279" y="5545513"/>
            <a:ext cx="512735" cy="263878"/>
          </a:xfrm>
        </p:spPr>
        <p:txBody>
          <a:bodyPr vert="horz" lIns="91440" tIns="45720" rIns="91440" bIns="45720" rtlCol="0" anchor="ctr">
            <a:normAutofit/>
          </a:bodyPr>
          <a:lstStyle/>
          <a:p>
            <a:pPr>
              <a:spcAft>
                <a:spcPts val="600"/>
              </a:spcAft>
            </a:pPr>
            <a:fld id="{80F073CC-40D5-4B23-8DF0-9BD0A0C12F2C}" type="slidenum">
              <a:rPr lang="en-US" sz="1000" b="0" i="0" kern="1200" dirty="0">
                <a:solidFill>
                  <a:schemeClr val="tx1"/>
                </a:solidFill>
                <a:effectLst/>
                <a:latin typeface="+mn-lt"/>
                <a:ea typeface="+mn-ea"/>
                <a:cs typeface="+mn-cs"/>
              </a:rPr>
              <a:pPr>
                <a:spcAft>
                  <a:spcPts val="600"/>
                </a:spcAft>
              </a:pPr>
              <a:t>13</a:t>
            </a:fld>
            <a:endParaRPr lang="en-US" sz="10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1841203"/>
      </p:ext>
    </p:extLst>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6070E-EF62-4146-A6C3-4F16F46DAAC7}"/>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3625B216-F047-48B6-BEEE-9ADFD0BEC48D}"/>
              </a:ext>
            </a:extLst>
          </p:cNvPr>
          <p:cNvSpPr>
            <a:spLocks noGrp="1"/>
          </p:cNvSpPr>
          <p:nvPr>
            <p:ph type="body" idx="1"/>
          </p:nvPr>
        </p:nvSpPr>
        <p:spPr/>
        <p:txBody>
          <a:bodyPr/>
          <a:lstStyle/>
          <a:p>
            <a:endParaRPr lang="nl-BE"/>
          </a:p>
        </p:txBody>
      </p:sp>
      <p:sp>
        <p:nvSpPr>
          <p:cNvPr id="4" name="Tijdelijke aanduiding voor datum 3">
            <a:extLst>
              <a:ext uri="{FF2B5EF4-FFF2-40B4-BE49-F238E27FC236}">
                <a16:creationId xmlns:a16="http://schemas.microsoft.com/office/drawing/2014/main" id="{7116C508-7459-4138-A464-C6B1AB80DC54}"/>
              </a:ext>
            </a:extLst>
          </p:cNvPr>
          <p:cNvSpPr>
            <a:spLocks noGrp="1"/>
          </p:cNvSpPr>
          <p:nvPr>
            <p:ph type="dt" sz="half" idx="10"/>
          </p:nvPr>
        </p:nvSpPr>
        <p:spPr/>
        <p:txBody>
          <a:bodyPr/>
          <a:lstStyle/>
          <a:p>
            <a:fld id="{79EC0A4B-AE81-4AD7-86EA-9F753B2B1EB0}" type="datetime1">
              <a:rPr lang="en-US" smtClean="0"/>
              <a:t>12/2/2021</a:t>
            </a:fld>
            <a:endParaRPr lang="en-US"/>
          </a:p>
        </p:txBody>
      </p:sp>
      <p:sp>
        <p:nvSpPr>
          <p:cNvPr id="5" name="Tijdelijke aanduiding voor dianummer 4">
            <a:extLst>
              <a:ext uri="{FF2B5EF4-FFF2-40B4-BE49-F238E27FC236}">
                <a16:creationId xmlns:a16="http://schemas.microsoft.com/office/drawing/2014/main" id="{95097FA3-21EE-4448-9F04-C371EA2DB6D0}"/>
              </a:ext>
            </a:extLst>
          </p:cNvPr>
          <p:cNvSpPr>
            <a:spLocks noGrp="1"/>
          </p:cNvSpPr>
          <p:nvPr>
            <p:ph type="sldNum" sz="quarter" idx="12"/>
          </p:nvPr>
        </p:nvSpPr>
        <p:spPr/>
        <p:txBody>
          <a:bodyPr/>
          <a:lstStyle/>
          <a:p>
            <a:fld id="{80F073CC-40D5-4B23-8DF0-9BD0A0C12F2C}" type="slidenum">
              <a:rPr lang="en-US" smtClean="0"/>
              <a:t>14</a:t>
            </a:fld>
            <a:endParaRPr lang="en-US"/>
          </a:p>
        </p:txBody>
      </p:sp>
      <p:pic>
        <p:nvPicPr>
          <p:cNvPr id="7" name="Afbeelding 6">
            <a:extLst>
              <a:ext uri="{FF2B5EF4-FFF2-40B4-BE49-F238E27FC236}">
                <a16:creationId xmlns:a16="http://schemas.microsoft.com/office/drawing/2014/main" id="{48E41BD4-CA73-4A5E-8062-889E3C423DD5}"/>
              </a:ext>
            </a:extLst>
          </p:cNvPr>
          <p:cNvPicPr>
            <a:picLocks noChangeAspect="1"/>
          </p:cNvPicPr>
          <p:nvPr/>
        </p:nvPicPr>
        <p:blipFill>
          <a:blip r:embed="rId2"/>
          <a:stretch>
            <a:fillRect/>
          </a:stretch>
        </p:blipFill>
        <p:spPr>
          <a:xfrm>
            <a:off x="502866" y="0"/>
            <a:ext cx="10945216" cy="6477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598741514"/>
      </p:ext>
    </p:extLst>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04029E-278B-4626-8231-C7FE8EFEBAAC}"/>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27CB053F-0109-4AFD-9791-ABC5A4AC4163}"/>
              </a:ext>
            </a:extLst>
          </p:cNvPr>
          <p:cNvSpPr>
            <a:spLocks noGrp="1"/>
          </p:cNvSpPr>
          <p:nvPr>
            <p:ph type="body" idx="1"/>
          </p:nvPr>
        </p:nvSpPr>
        <p:spPr/>
        <p:txBody>
          <a:bodyPr/>
          <a:lstStyle/>
          <a:p>
            <a:endParaRPr lang="nl-BE"/>
          </a:p>
        </p:txBody>
      </p:sp>
      <p:sp>
        <p:nvSpPr>
          <p:cNvPr id="4" name="Tijdelijke aanduiding voor datum 3">
            <a:extLst>
              <a:ext uri="{FF2B5EF4-FFF2-40B4-BE49-F238E27FC236}">
                <a16:creationId xmlns:a16="http://schemas.microsoft.com/office/drawing/2014/main" id="{A4D2D2DC-72D3-4E92-9001-97F4F1F6B96D}"/>
              </a:ext>
            </a:extLst>
          </p:cNvPr>
          <p:cNvSpPr>
            <a:spLocks noGrp="1"/>
          </p:cNvSpPr>
          <p:nvPr>
            <p:ph type="dt" sz="half" idx="10"/>
          </p:nvPr>
        </p:nvSpPr>
        <p:spPr/>
        <p:txBody>
          <a:bodyPr/>
          <a:lstStyle/>
          <a:p>
            <a:fld id="{79EC0A4B-AE81-4AD7-86EA-9F753B2B1EB0}" type="datetime1">
              <a:rPr lang="en-US" smtClean="0"/>
              <a:t>12/2/2021</a:t>
            </a:fld>
            <a:endParaRPr lang="en-US"/>
          </a:p>
        </p:txBody>
      </p:sp>
      <p:sp>
        <p:nvSpPr>
          <p:cNvPr id="5" name="Tijdelijke aanduiding voor dianummer 4">
            <a:extLst>
              <a:ext uri="{FF2B5EF4-FFF2-40B4-BE49-F238E27FC236}">
                <a16:creationId xmlns:a16="http://schemas.microsoft.com/office/drawing/2014/main" id="{187C529D-8FE6-4B35-A3C9-E3ADD134161B}"/>
              </a:ext>
            </a:extLst>
          </p:cNvPr>
          <p:cNvSpPr>
            <a:spLocks noGrp="1"/>
          </p:cNvSpPr>
          <p:nvPr>
            <p:ph type="sldNum" sz="quarter" idx="12"/>
          </p:nvPr>
        </p:nvSpPr>
        <p:spPr/>
        <p:txBody>
          <a:bodyPr/>
          <a:lstStyle/>
          <a:p>
            <a:fld id="{80F073CC-40D5-4B23-8DF0-9BD0A0C12F2C}" type="slidenum">
              <a:rPr lang="en-US" smtClean="0"/>
              <a:t>15</a:t>
            </a:fld>
            <a:endParaRPr lang="en-US"/>
          </a:p>
        </p:txBody>
      </p:sp>
      <p:pic>
        <p:nvPicPr>
          <p:cNvPr id="7" name="Afbeelding 6">
            <a:extLst>
              <a:ext uri="{FF2B5EF4-FFF2-40B4-BE49-F238E27FC236}">
                <a16:creationId xmlns:a16="http://schemas.microsoft.com/office/drawing/2014/main" id="{04FCEAA8-FBE7-4BEA-80A2-FAB5FE39D04B}"/>
              </a:ext>
            </a:extLst>
          </p:cNvPr>
          <p:cNvPicPr>
            <a:picLocks noChangeAspect="1"/>
          </p:cNvPicPr>
          <p:nvPr/>
        </p:nvPicPr>
        <p:blipFill>
          <a:blip r:embed="rId2"/>
          <a:stretch>
            <a:fillRect/>
          </a:stretch>
        </p:blipFill>
        <p:spPr>
          <a:xfrm>
            <a:off x="0" y="0"/>
            <a:ext cx="11518901" cy="647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12023038"/>
      </p:ext>
    </p:extLst>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00CB65-6557-40C4-9EB4-88B2C9C7925C}"/>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B1772573-A305-4D64-B39F-1F972EB09CCE}"/>
              </a:ext>
            </a:extLst>
          </p:cNvPr>
          <p:cNvSpPr>
            <a:spLocks noGrp="1"/>
          </p:cNvSpPr>
          <p:nvPr>
            <p:ph type="body" idx="1"/>
          </p:nvPr>
        </p:nvSpPr>
        <p:spPr/>
        <p:txBody>
          <a:bodyPr/>
          <a:lstStyle/>
          <a:p>
            <a:endParaRPr lang="nl-BE"/>
          </a:p>
        </p:txBody>
      </p:sp>
      <p:sp>
        <p:nvSpPr>
          <p:cNvPr id="4" name="Tijdelijke aanduiding voor datum 3">
            <a:extLst>
              <a:ext uri="{FF2B5EF4-FFF2-40B4-BE49-F238E27FC236}">
                <a16:creationId xmlns:a16="http://schemas.microsoft.com/office/drawing/2014/main" id="{5A94D114-6E4C-40A3-877A-88C3129E5019}"/>
              </a:ext>
            </a:extLst>
          </p:cNvPr>
          <p:cNvSpPr>
            <a:spLocks noGrp="1"/>
          </p:cNvSpPr>
          <p:nvPr>
            <p:ph type="dt" sz="half" idx="10"/>
          </p:nvPr>
        </p:nvSpPr>
        <p:spPr/>
        <p:txBody>
          <a:bodyPr/>
          <a:lstStyle/>
          <a:p>
            <a:fld id="{79EC0A4B-AE81-4AD7-86EA-9F753B2B1EB0}" type="datetime1">
              <a:rPr lang="en-US" smtClean="0"/>
              <a:t>12/2/2021</a:t>
            </a:fld>
            <a:endParaRPr lang="en-US"/>
          </a:p>
        </p:txBody>
      </p:sp>
      <p:sp>
        <p:nvSpPr>
          <p:cNvPr id="5" name="Tijdelijke aanduiding voor dianummer 4">
            <a:extLst>
              <a:ext uri="{FF2B5EF4-FFF2-40B4-BE49-F238E27FC236}">
                <a16:creationId xmlns:a16="http://schemas.microsoft.com/office/drawing/2014/main" id="{D33A33CC-3EDB-4301-8B5F-8C3E100F108D}"/>
              </a:ext>
            </a:extLst>
          </p:cNvPr>
          <p:cNvSpPr>
            <a:spLocks noGrp="1"/>
          </p:cNvSpPr>
          <p:nvPr>
            <p:ph type="sldNum" sz="quarter" idx="12"/>
          </p:nvPr>
        </p:nvSpPr>
        <p:spPr/>
        <p:txBody>
          <a:bodyPr/>
          <a:lstStyle/>
          <a:p>
            <a:fld id="{80F073CC-40D5-4B23-8DF0-9BD0A0C12F2C}" type="slidenum">
              <a:rPr lang="en-US" smtClean="0"/>
              <a:t>16</a:t>
            </a:fld>
            <a:endParaRPr lang="en-US"/>
          </a:p>
        </p:txBody>
      </p:sp>
      <p:pic>
        <p:nvPicPr>
          <p:cNvPr id="7" name="Afbeelding 6">
            <a:extLst>
              <a:ext uri="{FF2B5EF4-FFF2-40B4-BE49-F238E27FC236}">
                <a16:creationId xmlns:a16="http://schemas.microsoft.com/office/drawing/2014/main" id="{D64D032D-FD8B-4CD5-BD87-42D8EE1CA92D}"/>
              </a:ext>
            </a:extLst>
          </p:cNvPr>
          <p:cNvPicPr>
            <a:picLocks noChangeAspect="1"/>
          </p:cNvPicPr>
          <p:nvPr/>
        </p:nvPicPr>
        <p:blipFill>
          <a:blip r:embed="rId2"/>
          <a:stretch>
            <a:fillRect/>
          </a:stretch>
        </p:blipFill>
        <p:spPr>
          <a:xfrm>
            <a:off x="0" y="0"/>
            <a:ext cx="11448082" cy="6477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97058645"/>
      </p:ext>
    </p:extLst>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1"/>
          <p:cNvSpPr/>
          <p:nvPr/>
        </p:nvSpPr>
        <p:spPr>
          <a:xfrm>
            <a:off x="0" y="0"/>
            <a:ext cx="11517630" cy="6477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18539" y="4941103"/>
            <a:ext cx="2597316" cy="415825"/>
          </a:xfrm>
          <a:prstGeom prst="rect">
            <a:avLst/>
          </a:prstGeom>
        </p:spPr>
        <p:txBody>
          <a:bodyPr vert="horz" wrap="square" lIns="0" tIns="0" rIns="0" bIns="0" rtlCol="0">
            <a:spAutoFit/>
          </a:bodyPr>
          <a:lstStyle/>
          <a:p>
            <a:pPr marL="0" marR="0">
              <a:lnSpc>
                <a:spcPts val="2974"/>
              </a:lnSpc>
              <a:spcBef>
                <a:spcPts val="0"/>
              </a:spcBef>
              <a:spcAft>
                <a:spcPts val="0"/>
              </a:spcAft>
            </a:pPr>
            <a:r>
              <a:rPr sz="2400" i="1" dirty="0">
                <a:solidFill>
                  <a:srgbClr val="FF0000"/>
                </a:solidFill>
                <a:latin typeface="LJQQAM+ITC Zapf Chancery Medium Italic"/>
                <a:cs typeface="LJQQAM+ITC Zapf Chancery Medium Italic"/>
              </a:rPr>
              <a:t>Bedrijfsobligaties</a:t>
            </a:r>
            <a:r>
              <a:rPr sz="2400" i="1" spc="43" dirty="0">
                <a:solidFill>
                  <a:srgbClr val="FF0000"/>
                </a:solidFill>
                <a:latin typeface="LJQQAM+ITC Zapf Chancery Medium Italic"/>
                <a:cs typeface="LJQQAM+ITC Zapf Chancery Medium Italic"/>
              </a:rPr>
              <a:t> </a:t>
            </a:r>
            <a:r>
              <a:rPr sz="2400" i="1" dirty="0">
                <a:solidFill>
                  <a:srgbClr val="FF0000"/>
                </a:solidFill>
                <a:latin typeface="LJQQAM+ITC Zapf Chancery Medium Italic"/>
                <a:cs typeface="LJQQAM+ITC Zapf Chancery Medium Italic"/>
              </a:rPr>
              <a:t>in</a:t>
            </a:r>
            <a:r>
              <a:rPr sz="2400" i="1" spc="21" dirty="0">
                <a:solidFill>
                  <a:srgbClr val="FF0000"/>
                </a:solidFill>
                <a:latin typeface="LJQQAM+ITC Zapf Chancery Medium Italic"/>
                <a:cs typeface="LJQQAM+ITC Zapf Chancery Medium Italic"/>
              </a:rPr>
              <a:t> </a:t>
            </a:r>
            <a:r>
              <a:rPr sz="2400" i="1" dirty="0">
                <a:solidFill>
                  <a:srgbClr val="FF0000"/>
                </a:solidFill>
                <a:latin typeface="LJQQAM+ITC Zapf Chancery Medium Italic"/>
                <a:cs typeface="LJQQAM+ITC Zapf Chancery Medium Italic"/>
              </a:rPr>
              <a:t>€.</a:t>
            </a:r>
          </a:p>
        </p:txBody>
      </p:sp>
      <p:sp>
        <p:nvSpPr>
          <p:cNvPr id="4" name="object 4"/>
          <p:cNvSpPr txBox="1"/>
          <p:nvPr/>
        </p:nvSpPr>
        <p:spPr>
          <a:xfrm>
            <a:off x="1018539" y="5407193"/>
            <a:ext cx="6996977" cy="883186"/>
          </a:xfrm>
          <a:prstGeom prst="rect">
            <a:avLst/>
          </a:prstGeom>
        </p:spPr>
        <p:txBody>
          <a:bodyPr vert="horz" wrap="square" lIns="0" tIns="0" rIns="0" bIns="0" rtlCol="0">
            <a:spAutoFit/>
          </a:bodyPr>
          <a:lstStyle/>
          <a:p>
            <a:pPr marL="0" marR="0">
              <a:lnSpc>
                <a:spcPts val="2974"/>
              </a:lnSpc>
              <a:spcBef>
                <a:spcPts val="0"/>
              </a:spcBef>
              <a:spcAft>
                <a:spcPts val="0"/>
              </a:spcAft>
            </a:pPr>
            <a:r>
              <a:rPr sz="2400" i="1" spc="10" dirty="0">
                <a:solidFill>
                  <a:srgbClr val="FF0000"/>
                </a:solidFill>
                <a:latin typeface="LJQQAM+ITC Zapf Chancery Medium Italic"/>
                <a:cs typeface="LJQQAM+ITC Zapf Chancery Medium Italic"/>
              </a:rPr>
              <a:t>Selectie</a:t>
            </a:r>
            <a:r>
              <a:rPr sz="2400" i="1" spc="18" dirty="0">
                <a:solidFill>
                  <a:srgbClr val="FF0000"/>
                </a:solidFill>
                <a:latin typeface="LJQQAM+ITC Zapf Chancery Medium Italic"/>
                <a:cs typeface="LJQQAM+ITC Zapf Chancery Medium Italic"/>
              </a:rPr>
              <a:t> </a:t>
            </a:r>
            <a:r>
              <a:rPr sz="2400" i="1" dirty="0">
                <a:solidFill>
                  <a:srgbClr val="FF0000"/>
                </a:solidFill>
                <a:latin typeface="LJQQAM+ITC Zapf Chancery Medium Italic"/>
                <a:cs typeface="LJQQAM+ITC Zapf Chancery Medium Italic"/>
              </a:rPr>
              <a:t>van</a:t>
            </a:r>
            <a:r>
              <a:rPr sz="2400" i="1" spc="20" dirty="0">
                <a:solidFill>
                  <a:srgbClr val="FF0000"/>
                </a:solidFill>
                <a:latin typeface="LJQQAM+ITC Zapf Chancery Medium Italic"/>
                <a:cs typeface="LJQQAM+ITC Zapf Chancery Medium Italic"/>
              </a:rPr>
              <a:t> </a:t>
            </a:r>
            <a:r>
              <a:rPr sz="2400" i="1" dirty="0">
                <a:solidFill>
                  <a:srgbClr val="FF0000"/>
                </a:solidFill>
                <a:latin typeface="LJQQAM+ITC Zapf Chancery Medium Italic"/>
                <a:cs typeface="LJQQAM+ITC Zapf Chancery Medium Italic"/>
              </a:rPr>
              <a:t>emissie </a:t>
            </a:r>
            <a:r>
              <a:rPr sz="2400" i="1" spc="10" dirty="0">
                <a:solidFill>
                  <a:srgbClr val="FF0000"/>
                </a:solidFill>
                <a:latin typeface="LJQQAM+ITC Zapf Chancery Medium Italic"/>
                <a:cs typeface="LJQQAM+ITC Zapf Chancery Medium Italic"/>
              </a:rPr>
              <a:t>van</a:t>
            </a:r>
            <a:r>
              <a:rPr sz="2400" i="1" spc="18" dirty="0">
                <a:solidFill>
                  <a:srgbClr val="FF0000"/>
                </a:solidFill>
                <a:latin typeface="LJQQAM+ITC Zapf Chancery Medium Italic"/>
                <a:cs typeface="LJQQAM+ITC Zapf Chancery Medium Italic"/>
              </a:rPr>
              <a:t> </a:t>
            </a:r>
            <a:r>
              <a:rPr sz="2400" i="1" dirty="0">
                <a:solidFill>
                  <a:srgbClr val="FF0000"/>
                </a:solidFill>
                <a:latin typeface="LJQQAM+ITC Zapf Chancery Medium Italic"/>
                <a:cs typeface="LJQQAM+ITC Zapf Chancery Medium Italic"/>
              </a:rPr>
              <a:t>euro-obligaties</a:t>
            </a:r>
            <a:r>
              <a:rPr sz="2400" i="1" spc="10" dirty="0">
                <a:solidFill>
                  <a:srgbClr val="FF0000"/>
                </a:solidFill>
                <a:latin typeface="LJQQAM+ITC Zapf Chancery Medium Italic"/>
                <a:cs typeface="LJQQAM+ITC Zapf Chancery Medium Italic"/>
              </a:rPr>
              <a:t> in</a:t>
            </a:r>
            <a:r>
              <a:rPr sz="2400" i="1" dirty="0">
                <a:solidFill>
                  <a:srgbClr val="FF0000"/>
                </a:solidFill>
                <a:latin typeface="LJQQAM+ITC Zapf Chancery Medium Italic"/>
                <a:cs typeface="LJQQAM+ITC Zapf Chancery Medium Italic"/>
              </a:rPr>
              <a:t> verschillende</a:t>
            </a:r>
            <a:r>
              <a:rPr sz="2400" i="1" spc="73" dirty="0">
                <a:solidFill>
                  <a:srgbClr val="FF0000"/>
                </a:solidFill>
                <a:latin typeface="LJQQAM+ITC Zapf Chancery Medium Italic"/>
                <a:cs typeface="LJQQAM+ITC Zapf Chancery Medium Italic"/>
              </a:rPr>
              <a:t> </a:t>
            </a:r>
            <a:r>
              <a:rPr sz="2400" i="1" spc="10" dirty="0">
                <a:solidFill>
                  <a:srgbClr val="FF0000"/>
                </a:solidFill>
                <a:latin typeface="LJQQAM+ITC Zapf Chancery Medium Italic"/>
                <a:cs typeface="LJQQAM+ITC Zapf Chancery Medium Italic"/>
              </a:rPr>
              <a:t>munten</a:t>
            </a:r>
          </a:p>
          <a:p>
            <a:pPr marL="0" marR="0">
              <a:lnSpc>
                <a:spcPts val="2974"/>
              </a:lnSpc>
              <a:spcBef>
                <a:spcPts val="705"/>
              </a:spcBef>
              <a:spcAft>
                <a:spcPts val="0"/>
              </a:spcAft>
            </a:pPr>
            <a:r>
              <a:rPr sz="2400" i="1" spc="10" dirty="0">
                <a:solidFill>
                  <a:srgbClr val="FF0000"/>
                </a:solidFill>
                <a:latin typeface="LJQQAM+ITC Zapf Chancery Medium Italic"/>
                <a:cs typeface="LJQQAM+ITC Zapf Chancery Medium Italic"/>
              </a:rPr>
              <a:t>Courtasy</a:t>
            </a:r>
            <a:r>
              <a:rPr sz="2400" i="1" spc="18" dirty="0">
                <a:solidFill>
                  <a:srgbClr val="FF0000"/>
                </a:solidFill>
                <a:latin typeface="LJQQAM+ITC Zapf Chancery Medium Italic"/>
                <a:cs typeface="LJQQAM+ITC Zapf Chancery Medium Italic"/>
              </a:rPr>
              <a:t> </a:t>
            </a:r>
            <a:r>
              <a:rPr sz="2400" i="1" spc="10" dirty="0">
                <a:solidFill>
                  <a:srgbClr val="FF0000"/>
                </a:solidFill>
                <a:latin typeface="LJQQAM+ITC Zapf Chancery Medium Italic"/>
                <a:cs typeface="LJQQAM+ITC Zapf Chancery Medium Italic"/>
              </a:rPr>
              <a:t>by</a:t>
            </a:r>
            <a:r>
              <a:rPr sz="2400" i="1" dirty="0">
                <a:solidFill>
                  <a:srgbClr val="FF0000"/>
                </a:solidFill>
                <a:latin typeface="LJQQAM+ITC Zapf Chancery Medium Italic"/>
                <a:cs typeface="LJQQAM+ITC Zapf Chancery Medium Italic"/>
              </a:rPr>
              <a:t> Goldwasser</a:t>
            </a:r>
            <a:r>
              <a:rPr sz="2400" i="1" spc="21" dirty="0">
                <a:solidFill>
                  <a:srgbClr val="FF0000"/>
                </a:solidFill>
                <a:latin typeface="LJQQAM+ITC Zapf Chancery Medium Italic"/>
                <a:cs typeface="LJQQAM+ITC Zapf Chancery Medium Italic"/>
              </a:rPr>
              <a:t> </a:t>
            </a:r>
            <a:r>
              <a:rPr sz="2400" i="1" spc="10" dirty="0">
                <a:solidFill>
                  <a:srgbClr val="FF0000"/>
                </a:solidFill>
                <a:latin typeface="LJQQAM+ITC Zapf Chancery Medium Italic"/>
                <a:cs typeface="LJQQAM+ITC Zapf Chancery Medium Italic"/>
              </a:rPr>
              <a:t>exchange</a:t>
            </a:r>
            <a:r>
              <a:rPr sz="2400" i="1" dirty="0">
                <a:solidFill>
                  <a:srgbClr val="FF0000"/>
                </a:solidFill>
                <a:latin typeface="LJQQAM+ITC Zapf Chancery Medium Italic"/>
                <a:cs typeface="LJQQAM+ITC Zapf Chancery Medium Italic"/>
              </a:rPr>
              <a:t> </a:t>
            </a:r>
            <a:r>
              <a:rPr sz="2400" i="1" spc="10" dirty="0">
                <a:solidFill>
                  <a:srgbClr val="FF0000"/>
                </a:solidFill>
                <a:latin typeface="LJQQAM+ITC Zapf Chancery Medium Italic"/>
                <a:cs typeface="LJQQAM+ITC Zapf Chancery Medium Italic"/>
              </a:rPr>
              <a:t>;luxembourg</a:t>
            </a:r>
            <a:r>
              <a:rPr sz="2400" i="1" spc="31" dirty="0">
                <a:solidFill>
                  <a:srgbClr val="FF0000"/>
                </a:solidFill>
                <a:latin typeface="LJQQAM+ITC Zapf Chancery Medium Italic"/>
                <a:cs typeface="LJQQAM+ITC Zapf Chancery Medium Italic"/>
              </a:rPr>
              <a:t> </a:t>
            </a:r>
            <a:r>
              <a:rPr sz="2400" i="1" spc="10" dirty="0">
                <a:solidFill>
                  <a:srgbClr val="FF0000"/>
                </a:solidFill>
                <a:latin typeface="LJQQAM+ITC Zapf Chancery Medium Italic"/>
                <a:cs typeface="LJQQAM+ITC Zapf Chancery Medium Italic"/>
              </a:rPr>
              <a:t>stock exchange</a:t>
            </a:r>
          </a:p>
        </p:txBody>
      </p:sp>
      <p:sp>
        <p:nvSpPr>
          <p:cNvPr id="5" name="object 5"/>
          <p:cNvSpPr txBox="1"/>
          <p:nvPr/>
        </p:nvSpPr>
        <p:spPr>
          <a:xfrm>
            <a:off x="10697209" y="6030502"/>
            <a:ext cx="307788" cy="225276"/>
          </a:xfrm>
          <a:prstGeom prst="rect">
            <a:avLst/>
          </a:prstGeom>
        </p:spPr>
        <p:txBody>
          <a:bodyPr vert="horz" wrap="square" lIns="0" tIns="0" rIns="0" bIns="0" rtlCol="0">
            <a:spAutoFit/>
          </a:bodyPr>
          <a:lstStyle/>
          <a:p>
            <a:pPr marL="0" marR="0">
              <a:lnSpc>
                <a:spcPts val="1473"/>
              </a:lnSpc>
              <a:spcBef>
                <a:spcPts val="0"/>
              </a:spcBef>
              <a:spcAft>
                <a:spcPts val="0"/>
              </a:spcAft>
            </a:pPr>
            <a:r>
              <a:rPr sz="1100" dirty="0">
                <a:solidFill>
                  <a:srgbClr val="4D4D4D"/>
                </a:solidFill>
                <a:latin typeface="Arial Unicode MS"/>
                <a:cs typeface="Arial Unicode MS"/>
              </a:rPr>
              <a:t>18</a:t>
            </a:r>
          </a:p>
        </p:txBody>
      </p:sp>
      <p:sp>
        <p:nvSpPr>
          <p:cNvPr id="6" name="object 6"/>
          <p:cNvSpPr txBox="1"/>
          <p:nvPr/>
        </p:nvSpPr>
        <p:spPr>
          <a:xfrm>
            <a:off x="576580" y="6145197"/>
            <a:ext cx="747545" cy="242292"/>
          </a:xfrm>
          <a:prstGeom prst="rect">
            <a:avLst/>
          </a:prstGeom>
        </p:spPr>
        <p:txBody>
          <a:bodyPr vert="horz" wrap="square" lIns="0" tIns="0" rIns="0" bIns="0" rtlCol="0">
            <a:spAutoFit/>
          </a:bodyPr>
          <a:lstStyle/>
          <a:p>
            <a:pPr marL="0" marR="0">
              <a:lnSpc>
                <a:spcPts val="1607"/>
              </a:lnSpc>
              <a:spcBef>
                <a:spcPts val="0"/>
              </a:spcBef>
              <a:spcAft>
                <a:spcPts val="0"/>
              </a:spcAft>
            </a:pPr>
            <a:r>
              <a:rPr sz="1200" dirty="0">
                <a:solidFill>
                  <a:srgbClr val="DBF5F9"/>
                </a:solidFill>
                <a:latin typeface="Arial Unicode MS"/>
                <a:cs typeface="Arial Unicode MS"/>
              </a:rPr>
              <a:t>20/02/16</a:t>
            </a:r>
          </a:p>
        </p:txBody>
      </p:sp>
      <p:sp>
        <p:nvSpPr>
          <p:cNvPr id="7" name="Tijdelijke aanduiding voor datum 6">
            <a:extLst>
              <a:ext uri="{FF2B5EF4-FFF2-40B4-BE49-F238E27FC236}">
                <a16:creationId xmlns:a16="http://schemas.microsoft.com/office/drawing/2014/main" id="{89B6CDDE-32B2-43E0-B68D-30F4F0E48C05}"/>
              </a:ext>
            </a:extLst>
          </p:cNvPr>
          <p:cNvSpPr>
            <a:spLocks noGrp="1"/>
          </p:cNvSpPr>
          <p:nvPr>
            <p:ph type="dt" sz="half" idx="10"/>
          </p:nvPr>
        </p:nvSpPr>
        <p:spPr/>
        <p:txBody>
          <a:bodyPr/>
          <a:lstStyle/>
          <a:p>
            <a:fld id="{70F50FA9-D619-4A9B-BD42-A06B36CAB371}" type="datetime1">
              <a:rPr lang="en-US" smtClean="0"/>
              <a:t>12/2/2021</a:t>
            </a:fld>
            <a:endParaRPr lang="en-US"/>
          </a:p>
        </p:txBody>
      </p:sp>
      <p:sp>
        <p:nvSpPr>
          <p:cNvPr id="8" name="Tijdelijke aanduiding voor dianummer 7">
            <a:extLst>
              <a:ext uri="{FF2B5EF4-FFF2-40B4-BE49-F238E27FC236}">
                <a16:creationId xmlns:a16="http://schemas.microsoft.com/office/drawing/2014/main" id="{659BE715-56BA-49C5-A1D3-836E1C4CE740}"/>
              </a:ext>
            </a:extLst>
          </p:cNvPr>
          <p:cNvSpPr>
            <a:spLocks noGrp="1"/>
          </p:cNvSpPr>
          <p:nvPr>
            <p:ph type="sldNum" sz="quarter" idx="12"/>
          </p:nvPr>
        </p:nvSpPr>
        <p:spPr/>
        <p:txBody>
          <a:bodyPr/>
          <a:lstStyle/>
          <a:p>
            <a:fld id="{80F073CC-40D5-4B23-8DF0-9BD0A0C12F2C}" type="slidenum">
              <a:rPr lang="en-US" smtClean="0"/>
              <a:t>17</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B35E979A-A04B-4006-AE71-3FF25C844921}"/>
              </a:ext>
            </a:extLst>
          </p:cNvPr>
          <p:cNvSpPr>
            <a:spLocks noGrp="1"/>
          </p:cNvSpPr>
          <p:nvPr>
            <p:ph type="dt" sz="half" idx="10"/>
          </p:nvPr>
        </p:nvSpPr>
        <p:spPr/>
        <p:txBody>
          <a:bodyPr vert="horz" lIns="91440" tIns="45720" rIns="91440" bIns="45720" rtlCol="0" anchor="ctr">
            <a:normAutofit/>
          </a:bodyPr>
          <a:lstStyle/>
          <a:p>
            <a:pPr>
              <a:spcAft>
                <a:spcPts val="600"/>
              </a:spcAft>
            </a:pPr>
            <a:fld id="{79EC0A4B-AE81-4AD7-86EA-9F753B2B1EB0}" type="datetime1">
              <a:rPr lang="en-US" sz="1000" b="0" i="0" kern="1200" smtClean="0">
                <a:solidFill>
                  <a:srgbClr val="FFFFFF"/>
                </a:solidFill>
                <a:effectLst/>
                <a:latin typeface="+mn-lt"/>
                <a:ea typeface="+mn-ea"/>
                <a:cs typeface="+mn-cs"/>
              </a:rPr>
              <a:pPr>
                <a:spcAft>
                  <a:spcPts val="600"/>
                </a:spcAft>
              </a:pPr>
              <a:t>12/2/2021</a:t>
            </a:fld>
            <a:endParaRPr lang="en-US" sz="1000" b="0" i="0" kern="1200">
              <a:solidFill>
                <a:srgbClr val="FFFFFF"/>
              </a:solidFill>
              <a:effectLst/>
              <a:latin typeface="+mn-lt"/>
              <a:ea typeface="+mn-ea"/>
              <a:cs typeface="+mn-cs"/>
            </a:endParaRPr>
          </a:p>
        </p:txBody>
      </p:sp>
      <p:sp>
        <p:nvSpPr>
          <p:cNvPr id="5" name="Tijdelijke aanduiding voor dianummer 4">
            <a:extLst>
              <a:ext uri="{FF2B5EF4-FFF2-40B4-BE49-F238E27FC236}">
                <a16:creationId xmlns:a16="http://schemas.microsoft.com/office/drawing/2014/main" id="{8314131C-2CD5-4CF5-BA0F-11E9001D80F9}"/>
              </a:ext>
            </a:extLst>
          </p:cNvPr>
          <p:cNvSpPr>
            <a:spLocks noGrp="1"/>
          </p:cNvSpPr>
          <p:nvPr>
            <p:ph type="sldNum" sz="quarter" idx="12"/>
          </p:nvPr>
        </p:nvSpPr>
        <p:spPr/>
        <p:txBody>
          <a:bodyPr vert="horz" lIns="91440" tIns="45720" rIns="91440" bIns="45720" rtlCol="0" anchor="ctr">
            <a:normAutofit/>
          </a:bodyPr>
          <a:lstStyle/>
          <a:p>
            <a:pPr>
              <a:spcAft>
                <a:spcPts val="600"/>
              </a:spcAft>
            </a:pPr>
            <a:fld id="{80F073CC-40D5-4B23-8DF0-9BD0A0C12F2C}" type="slidenum">
              <a:rPr lang="en-US" sz="1000" b="0" i="0" kern="1200" smtClean="0">
                <a:solidFill>
                  <a:srgbClr val="FFFFFF"/>
                </a:solidFill>
                <a:effectLst/>
                <a:latin typeface="+mn-lt"/>
                <a:ea typeface="+mn-ea"/>
                <a:cs typeface="+mn-cs"/>
              </a:rPr>
              <a:pPr>
                <a:spcAft>
                  <a:spcPts val="600"/>
                </a:spcAft>
              </a:pPr>
              <a:t>18</a:t>
            </a:fld>
            <a:endParaRPr lang="en-US" sz="1000" b="0" i="0" kern="1200">
              <a:solidFill>
                <a:srgbClr val="FFFFFF"/>
              </a:solidFill>
              <a:effectLst/>
              <a:latin typeface="+mn-lt"/>
              <a:ea typeface="+mn-ea"/>
              <a:cs typeface="+mn-cs"/>
            </a:endParaRPr>
          </a:p>
        </p:txBody>
      </p:sp>
      <p:pic>
        <p:nvPicPr>
          <p:cNvPr id="9" name="Afbeelding 8">
            <a:extLst>
              <a:ext uri="{FF2B5EF4-FFF2-40B4-BE49-F238E27FC236}">
                <a16:creationId xmlns:a16="http://schemas.microsoft.com/office/drawing/2014/main" id="{782EA6F6-E526-4A61-B019-A312AD96B661}"/>
              </a:ext>
            </a:extLst>
          </p:cNvPr>
          <p:cNvPicPr>
            <a:picLocks noChangeAspect="1"/>
          </p:cNvPicPr>
          <p:nvPr/>
        </p:nvPicPr>
        <p:blipFill>
          <a:blip r:embed="rId3"/>
          <a:stretch>
            <a:fillRect/>
          </a:stretch>
        </p:blipFill>
        <p:spPr>
          <a:xfrm>
            <a:off x="3311178" y="102129"/>
            <a:ext cx="1133475" cy="371475"/>
          </a:xfrm>
          <a:prstGeom prst="rect">
            <a:avLst/>
          </a:prstGeom>
        </p:spPr>
      </p:pic>
      <p:pic>
        <p:nvPicPr>
          <p:cNvPr id="6" name="Afbeelding 5">
            <a:extLst>
              <a:ext uri="{FF2B5EF4-FFF2-40B4-BE49-F238E27FC236}">
                <a16:creationId xmlns:a16="http://schemas.microsoft.com/office/drawing/2014/main" id="{D4699357-727B-4225-9ECE-6C1EB567F77B}"/>
              </a:ext>
            </a:extLst>
          </p:cNvPr>
          <p:cNvPicPr>
            <a:picLocks noChangeAspect="1"/>
          </p:cNvPicPr>
          <p:nvPr/>
        </p:nvPicPr>
        <p:blipFill>
          <a:blip r:embed="rId4"/>
          <a:stretch>
            <a:fillRect/>
          </a:stretch>
        </p:blipFill>
        <p:spPr>
          <a:xfrm>
            <a:off x="701675" y="1366292"/>
            <a:ext cx="10115550" cy="4032448"/>
          </a:xfrm>
          <a:prstGeom prst="rect">
            <a:avLst/>
          </a:prstGeom>
        </p:spPr>
      </p:pic>
    </p:spTree>
    <p:extLst>
      <p:ext uri="{BB962C8B-B14F-4D97-AF65-F5344CB8AC3E}">
        <p14:creationId xmlns:p14="http://schemas.microsoft.com/office/powerpoint/2010/main" val="672605313"/>
      </p:ext>
    </p:extLst>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1"/>
          <p:cNvSpPr/>
          <p:nvPr/>
        </p:nvSpPr>
        <p:spPr>
          <a:xfrm>
            <a:off x="0" y="0"/>
            <a:ext cx="11517630" cy="6477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247139" y="5208128"/>
            <a:ext cx="9692333" cy="951140"/>
          </a:xfrm>
          <a:prstGeom prst="rect">
            <a:avLst/>
          </a:prstGeom>
        </p:spPr>
        <p:txBody>
          <a:bodyPr vert="horz" wrap="square" lIns="0" tIns="0" rIns="0" bIns="0" rtlCol="0">
            <a:spAutoFit/>
          </a:bodyPr>
          <a:lstStyle/>
          <a:p>
            <a:pPr marL="0" marR="0">
              <a:lnSpc>
                <a:spcPts val="2679"/>
              </a:lnSpc>
              <a:spcBef>
                <a:spcPts val="0"/>
              </a:spcBef>
              <a:spcAft>
                <a:spcPts val="0"/>
              </a:spcAft>
            </a:pPr>
            <a:r>
              <a:rPr sz="1900" dirty="0">
                <a:solidFill>
                  <a:srgbClr val="C00000"/>
                </a:solidFill>
                <a:latin typeface="Arial Black"/>
                <a:cs typeface="Arial Black"/>
              </a:rPr>
              <a:t>Opgelet een koersdoel</a:t>
            </a:r>
            <a:r>
              <a:rPr sz="1900" spc="10" dirty="0">
                <a:solidFill>
                  <a:srgbClr val="C00000"/>
                </a:solidFill>
                <a:latin typeface="Arial Black"/>
                <a:cs typeface="Arial Black"/>
              </a:rPr>
              <a:t> </a:t>
            </a:r>
            <a:r>
              <a:rPr sz="1900" dirty="0">
                <a:solidFill>
                  <a:srgbClr val="C00000"/>
                </a:solidFill>
                <a:latin typeface="Arial Black"/>
                <a:cs typeface="Arial Black"/>
              </a:rPr>
              <a:t>is een hypothetische</a:t>
            </a:r>
            <a:r>
              <a:rPr sz="1900" spc="542" dirty="0">
                <a:solidFill>
                  <a:srgbClr val="C00000"/>
                </a:solidFill>
                <a:latin typeface="Arial Black"/>
                <a:cs typeface="Arial Black"/>
              </a:rPr>
              <a:t> </a:t>
            </a:r>
            <a:r>
              <a:rPr sz="1900" spc="-10" dirty="0">
                <a:solidFill>
                  <a:srgbClr val="C00000"/>
                </a:solidFill>
                <a:latin typeface="Arial Black"/>
                <a:cs typeface="Arial Black"/>
              </a:rPr>
              <a:t>cijfer</a:t>
            </a:r>
            <a:r>
              <a:rPr sz="1900" spc="15" dirty="0">
                <a:solidFill>
                  <a:srgbClr val="C00000"/>
                </a:solidFill>
                <a:latin typeface="Arial Black"/>
                <a:cs typeface="Arial Black"/>
              </a:rPr>
              <a:t> </a:t>
            </a:r>
            <a:r>
              <a:rPr sz="1900" spc="-28" dirty="0">
                <a:solidFill>
                  <a:srgbClr val="C00000"/>
                </a:solidFill>
                <a:latin typeface="Arial Black"/>
                <a:cs typeface="Arial Black"/>
              </a:rPr>
              <a:t>dat</a:t>
            </a:r>
            <a:r>
              <a:rPr sz="1900" spc="31" dirty="0">
                <a:solidFill>
                  <a:srgbClr val="C00000"/>
                </a:solidFill>
                <a:latin typeface="Arial Black"/>
                <a:cs typeface="Arial Black"/>
              </a:rPr>
              <a:t> </a:t>
            </a:r>
            <a:r>
              <a:rPr sz="1900" spc="14" dirty="0">
                <a:solidFill>
                  <a:srgbClr val="C00000"/>
                </a:solidFill>
                <a:latin typeface="Arial Black"/>
                <a:cs typeface="Arial Black"/>
              </a:rPr>
              <a:t>wij </a:t>
            </a:r>
            <a:r>
              <a:rPr sz="1900" dirty="0">
                <a:solidFill>
                  <a:srgbClr val="C00000"/>
                </a:solidFill>
                <a:latin typeface="Arial Black"/>
                <a:cs typeface="Arial Black"/>
              </a:rPr>
              <a:t>naar</a:t>
            </a:r>
            <a:r>
              <a:rPr sz="1900" spc="11" dirty="0">
                <a:solidFill>
                  <a:srgbClr val="C00000"/>
                </a:solidFill>
                <a:latin typeface="Arial Black"/>
                <a:cs typeface="Arial Black"/>
              </a:rPr>
              <a:t> </a:t>
            </a:r>
            <a:r>
              <a:rPr sz="1900" spc="-37" dirty="0">
                <a:solidFill>
                  <a:srgbClr val="C00000"/>
                </a:solidFill>
                <a:latin typeface="Arial Black"/>
                <a:cs typeface="Arial Black"/>
              </a:rPr>
              <a:t>voor</a:t>
            </a:r>
          </a:p>
          <a:p>
            <a:pPr marL="0" marR="0">
              <a:lnSpc>
                <a:spcPts val="2279"/>
              </a:lnSpc>
              <a:spcBef>
                <a:spcPts val="0"/>
              </a:spcBef>
              <a:spcAft>
                <a:spcPts val="0"/>
              </a:spcAft>
            </a:pPr>
            <a:r>
              <a:rPr sz="1900" spc="-15" dirty="0">
                <a:solidFill>
                  <a:srgbClr val="C00000"/>
                </a:solidFill>
                <a:latin typeface="Arial Black"/>
                <a:cs typeface="Arial Black"/>
              </a:rPr>
              <a:t>schuiven</a:t>
            </a:r>
            <a:r>
              <a:rPr sz="1900" spc="11" dirty="0">
                <a:solidFill>
                  <a:srgbClr val="C00000"/>
                </a:solidFill>
                <a:latin typeface="Arial Black"/>
                <a:cs typeface="Arial Black"/>
              </a:rPr>
              <a:t> </a:t>
            </a:r>
            <a:r>
              <a:rPr sz="1900" dirty="0">
                <a:solidFill>
                  <a:srgbClr val="C00000"/>
                </a:solidFill>
                <a:latin typeface="Arial Black"/>
                <a:cs typeface="Arial Black"/>
              </a:rPr>
              <a:t>als streefdoel maar</a:t>
            </a:r>
            <a:r>
              <a:rPr sz="1900" spc="25" dirty="0">
                <a:solidFill>
                  <a:srgbClr val="C00000"/>
                </a:solidFill>
                <a:latin typeface="Arial Black"/>
                <a:cs typeface="Arial Black"/>
              </a:rPr>
              <a:t> </a:t>
            </a:r>
            <a:r>
              <a:rPr sz="1900" dirty="0">
                <a:solidFill>
                  <a:srgbClr val="C00000"/>
                </a:solidFill>
                <a:latin typeface="Arial Black"/>
                <a:cs typeface="Arial Black"/>
              </a:rPr>
              <a:t>daarom niet altijd</a:t>
            </a:r>
            <a:r>
              <a:rPr sz="1900" spc="14" dirty="0">
                <a:solidFill>
                  <a:srgbClr val="C00000"/>
                </a:solidFill>
                <a:latin typeface="Arial Black"/>
                <a:cs typeface="Arial Black"/>
              </a:rPr>
              <a:t> </a:t>
            </a:r>
            <a:r>
              <a:rPr sz="1900" dirty="0">
                <a:solidFill>
                  <a:srgbClr val="C00000"/>
                </a:solidFill>
                <a:latin typeface="Arial Black"/>
                <a:cs typeface="Arial Black"/>
              </a:rPr>
              <a:t>bereikt zal</a:t>
            </a:r>
            <a:r>
              <a:rPr sz="1900" spc="18" dirty="0">
                <a:solidFill>
                  <a:srgbClr val="C00000"/>
                </a:solidFill>
                <a:latin typeface="Arial Black"/>
                <a:cs typeface="Arial Black"/>
              </a:rPr>
              <a:t> </a:t>
            </a:r>
            <a:r>
              <a:rPr sz="1900" dirty="0">
                <a:solidFill>
                  <a:srgbClr val="C00000"/>
                </a:solidFill>
                <a:latin typeface="Arial Black"/>
                <a:cs typeface="Arial Black"/>
              </a:rPr>
              <a:t>worden!!</a:t>
            </a:r>
          </a:p>
          <a:p>
            <a:pPr marL="0" marR="0">
              <a:lnSpc>
                <a:spcPts val="2230"/>
              </a:lnSpc>
              <a:spcBef>
                <a:spcPts val="0"/>
              </a:spcBef>
              <a:spcAft>
                <a:spcPts val="0"/>
              </a:spcAft>
            </a:pPr>
            <a:r>
              <a:rPr sz="1900" dirty="0">
                <a:solidFill>
                  <a:srgbClr val="C00000"/>
                </a:solidFill>
                <a:latin typeface="Arial Black"/>
                <a:cs typeface="Arial Black"/>
              </a:rPr>
              <a:t>Let </a:t>
            </a:r>
            <a:r>
              <a:rPr sz="1900" spc="-17" dirty="0">
                <a:solidFill>
                  <a:srgbClr val="C00000"/>
                </a:solidFill>
                <a:latin typeface="Arial Black"/>
                <a:cs typeface="Arial Black"/>
              </a:rPr>
              <a:t>op</a:t>
            </a:r>
            <a:r>
              <a:rPr sz="1900" spc="14" dirty="0">
                <a:solidFill>
                  <a:srgbClr val="C00000"/>
                </a:solidFill>
                <a:latin typeface="Arial Black"/>
                <a:cs typeface="Arial Black"/>
              </a:rPr>
              <a:t> </a:t>
            </a:r>
            <a:r>
              <a:rPr sz="1900" dirty="0">
                <a:solidFill>
                  <a:srgbClr val="C00000"/>
                </a:solidFill>
                <a:latin typeface="Arial Black"/>
                <a:cs typeface="Arial Black"/>
              </a:rPr>
              <a:t>al</a:t>
            </a:r>
            <a:r>
              <a:rPr sz="1900" spc="10" dirty="0">
                <a:solidFill>
                  <a:srgbClr val="C00000"/>
                </a:solidFill>
                <a:latin typeface="Arial Black"/>
                <a:cs typeface="Arial Black"/>
              </a:rPr>
              <a:t> </a:t>
            </a:r>
            <a:r>
              <a:rPr sz="1900" dirty="0">
                <a:solidFill>
                  <a:srgbClr val="C00000"/>
                </a:solidFill>
                <a:latin typeface="Arial Black"/>
                <a:cs typeface="Arial Black"/>
              </a:rPr>
              <a:t>uw</a:t>
            </a:r>
            <a:r>
              <a:rPr sz="1900" spc="46" dirty="0">
                <a:solidFill>
                  <a:srgbClr val="C00000"/>
                </a:solidFill>
                <a:latin typeface="Arial Black"/>
                <a:cs typeface="Arial Black"/>
              </a:rPr>
              <a:t> </a:t>
            </a:r>
            <a:r>
              <a:rPr sz="1900" spc="-15" dirty="0">
                <a:solidFill>
                  <a:srgbClr val="C00000"/>
                </a:solidFill>
                <a:latin typeface="Arial Black"/>
                <a:cs typeface="Arial Black"/>
              </a:rPr>
              <a:t>aankopen</a:t>
            </a:r>
            <a:r>
              <a:rPr sz="1900" spc="12" dirty="0">
                <a:solidFill>
                  <a:srgbClr val="C00000"/>
                </a:solidFill>
                <a:latin typeface="Arial Black"/>
                <a:cs typeface="Arial Black"/>
              </a:rPr>
              <a:t> </a:t>
            </a:r>
            <a:r>
              <a:rPr sz="1900" dirty="0">
                <a:solidFill>
                  <a:srgbClr val="C00000"/>
                </a:solidFill>
                <a:latin typeface="Arial Black"/>
                <a:cs typeface="Arial Black"/>
              </a:rPr>
              <a:t>en </a:t>
            </a:r>
            <a:r>
              <a:rPr sz="1900" spc="-11" dirty="0">
                <a:solidFill>
                  <a:srgbClr val="C00000"/>
                </a:solidFill>
                <a:latin typeface="Arial Black"/>
                <a:cs typeface="Arial Black"/>
              </a:rPr>
              <a:t>verkopen</a:t>
            </a:r>
            <a:r>
              <a:rPr sz="1900" dirty="0">
                <a:solidFill>
                  <a:srgbClr val="C00000"/>
                </a:solidFill>
                <a:latin typeface="Arial Black"/>
                <a:cs typeface="Arial Black"/>
              </a:rPr>
              <a:t> steeds te bespreken met je</a:t>
            </a:r>
            <a:r>
              <a:rPr sz="1900" spc="-15" dirty="0">
                <a:solidFill>
                  <a:srgbClr val="C00000"/>
                </a:solidFill>
                <a:latin typeface="Arial Black"/>
                <a:cs typeface="Arial Black"/>
              </a:rPr>
              <a:t> </a:t>
            </a:r>
            <a:r>
              <a:rPr sz="1900" dirty="0">
                <a:solidFill>
                  <a:srgbClr val="C00000"/>
                </a:solidFill>
                <a:latin typeface="Arial Black"/>
                <a:cs typeface="Arial Black"/>
              </a:rPr>
              <a:t>adviseur</a:t>
            </a:r>
          </a:p>
        </p:txBody>
      </p:sp>
      <p:sp>
        <p:nvSpPr>
          <p:cNvPr id="4" name="object 4"/>
          <p:cNvSpPr txBox="1"/>
          <p:nvPr/>
        </p:nvSpPr>
        <p:spPr>
          <a:xfrm>
            <a:off x="10697209" y="6030502"/>
            <a:ext cx="307788" cy="225276"/>
          </a:xfrm>
          <a:prstGeom prst="rect">
            <a:avLst/>
          </a:prstGeom>
        </p:spPr>
        <p:txBody>
          <a:bodyPr vert="horz" wrap="square" lIns="0" tIns="0" rIns="0" bIns="0" rtlCol="0">
            <a:spAutoFit/>
          </a:bodyPr>
          <a:lstStyle/>
          <a:p>
            <a:pPr marL="0" marR="0">
              <a:lnSpc>
                <a:spcPts val="1473"/>
              </a:lnSpc>
              <a:spcBef>
                <a:spcPts val="0"/>
              </a:spcBef>
              <a:spcAft>
                <a:spcPts val="0"/>
              </a:spcAft>
            </a:pPr>
            <a:r>
              <a:rPr sz="1100" dirty="0">
                <a:solidFill>
                  <a:srgbClr val="4D4D4D"/>
                </a:solidFill>
                <a:latin typeface="Arial Unicode MS"/>
                <a:cs typeface="Arial Unicode MS"/>
              </a:rPr>
              <a:t>23</a:t>
            </a:r>
          </a:p>
        </p:txBody>
      </p:sp>
      <p:sp>
        <p:nvSpPr>
          <p:cNvPr id="5" name="object 5"/>
          <p:cNvSpPr txBox="1"/>
          <p:nvPr/>
        </p:nvSpPr>
        <p:spPr>
          <a:xfrm>
            <a:off x="576580" y="6145197"/>
            <a:ext cx="747545" cy="242292"/>
          </a:xfrm>
          <a:prstGeom prst="rect">
            <a:avLst/>
          </a:prstGeom>
        </p:spPr>
        <p:txBody>
          <a:bodyPr vert="horz" wrap="square" lIns="0" tIns="0" rIns="0" bIns="0" rtlCol="0">
            <a:spAutoFit/>
          </a:bodyPr>
          <a:lstStyle/>
          <a:p>
            <a:pPr marL="0" marR="0">
              <a:lnSpc>
                <a:spcPts val="1607"/>
              </a:lnSpc>
              <a:spcBef>
                <a:spcPts val="0"/>
              </a:spcBef>
              <a:spcAft>
                <a:spcPts val="0"/>
              </a:spcAft>
            </a:pPr>
            <a:r>
              <a:rPr sz="1200" dirty="0">
                <a:solidFill>
                  <a:srgbClr val="434342"/>
                </a:solidFill>
                <a:latin typeface="Arial Unicode MS"/>
                <a:cs typeface="Arial Unicode MS"/>
              </a:rPr>
              <a:t>20/02/16</a:t>
            </a:r>
          </a:p>
        </p:txBody>
      </p:sp>
      <p:sp>
        <p:nvSpPr>
          <p:cNvPr id="6" name="Tijdelijke aanduiding voor datum 5">
            <a:extLst>
              <a:ext uri="{FF2B5EF4-FFF2-40B4-BE49-F238E27FC236}">
                <a16:creationId xmlns:a16="http://schemas.microsoft.com/office/drawing/2014/main" id="{0DCE50FF-178B-40E1-BADE-D6AE5DACE578}"/>
              </a:ext>
            </a:extLst>
          </p:cNvPr>
          <p:cNvSpPr>
            <a:spLocks noGrp="1"/>
          </p:cNvSpPr>
          <p:nvPr>
            <p:ph type="dt" sz="half" idx="10"/>
          </p:nvPr>
        </p:nvSpPr>
        <p:spPr/>
        <p:txBody>
          <a:bodyPr/>
          <a:lstStyle/>
          <a:p>
            <a:fld id="{10F5962A-CB95-448E-8B92-D90A78C737B1}" type="datetime1">
              <a:rPr lang="en-US" smtClean="0"/>
              <a:t>12/2/2021</a:t>
            </a:fld>
            <a:endParaRPr lang="en-US"/>
          </a:p>
        </p:txBody>
      </p:sp>
      <p:sp>
        <p:nvSpPr>
          <p:cNvPr id="7" name="Tijdelijke aanduiding voor dianummer 6">
            <a:extLst>
              <a:ext uri="{FF2B5EF4-FFF2-40B4-BE49-F238E27FC236}">
                <a16:creationId xmlns:a16="http://schemas.microsoft.com/office/drawing/2014/main" id="{ACD3BDAE-0B65-4E43-8051-7C163FE5D8B7}"/>
              </a:ext>
            </a:extLst>
          </p:cNvPr>
          <p:cNvSpPr>
            <a:spLocks noGrp="1"/>
          </p:cNvSpPr>
          <p:nvPr>
            <p:ph type="sldNum" sz="quarter" idx="12"/>
          </p:nvPr>
        </p:nvSpPr>
        <p:spPr/>
        <p:txBody>
          <a:bodyPr/>
          <a:lstStyle/>
          <a:p>
            <a:fld id="{80F073CC-40D5-4B23-8DF0-9BD0A0C12F2C}" type="slidenum">
              <a:rPr lang="en-US" smtClean="0"/>
              <a:t>19</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6FF8049-EE45-4C07-8350-91C3999BF937}"/>
              </a:ext>
            </a:extLst>
          </p:cNvPr>
          <p:cNvPicPr>
            <a:picLocks noChangeAspect="1"/>
          </p:cNvPicPr>
          <p:nvPr/>
        </p:nvPicPr>
        <p:blipFill rotWithShape="1">
          <a:blip r:embed="rId3"/>
          <a:srcRect l="8107" r="2364"/>
          <a:stretch/>
        </p:blipFill>
        <p:spPr>
          <a:xfrm>
            <a:off x="463635" y="487934"/>
            <a:ext cx="10591629" cy="5501132"/>
          </a:xfrm>
          <a:prstGeom prst="rect">
            <a:avLst/>
          </a:prstGeom>
        </p:spPr>
      </p:pic>
      <p:sp>
        <p:nvSpPr>
          <p:cNvPr id="5" name="Tijdelijke aanduiding voor datum 4">
            <a:extLst>
              <a:ext uri="{FF2B5EF4-FFF2-40B4-BE49-F238E27FC236}">
                <a16:creationId xmlns:a16="http://schemas.microsoft.com/office/drawing/2014/main" id="{20A6A8E1-E017-4716-9178-F520C0D50985}"/>
              </a:ext>
            </a:extLst>
          </p:cNvPr>
          <p:cNvSpPr>
            <a:spLocks noGrp="1"/>
          </p:cNvSpPr>
          <p:nvPr>
            <p:ph type="dt" sz="half" idx="10"/>
          </p:nvPr>
        </p:nvSpPr>
        <p:spPr/>
        <p:txBody>
          <a:bodyPr vert="horz" lIns="91440" tIns="45720" rIns="91440" bIns="45720" rtlCol="0" anchor="ctr">
            <a:normAutofit/>
          </a:bodyPr>
          <a:lstStyle/>
          <a:p>
            <a:pPr>
              <a:spcAft>
                <a:spcPts val="600"/>
              </a:spcAft>
            </a:pPr>
            <a:fld id="{8AB4C56C-4014-4586-B22D-E38346270361}" type="datetime1">
              <a:rPr lang="en-US" sz="1000" b="0" i="0" kern="1200">
                <a:solidFill>
                  <a:srgbClr val="FFFFFF"/>
                </a:solidFill>
                <a:effectLst/>
                <a:latin typeface="+mn-lt"/>
                <a:ea typeface="+mn-ea"/>
                <a:cs typeface="+mn-cs"/>
              </a:rPr>
              <a:pPr>
                <a:spcAft>
                  <a:spcPts val="600"/>
                </a:spcAft>
              </a:pPr>
              <a:t>12/2/2021</a:t>
            </a:fld>
            <a:endParaRPr lang="en-US" sz="1000" b="0" i="0" kern="1200">
              <a:solidFill>
                <a:srgbClr val="FFFFFF"/>
              </a:solidFill>
              <a:effectLst/>
              <a:latin typeface="+mn-lt"/>
              <a:ea typeface="+mn-ea"/>
              <a:cs typeface="+mn-cs"/>
            </a:endParaRPr>
          </a:p>
        </p:txBody>
      </p:sp>
      <p:sp>
        <p:nvSpPr>
          <p:cNvPr id="6" name="Tijdelijke aanduiding voor dianummer 5">
            <a:extLst>
              <a:ext uri="{FF2B5EF4-FFF2-40B4-BE49-F238E27FC236}">
                <a16:creationId xmlns:a16="http://schemas.microsoft.com/office/drawing/2014/main" id="{0791BD22-019F-4EE4-A664-4D97897323CC}"/>
              </a:ext>
            </a:extLst>
          </p:cNvPr>
          <p:cNvSpPr>
            <a:spLocks noGrp="1"/>
          </p:cNvSpPr>
          <p:nvPr>
            <p:ph type="sldNum" sz="quarter" idx="12"/>
          </p:nvPr>
        </p:nvSpPr>
        <p:spPr/>
        <p:txBody>
          <a:bodyPr vert="horz" lIns="91440" tIns="45720" rIns="91440" bIns="45720" rtlCol="0" anchor="ctr">
            <a:normAutofit/>
          </a:bodyPr>
          <a:lstStyle/>
          <a:p>
            <a:pPr>
              <a:spcAft>
                <a:spcPts val="600"/>
              </a:spcAft>
            </a:pPr>
            <a:fld id="{80F073CC-40D5-4B23-8DF0-9BD0A0C12F2C}" type="slidenum">
              <a:rPr lang="en-US" sz="1000" b="0" i="0" kern="1200">
                <a:solidFill>
                  <a:srgbClr val="FFFFFF"/>
                </a:solidFill>
                <a:effectLst/>
                <a:latin typeface="+mn-lt"/>
                <a:ea typeface="+mn-ea"/>
                <a:cs typeface="+mn-cs"/>
              </a:rPr>
              <a:pPr>
                <a:spcAft>
                  <a:spcPts val="600"/>
                </a:spcAft>
              </a:pPr>
              <a:t>2</a:t>
            </a:fld>
            <a:endParaRPr lang="en-US" sz="1000" b="0" i="0" kern="1200">
              <a:solidFill>
                <a:srgbClr val="FFFFFF"/>
              </a:solidFill>
              <a:effectLst/>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79" y="0"/>
            <a:ext cx="11516021" cy="647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2">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16577" y="207962"/>
            <a:ext cx="8902323" cy="6269039"/>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6">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87800" y="1983046"/>
            <a:ext cx="1835013" cy="178457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Arc 18">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524621" y="1409133"/>
            <a:ext cx="2821905" cy="2822942"/>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itel 5">
            <a:extLst>
              <a:ext uri="{FF2B5EF4-FFF2-40B4-BE49-F238E27FC236}">
                <a16:creationId xmlns:a16="http://schemas.microsoft.com/office/drawing/2014/main" id="{809BB67C-59F4-4A1C-BA91-CB4D3207E606}"/>
              </a:ext>
            </a:extLst>
          </p:cNvPr>
          <p:cNvSpPr>
            <a:spLocks noGrp="1"/>
          </p:cNvSpPr>
          <p:nvPr>
            <p:ph type="ctrTitle"/>
          </p:nvPr>
        </p:nvSpPr>
        <p:spPr>
          <a:xfrm>
            <a:off x="951947" y="1831426"/>
            <a:ext cx="10086268" cy="3495305"/>
          </a:xfrm>
        </p:spPr>
        <p:txBody>
          <a:bodyPr>
            <a:normAutofit fontScale="90000"/>
          </a:bodyPr>
          <a:lstStyle/>
          <a:p>
            <a:pPr algn="r"/>
            <a:r>
              <a:rPr lang="nl-NL" sz="3600" b="1" u="sng" dirty="0"/>
              <a:t>Deze week zoeken we de aandelen</a:t>
            </a:r>
            <a:br>
              <a:rPr lang="nl-NL" sz="3600" b="1" u="sng" dirty="0"/>
            </a:br>
            <a:r>
              <a:rPr lang="nl-NL" sz="3600" b="1" u="sng" dirty="0"/>
              <a:t>die koopwaardig zijn op </a:t>
            </a:r>
            <a:br>
              <a:rPr lang="nl-NL" sz="3600" b="1" u="sng" dirty="0"/>
            </a:br>
            <a:r>
              <a:rPr lang="nl-NL" sz="3600" b="1" u="sng" dirty="0"/>
              <a:t>aandelen die gisteren nog op houden of verkopen stonden en nu een koopsignaal geven</a:t>
            </a:r>
            <a:br>
              <a:rPr lang="nl-NL" sz="3600" b="1" u="sng" dirty="0"/>
            </a:br>
            <a:br>
              <a:rPr lang="nl-NL" sz="3600" b="1" u="sng" dirty="0"/>
            </a:br>
            <a:r>
              <a:rPr lang="nl-NL" sz="3600" b="1" u="sng" dirty="0"/>
              <a:t>we laten de robot zoeken wat de beste aandelen zijn op </a:t>
            </a:r>
            <a:r>
              <a:rPr lang="nl-NL" sz="3600" b="1" u="sng" dirty="0" err="1"/>
              <a:t>europa</a:t>
            </a:r>
            <a:r>
              <a:rPr lang="nl-NL" sz="3600" b="1" u="sng" dirty="0"/>
              <a:t> voor 2022</a:t>
            </a:r>
            <a:br>
              <a:rPr lang="nl-NL" sz="3600" b="1" u="sng" dirty="0"/>
            </a:br>
            <a:br>
              <a:rPr lang="nl-NL" sz="3600" b="1" u="sng" dirty="0"/>
            </a:br>
            <a:r>
              <a:rPr lang="nl-NL" sz="3600" b="1" i="1" u="sng" dirty="0">
                <a:solidFill>
                  <a:srgbClr val="C00000"/>
                </a:solidFill>
              </a:rPr>
              <a:t>de top 10 </a:t>
            </a:r>
            <a:r>
              <a:rPr lang="nl-NL" sz="3600" b="1" i="1" u="sng" dirty="0" err="1">
                <a:solidFill>
                  <a:srgbClr val="C00000"/>
                </a:solidFill>
              </a:rPr>
              <a:t>europa</a:t>
            </a:r>
            <a:r>
              <a:rPr lang="nl-NL" sz="3600" b="1" i="1" u="sng" dirty="0">
                <a:solidFill>
                  <a:srgbClr val="C00000"/>
                </a:solidFill>
              </a:rPr>
              <a:t> 2022</a:t>
            </a:r>
            <a:r>
              <a:rPr lang="nl-NL" sz="1400" b="1" i="1" u="sng" dirty="0">
                <a:solidFill>
                  <a:srgbClr val="C00000"/>
                </a:solidFill>
                <a:highlight>
                  <a:srgbClr val="0000FF"/>
                </a:highlight>
              </a:rPr>
              <a:t> </a:t>
            </a:r>
            <a:br>
              <a:rPr lang="nl-NL" sz="1400" b="1" u="sng" dirty="0"/>
            </a:br>
            <a:br>
              <a:rPr lang="nl-NL" sz="1400" b="1" dirty="0"/>
            </a:br>
            <a:endParaRPr lang="nl-BE" sz="1400" b="1" dirty="0"/>
          </a:p>
        </p:txBody>
      </p:sp>
      <p:sp>
        <p:nvSpPr>
          <p:cNvPr id="2" name="Tijdelijke aanduiding voor datum 1">
            <a:extLst>
              <a:ext uri="{FF2B5EF4-FFF2-40B4-BE49-F238E27FC236}">
                <a16:creationId xmlns:a16="http://schemas.microsoft.com/office/drawing/2014/main" id="{21869AAB-FF04-4E40-AF04-55F7C8F6EEFF}"/>
              </a:ext>
            </a:extLst>
          </p:cNvPr>
          <p:cNvSpPr>
            <a:spLocks noGrp="1"/>
          </p:cNvSpPr>
          <p:nvPr>
            <p:ph type="dt" sz="half" idx="10"/>
          </p:nvPr>
        </p:nvSpPr>
        <p:spPr>
          <a:xfrm>
            <a:off x="791924" y="6003219"/>
            <a:ext cx="1756006" cy="344840"/>
          </a:xfrm>
        </p:spPr>
        <p:txBody>
          <a:bodyPr>
            <a:normAutofit/>
          </a:bodyPr>
          <a:lstStyle/>
          <a:p>
            <a:pPr>
              <a:spcAft>
                <a:spcPts val="600"/>
              </a:spcAft>
            </a:pPr>
            <a:fld id="{ADE05333-F429-4736-A275-CFB4B1508247}" type="datetime1">
              <a:rPr lang="en-US">
                <a:solidFill>
                  <a:srgbClr val="FFFFFF"/>
                </a:solidFill>
              </a:rPr>
              <a:pPr>
                <a:spcAft>
                  <a:spcPts val="600"/>
                </a:spcAft>
              </a:pPr>
              <a:t>12/2/2021</a:t>
            </a:fld>
            <a:endParaRPr lang="en-US">
              <a:solidFill>
                <a:srgbClr val="FFFFFF"/>
              </a:solidFill>
            </a:endParaRPr>
          </a:p>
        </p:txBody>
      </p:sp>
      <p:sp>
        <p:nvSpPr>
          <p:cNvPr id="4" name="Tijdelijke aanduiding voor dianummer 3">
            <a:extLst>
              <a:ext uri="{FF2B5EF4-FFF2-40B4-BE49-F238E27FC236}">
                <a16:creationId xmlns:a16="http://schemas.microsoft.com/office/drawing/2014/main" id="{7DB486EF-2D53-4972-87D3-8411B210502A}"/>
              </a:ext>
            </a:extLst>
          </p:cNvPr>
          <p:cNvSpPr>
            <a:spLocks noGrp="1"/>
          </p:cNvSpPr>
          <p:nvPr>
            <p:ph type="sldNum" sz="quarter" idx="12"/>
          </p:nvPr>
        </p:nvSpPr>
        <p:spPr>
          <a:xfrm>
            <a:off x="8135223" y="6003219"/>
            <a:ext cx="2591752" cy="344840"/>
          </a:xfrm>
        </p:spPr>
        <p:txBody>
          <a:bodyPr>
            <a:normAutofit/>
          </a:bodyPr>
          <a:lstStyle/>
          <a:p>
            <a:pPr>
              <a:spcAft>
                <a:spcPts val="600"/>
              </a:spcAft>
            </a:pPr>
            <a:fld id="{80F073CC-40D5-4B23-8DF0-9BD0A0C12F2C}" type="slidenum">
              <a:rPr lang="en-US"/>
              <a:pPr>
                <a:spcAft>
                  <a:spcPts val="600"/>
                </a:spcAft>
              </a:pPr>
              <a:t>20</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rgbClr val="42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676" y="453390"/>
            <a:ext cx="10617547" cy="55702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ijdelijke aanduiding voor inhoud 7">
            <a:extLst>
              <a:ext uri="{FF2B5EF4-FFF2-40B4-BE49-F238E27FC236}">
                <a16:creationId xmlns:a16="http://schemas.microsoft.com/office/drawing/2014/main" id="{2BA37E7B-72AA-4917-8BB7-E06970931767}"/>
              </a:ext>
            </a:extLst>
          </p:cNvPr>
          <p:cNvPicPr>
            <a:picLocks noGrp="1" noChangeAspect="1"/>
          </p:cNvPicPr>
          <p:nvPr>
            <p:ph idx="1"/>
          </p:nvPr>
        </p:nvPicPr>
        <p:blipFill>
          <a:blip r:embed="rId2"/>
          <a:stretch>
            <a:fillRect/>
          </a:stretch>
        </p:blipFill>
        <p:spPr>
          <a:xfrm>
            <a:off x="1" y="0"/>
            <a:ext cx="11409470" cy="68389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Tijdelijke aanduiding voor datum 3">
            <a:extLst>
              <a:ext uri="{FF2B5EF4-FFF2-40B4-BE49-F238E27FC236}">
                <a16:creationId xmlns:a16="http://schemas.microsoft.com/office/drawing/2014/main" id="{3035ADFD-A230-470C-9ECC-8A01F2D801B7}"/>
              </a:ext>
            </a:extLst>
          </p:cNvPr>
          <p:cNvSpPr>
            <a:spLocks noGrp="1"/>
          </p:cNvSpPr>
          <p:nvPr>
            <p:ph type="dt" sz="half" idx="10"/>
          </p:nvPr>
        </p:nvSpPr>
        <p:spPr>
          <a:xfrm>
            <a:off x="791924" y="6003219"/>
            <a:ext cx="2591752" cy="344840"/>
          </a:xfrm>
        </p:spPr>
        <p:txBody>
          <a:bodyPr vert="horz" lIns="91440" tIns="45720" rIns="91440" bIns="45720" rtlCol="0" anchor="ctr">
            <a:normAutofit/>
          </a:bodyPr>
          <a:lstStyle/>
          <a:p>
            <a:pPr defTabSz="914400">
              <a:spcAft>
                <a:spcPts val="600"/>
              </a:spcAft>
            </a:pPr>
            <a:fld id="{47309314-E4B1-4CA1-9313-ED56281F2FEC}" type="datetime1">
              <a:rPr lang="en-US" sz="1200">
                <a:solidFill>
                  <a:srgbClr val="FFFFFF"/>
                </a:solidFill>
              </a:rPr>
              <a:pPr defTabSz="914400">
                <a:spcAft>
                  <a:spcPts val="600"/>
                </a:spcAft>
              </a:pPr>
              <a:t>12/2/2021</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A1ABA706-3FCC-482C-B9CF-EAAD4820302F}"/>
              </a:ext>
            </a:extLst>
          </p:cNvPr>
          <p:cNvSpPr>
            <a:spLocks noGrp="1"/>
          </p:cNvSpPr>
          <p:nvPr>
            <p:ph type="sldNum" sz="quarter" idx="12"/>
          </p:nvPr>
        </p:nvSpPr>
        <p:spPr>
          <a:xfrm>
            <a:off x="8135223" y="6003219"/>
            <a:ext cx="2591752" cy="344840"/>
          </a:xfrm>
        </p:spPr>
        <p:txBody>
          <a:bodyPr vert="horz" lIns="91440" tIns="45720" rIns="91440" bIns="45720" rtlCol="0" anchor="ctr">
            <a:normAutofit/>
          </a:bodyPr>
          <a:lstStyle/>
          <a:p>
            <a:pPr defTabSz="914400">
              <a:spcAft>
                <a:spcPts val="600"/>
              </a:spcAft>
            </a:pPr>
            <a:fld id="{B6F15528-21DE-4FAA-801E-634DDDAF4B2B}" type="slidenum">
              <a:rPr lang="en-US" sz="1200">
                <a:solidFill>
                  <a:srgbClr val="FFFFFF"/>
                </a:solidFill>
              </a:rPr>
              <a:pPr defTabSz="914400">
                <a:spcAft>
                  <a:spcPts val="600"/>
                </a:spcAft>
              </a:pPr>
              <a:t>21</a:t>
            </a:fld>
            <a:endParaRPr lang="en-US" sz="1200">
              <a:solidFill>
                <a:srgbClr val="FFFFFF"/>
              </a:solidFill>
            </a:endParaRPr>
          </a:p>
        </p:txBody>
      </p:sp>
    </p:spTree>
    <p:extLst>
      <p:ext uri="{BB962C8B-B14F-4D97-AF65-F5344CB8AC3E}">
        <p14:creationId xmlns:p14="http://schemas.microsoft.com/office/powerpoint/2010/main" val="3012058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rgbClr val="7F7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676" y="453390"/>
            <a:ext cx="10617547" cy="55702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datum 3">
            <a:extLst>
              <a:ext uri="{FF2B5EF4-FFF2-40B4-BE49-F238E27FC236}">
                <a16:creationId xmlns:a16="http://schemas.microsoft.com/office/drawing/2014/main" id="{908125FF-02AF-4F4F-BF70-A6E46A3BEC13}"/>
              </a:ext>
            </a:extLst>
          </p:cNvPr>
          <p:cNvSpPr>
            <a:spLocks noGrp="1"/>
          </p:cNvSpPr>
          <p:nvPr>
            <p:ph type="dt" sz="half" idx="10"/>
          </p:nvPr>
        </p:nvSpPr>
        <p:spPr>
          <a:xfrm>
            <a:off x="791924" y="6003219"/>
            <a:ext cx="2591752" cy="344840"/>
          </a:xfrm>
        </p:spPr>
        <p:txBody>
          <a:bodyPr vert="horz" lIns="91440" tIns="45720" rIns="91440" bIns="45720" rtlCol="0" anchor="ctr">
            <a:normAutofit/>
          </a:bodyPr>
          <a:lstStyle/>
          <a:p>
            <a:pPr defTabSz="914400">
              <a:spcAft>
                <a:spcPts val="600"/>
              </a:spcAft>
            </a:pPr>
            <a:fld id="{47309314-E4B1-4CA1-9313-ED56281F2FEC}" type="datetime1">
              <a:rPr lang="en-US" sz="1200">
                <a:solidFill>
                  <a:srgbClr val="FFFFFF"/>
                </a:solidFill>
              </a:rPr>
              <a:pPr defTabSz="914400">
                <a:spcAft>
                  <a:spcPts val="600"/>
                </a:spcAft>
              </a:pPr>
              <a:t>12/2/2021</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089958FF-7672-4CFF-AB81-C71D3AB72577}"/>
              </a:ext>
            </a:extLst>
          </p:cNvPr>
          <p:cNvSpPr>
            <a:spLocks noGrp="1"/>
          </p:cNvSpPr>
          <p:nvPr>
            <p:ph type="sldNum" sz="quarter" idx="12"/>
          </p:nvPr>
        </p:nvSpPr>
        <p:spPr>
          <a:xfrm>
            <a:off x="8135223" y="6003219"/>
            <a:ext cx="2591752" cy="344840"/>
          </a:xfrm>
        </p:spPr>
        <p:txBody>
          <a:bodyPr vert="horz" lIns="91440" tIns="45720" rIns="91440" bIns="45720" rtlCol="0" anchor="ctr">
            <a:normAutofit/>
          </a:bodyPr>
          <a:lstStyle/>
          <a:p>
            <a:pPr defTabSz="914400">
              <a:spcAft>
                <a:spcPts val="600"/>
              </a:spcAft>
            </a:pPr>
            <a:fld id="{B6F15528-21DE-4FAA-801E-634DDDAF4B2B}" type="slidenum">
              <a:rPr lang="en-US" sz="1200">
                <a:solidFill>
                  <a:srgbClr val="FFFFFF"/>
                </a:solidFill>
              </a:rPr>
              <a:pPr defTabSz="914400">
                <a:spcAft>
                  <a:spcPts val="600"/>
                </a:spcAft>
              </a:pPr>
              <a:t>22</a:t>
            </a:fld>
            <a:endParaRPr lang="en-US" sz="1200">
              <a:solidFill>
                <a:srgbClr val="FFFFFF"/>
              </a:solidFill>
            </a:endParaRPr>
          </a:p>
        </p:txBody>
      </p:sp>
      <p:sp>
        <p:nvSpPr>
          <p:cNvPr id="3" name="Tijdelijke aanduiding voor inhoud 2">
            <a:extLst>
              <a:ext uri="{FF2B5EF4-FFF2-40B4-BE49-F238E27FC236}">
                <a16:creationId xmlns:a16="http://schemas.microsoft.com/office/drawing/2014/main" id="{09C119F7-FE60-4872-8187-90E0982CD0B8}"/>
              </a:ext>
            </a:extLst>
          </p:cNvPr>
          <p:cNvSpPr>
            <a:spLocks noGrp="1"/>
          </p:cNvSpPr>
          <p:nvPr>
            <p:ph idx="1"/>
          </p:nvPr>
        </p:nvSpPr>
        <p:spPr/>
        <p:txBody>
          <a:bodyPr/>
          <a:lstStyle/>
          <a:p>
            <a:endParaRPr lang="nl-BE" dirty="0"/>
          </a:p>
        </p:txBody>
      </p:sp>
      <p:pic>
        <p:nvPicPr>
          <p:cNvPr id="8" name="Afbeelding 7">
            <a:extLst>
              <a:ext uri="{FF2B5EF4-FFF2-40B4-BE49-F238E27FC236}">
                <a16:creationId xmlns:a16="http://schemas.microsoft.com/office/drawing/2014/main" id="{08A98091-00CB-49C3-8070-B317C1E13806}"/>
              </a:ext>
            </a:extLst>
          </p:cNvPr>
          <p:cNvPicPr>
            <a:picLocks noChangeAspect="1"/>
          </p:cNvPicPr>
          <p:nvPr/>
        </p:nvPicPr>
        <p:blipFill>
          <a:blip r:embed="rId2"/>
          <a:stretch>
            <a:fillRect/>
          </a:stretch>
        </p:blipFill>
        <p:spPr>
          <a:xfrm>
            <a:off x="2116" y="0"/>
            <a:ext cx="11514667" cy="705492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632667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rgbClr val="9A7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676" y="453390"/>
            <a:ext cx="10617547" cy="55702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datum 3">
            <a:extLst>
              <a:ext uri="{FF2B5EF4-FFF2-40B4-BE49-F238E27FC236}">
                <a16:creationId xmlns:a16="http://schemas.microsoft.com/office/drawing/2014/main" id="{525A59FB-7466-4FC0-A3CE-41C044BD4145}"/>
              </a:ext>
            </a:extLst>
          </p:cNvPr>
          <p:cNvSpPr>
            <a:spLocks noGrp="1"/>
          </p:cNvSpPr>
          <p:nvPr>
            <p:ph type="dt" sz="half" idx="10"/>
          </p:nvPr>
        </p:nvSpPr>
        <p:spPr>
          <a:xfrm>
            <a:off x="791924" y="6003219"/>
            <a:ext cx="2591752" cy="344840"/>
          </a:xfrm>
        </p:spPr>
        <p:txBody>
          <a:bodyPr vert="horz" lIns="91440" tIns="45720" rIns="91440" bIns="45720" rtlCol="0" anchor="ctr">
            <a:normAutofit/>
          </a:bodyPr>
          <a:lstStyle/>
          <a:p>
            <a:pPr defTabSz="914400">
              <a:spcAft>
                <a:spcPts val="600"/>
              </a:spcAft>
            </a:pPr>
            <a:fld id="{47309314-E4B1-4CA1-9313-ED56281F2FEC}" type="datetime1">
              <a:rPr lang="en-US" sz="1200">
                <a:solidFill>
                  <a:srgbClr val="FFFFFF"/>
                </a:solidFill>
              </a:rPr>
              <a:pPr defTabSz="914400">
                <a:spcAft>
                  <a:spcPts val="600"/>
                </a:spcAft>
              </a:pPr>
              <a:t>12/2/2021</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70DCC068-5358-4745-A4B4-762DA9DCBB7B}"/>
              </a:ext>
            </a:extLst>
          </p:cNvPr>
          <p:cNvSpPr>
            <a:spLocks noGrp="1"/>
          </p:cNvSpPr>
          <p:nvPr>
            <p:ph type="sldNum" sz="quarter" idx="12"/>
          </p:nvPr>
        </p:nvSpPr>
        <p:spPr>
          <a:xfrm>
            <a:off x="8135223" y="6003219"/>
            <a:ext cx="2591752" cy="344840"/>
          </a:xfrm>
        </p:spPr>
        <p:txBody>
          <a:bodyPr vert="horz" lIns="91440" tIns="45720" rIns="91440" bIns="45720" rtlCol="0" anchor="ctr">
            <a:normAutofit/>
          </a:bodyPr>
          <a:lstStyle/>
          <a:p>
            <a:pPr defTabSz="914400">
              <a:spcAft>
                <a:spcPts val="600"/>
              </a:spcAft>
            </a:pPr>
            <a:fld id="{B6F15528-21DE-4FAA-801E-634DDDAF4B2B}" type="slidenum">
              <a:rPr lang="en-US" sz="1200">
                <a:solidFill>
                  <a:srgbClr val="FFFFFF"/>
                </a:solidFill>
              </a:rPr>
              <a:pPr defTabSz="914400">
                <a:spcAft>
                  <a:spcPts val="600"/>
                </a:spcAft>
              </a:pPr>
              <a:t>23</a:t>
            </a:fld>
            <a:endParaRPr lang="en-US" sz="1200">
              <a:solidFill>
                <a:srgbClr val="FFFFFF"/>
              </a:solidFill>
            </a:endParaRPr>
          </a:p>
        </p:txBody>
      </p:sp>
      <p:sp>
        <p:nvSpPr>
          <p:cNvPr id="3" name="Tijdelijke aanduiding voor inhoud 2">
            <a:extLst>
              <a:ext uri="{FF2B5EF4-FFF2-40B4-BE49-F238E27FC236}">
                <a16:creationId xmlns:a16="http://schemas.microsoft.com/office/drawing/2014/main" id="{08AAD189-ED62-4718-8BFC-5B3E964FA7D5}"/>
              </a:ext>
            </a:extLst>
          </p:cNvPr>
          <p:cNvSpPr>
            <a:spLocks noGrp="1"/>
          </p:cNvSpPr>
          <p:nvPr>
            <p:ph idx="1"/>
          </p:nvPr>
        </p:nvSpPr>
        <p:spPr/>
        <p:txBody>
          <a:bodyPr/>
          <a:lstStyle/>
          <a:p>
            <a:endParaRPr lang="nl-BE"/>
          </a:p>
        </p:txBody>
      </p:sp>
      <p:pic>
        <p:nvPicPr>
          <p:cNvPr id="8" name="Afbeelding 7">
            <a:extLst>
              <a:ext uri="{FF2B5EF4-FFF2-40B4-BE49-F238E27FC236}">
                <a16:creationId xmlns:a16="http://schemas.microsoft.com/office/drawing/2014/main" id="{0BD5C8F1-D55B-4E3E-98BF-048DC178DC69}"/>
              </a:ext>
            </a:extLst>
          </p:cNvPr>
          <p:cNvPicPr>
            <a:picLocks noChangeAspect="1"/>
          </p:cNvPicPr>
          <p:nvPr/>
        </p:nvPicPr>
        <p:blipFill>
          <a:blip r:embed="rId2"/>
          <a:stretch>
            <a:fillRect/>
          </a:stretch>
        </p:blipFill>
        <p:spPr>
          <a:xfrm>
            <a:off x="2116" y="-217884"/>
            <a:ext cx="11514667" cy="741682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097527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4328FEE3-5BCC-4A61-B103-46B9C9B9D8E6}"/>
              </a:ext>
            </a:extLst>
          </p:cNvPr>
          <p:cNvPicPr>
            <a:picLocks noGrp="1" noChangeAspect="1"/>
          </p:cNvPicPr>
          <p:nvPr>
            <p:ph idx="1"/>
          </p:nvPr>
        </p:nvPicPr>
        <p:blipFill rotWithShape="1">
          <a:blip r:embed="rId2"/>
          <a:srcRect t="1257" r="-1" b="3110"/>
          <a:stretch/>
        </p:blipFill>
        <p:spPr>
          <a:xfrm>
            <a:off x="303970" y="303858"/>
            <a:ext cx="10910959" cy="5869283"/>
          </a:xfrm>
          <a:prstGeom prst="rect">
            <a:avLst/>
          </a:prstGeom>
        </p:spPr>
      </p:pic>
      <p:sp>
        <p:nvSpPr>
          <p:cNvPr id="4" name="Tijdelijke aanduiding voor datum 3">
            <a:extLst>
              <a:ext uri="{FF2B5EF4-FFF2-40B4-BE49-F238E27FC236}">
                <a16:creationId xmlns:a16="http://schemas.microsoft.com/office/drawing/2014/main" id="{0E52F106-478A-4833-BAB3-595795563B6B}"/>
              </a:ext>
            </a:extLst>
          </p:cNvPr>
          <p:cNvSpPr>
            <a:spLocks noGrp="1"/>
          </p:cNvSpPr>
          <p:nvPr>
            <p:ph type="dt" sz="half" idx="10"/>
          </p:nvPr>
        </p:nvSpPr>
        <p:spPr>
          <a:xfrm>
            <a:off x="791924" y="6153423"/>
            <a:ext cx="2591752" cy="344841"/>
          </a:xfrm>
        </p:spPr>
        <p:txBody>
          <a:bodyPr vert="horz" lIns="91440" tIns="45720" rIns="91440" bIns="45720" rtlCol="0" anchor="ctr">
            <a:normAutofit/>
          </a:bodyPr>
          <a:lstStyle/>
          <a:p>
            <a:pPr defTabSz="914400">
              <a:spcAft>
                <a:spcPts val="600"/>
              </a:spcAft>
            </a:pPr>
            <a:fld id="{47309314-E4B1-4CA1-9313-ED56281F2FEC}" type="datetime1">
              <a:rPr lang="en-US" sz="1200">
                <a:solidFill>
                  <a:schemeClr val="tx1">
                    <a:tint val="75000"/>
                    <a:alpha val="80000"/>
                  </a:schemeClr>
                </a:solidFill>
              </a:rPr>
              <a:pPr defTabSz="914400">
                <a:spcAft>
                  <a:spcPts val="600"/>
                </a:spcAft>
              </a:pPr>
              <a:t>12/2/2021</a:t>
            </a:fld>
            <a:endParaRPr lang="en-US" sz="1200">
              <a:solidFill>
                <a:schemeClr val="tx1">
                  <a:tint val="75000"/>
                  <a:alpha val="80000"/>
                </a:schemeClr>
              </a:solidFill>
            </a:endParaRPr>
          </a:p>
        </p:txBody>
      </p:sp>
      <p:sp>
        <p:nvSpPr>
          <p:cNvPr id="5" name="Tijdelijke aanduiding voor dianummer 4">
            <a:extLst>
              <a:ext uri="{FF2B5EF4-FFF2-40B4-BE49-F238E27FC236}">
                <a16:creationId xmlns:a16="http://schemas.microsoft.com/office/drawing/2014/main" id="{6760B90C-5714-45A0-A3A1-EA89475961F8}"/>
              </a:ext>
            </a:extLst>
          </p:cNvPr>
          <p:cNvSpPr>
            <a:spLocks noGrp="1"/>
          </p:cNvSpPr>
          <p:nvPr>
            <p:ph type="sldNum" sz="quarter" idx="12"/>
          </p:nvPr>
        </p:nvSpPr>
        <p:spPr>
          <a:xfrm>
            <a:off x="8135223" y="6153423"/>
            <a:ext cx="2591752" cy="344841"/>
          </a:xfrm>
        </p:spPr>
        <p:txBody>
          <a:bodyPr vert="horz" lIns="91440" tIns="45720" rIns="91440" bIns="45720" rtlCol="0" anchor="ctr">
            <a:normAutofit/>
          </a:bodyPr>
          <a:lstStyle/>
          <a:p>
            <a:pPr defTabSz="914400">
              <a:spcAft>
                <a:spcPts val="600"/>
              </a:spcAft>
            </a:pPr>
            <a:fld id="{B6F15528-21DE-4FAA-801E-634DDDAF4B2B}" type="slidenum">
              <a:rPr lang="en-US" sz="1200">
                <a:solidFill>
                  <a:schemeClr val="tx1">
                    <a:tint val="75000"/>
                    <a:alpha val="80000"/>
                  </a:schemeClr>
                </a:solidFill>
              </a:rPr>
              <a:pPr defTabSz="914400">
                <a:spcAft>
                  <a:spcPts val="600"/>
                </a:spcAft>
              </a:pPr>
              <a:t>24</a:t>
            </a:fld>
            <a:endParaRPr lang="en-US" sz="1200">
              <a:solidFill>
                <a:schemeClr val="tx1">
                  <a:tint val="75000"/>
                  <a:alpha val="80000"/>
                </a:schemeClr>
              </a:solidFill>
            </a:endParaRPr>
          </a:p>
        </p:txBody>
      </p:sp>
    </p:spTree>
    <p:extLst>
      <p:ext uri="{BB962C8B-B14F-4D97-AF65-F5344CB8AC3E}">
        <p14:creationId xmlns:p14="http://schemas.microsoft.com/office/powerpoint/2010/main" val="24242455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rgbClr val="43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676" y="453390"/>
            <a:ext cx="10617547" cy="55702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datum 3">
            <a:extLst>
              <a:ext uri="{FF2B5EF4-FFF2-40B4-BE49-F238E27FC236}">
                <a16:creationId xmlns:a16="http://schemas.microsoft.com/office/drawing/2014/main" id="{7A1A013E-4ECB-4369-A4B4-DB95B975A14F}"/>
              </a:ext>
            </a:extLst>
          </p:cNvPr>
          <p:cNvSpPr>
            <a:spLocks noGrp="1"/>
          </p:cNvSpPr>
          <p:nvPr>
            <p:ph type="dt" sz="half" idx="10"/>
          </p:nvPr>
        </p:nvSpPr>
        <p:spPr>
          <a:xfrm>
            <a:off x="791924" y="6003219"/>
            <a:ext cx="2591752" cy="344840"/>
          </a:xfrm>
        </p:spPr>
        <p:txBody>
          <a:bodyPr vert="horz" lIns="91440" tIns="45720" rIns="91440" bIns="45720" rtlCol="0" anchor="ctr">
            <a:normAutofit/>
          </a:bodyPr>
          <a:lstStyle/>
          <a:p>
            <a:pPr defTabSz="914400">
              <a:spcAft>
                <a:spcPts val="600"/>
              </a:spcAft>
            </a:pPr>
            <a:fld id="{47309314-E4B1-4CA1-9313-ED56281F2FEC}" type="datetime1">
              <a:rPr lang="en-US" sz="1200">
                <a:solidFill>
                  <a:srgbClr val="FFFFFF"/>
                </a:solidFill>
              </a:rPr>
              <a:pPr defTabSz="914400">
                <a:spcAft>
                  <a:spcPts val="600"/>
                </a:spcAft>
              </a:pPr>
              <a:t>12/2/2021</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8B9CBEFB-B15C-4CBF-84E5-F4641C23DAF1}"/>
              </a:ext>
            </a:extLst>
          </p:cNvPr>
          <p:cNvSpPr>
            <a:spLocks noGrp="1"/>
          </p:cNvSpPr>
          <p:nvPr>
            <p:ph type="sldNum" sz="quarter" idx="12"/>
          </p:nvPr>
        </p:nvSpPr>
        <p:spPr>
          <a:xfrm>
            <a:off x="8135223" y="6003219"/>
            <a:ext cx="2591752" cy="344840"/>
          </a:xfrm>
        </p:spPr>
        <p:txBody>
          <a:bodyPr vert="horz" lIns="91440" tIns="45720" rIns="91440" bIns="45720" rtlCol="0" anchor="ctr">
            <a:normAutofit/>
          </a:bodyPr>
          <a:lstStyle/>
          <a:p>
            <a:pPr defTabSz="914400">
              <a:spcAft>
                <a:spcPts val="600"/>
              </a:spcAft>
            </a:pPr>
            <a:fld id="{B6F15528-21DE-4FAA-801E-634DDDAF4B2B}" type="slidenum">
              <a:rPr lang="en-US" sz="1200">
                <a:solidFill>
                  <a:srgbClr val="FFFFFF"/>
                </a:solidFill>
              </a:rPr>
              <a:pPr defTabSz="914400">
                <a:spcAft>
                  <a:spcPts val="600"/>
                </a:spcAft>
              </a:pPr>
              <a:t>25</a:t>
            </a:fld>
            <a:endParaRPr lang="en-US" sz="1200">
              <a:solidFill>
                <a:srgbClr val="FFFFFF"/>
              </a:solidFill>
            </a:endParaRPr>
          </a:p>
        </p:txBody>
      </p:sp>
      <p:sp>
        <p:nvSpPr>
          <p:cNvPr id="13" name="Tijdelijke aanduiding voor inhoud 12">
            <a:extLst>
              <a:ext uri="{FF2B5EF4-FFF2-40B4-BE49-F238E27FC236}">
                <a16:creationId xmlns:a16="http://schemas.microsoft.com/office/drawing/2014/main" id="{DD1BAE4A-4018-4D6E-9972-C1F4104B5078}"/>
              </a:ext>
            </a:extLst>
          </p:cNvPr>
          <p:cNvSpPr>
            <a:spLocks noGrp="1"/>
          </p:cNvSpPr>
          <p:nvPr>
            <p:ph idx="1"/>
          </p:nvPr>
        </p:nvSpPr>
        <p:spPr/>
        <p:txBody>
          <a:bodyPr/>
          <a:lstStyle/>
          <a:p>
            <a:endParaRPr lang="nl-BE"/>
          </a:p>
        </p:txBody>
      </p:sp>
      <p:pic>
        <p:nvPicPr>
          <p:cNvPr id="15" name="Afbeelding 14">
            <a:extLst>
              <a:ext uri="{FF2B5EF4-FFF2-40B4-BE49-F238E27FC236}">
                <a16:creationId xmlns:a16="http://schemas.microsoft.com/office/drawing/2014/main" id="{6FAF04BB-B708-457F-80E9-AE38C6380D7C}"/>
              </a:ext>
            </a:extLst>
          </p:cNvPr>
          <p:cNvPicPr>
            <a:picLocks noChangeAspect="1"/>
          </p:cNvPicPr>
          <p:nvPr/>
        </p:nvPicPr>
        <p:blipFill>
          <a:blip r:embed="rId2"/>
          <a:stretch>
            <a:fillRect/>
          </a:stretch>
        </p:blipFill>
        <p:spPr>
          <a:xfrm>
            <a:off x="2116" y="0"/>
            <a:ext cx="11514667" cy="6477000"/>
          </a:xfrm>
          <a:prstGeom prst="rect">
            <a:avLst/>
          </a:prstGeom>
        </p:spPr>
      </p:pic>
      <p:pic>
        <p:nvPicPr>
          <p:cNvPr id="17" name="Afbeelding 16">
            <a:extLst>
              <a:ext uri="{FF2B5EF4-FFF2-40B4-BE49-F238E27FC236}">
                <a16:creationId xmlns:a16="http://schemas.microsoft.com/office/drawing/2014/main" id="{73D13BD2-99DF-4D34-953D-83D99A6A197F}"/>
              </a:ext>
            </a:extLst>
          </p:cNvPr>
          <p:cNvPicPr>
            <a:picLocks noChangeAspect="1"/>
          </p:cNvPicPr>
          <p:nvPr/>
        </p:nvPicPr>
        <p:blipFill>
          <a:blip r:embed="rId2"/>
          <a:stretch>
            <a:fillRect/>
          </a:stretch>
        </p:blipFill>
        <p:spPr>
          <a:xfrm>
            <a:off x="2116" y="-145876"/>
            <a:ext cx="11514667" cy="7560840"/>
          </a:xfrm>
          <a:prstGeom prst="rect">
            <a:avLst/>
          </a:prstGeom>
        </p:spPr>
      </p:pic>
    </p:spTree>
    <p:extLst>
      <p:ext uri="{BB962C8B-B14F-4D97-AF65-F5344CB8AC3E}">
        <p14:creationId xmlns:p14="http://schemas.microsoft.com/office/powerpoint/2010/main" val="483117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600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rgbClr val="636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676" y="453390"/>
            <a:ext cx="10617547" cy="55702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datum 3">
            <a:extLst>
              <a:ext uri="{FF2B5EF4-FFF2-40B4-BE49-F238E27FC236}">
                <a16:creationId xmlns:a16="http://schemas.microsoft.com/office/drawing/2014/main" id="{07CFAB00-0E60-454D-9DE1-5110329FA0D8}"/>
              </a:ext>
            </a:extLst>
          </p:cNvPr>
          <p:cNvSpPr>
            <a:spLocks noGrp="1"/>
          </p:cNvSpPr>
          <p:nvPr>
            <p:ph type="dt" sz="half" idx="10"/>
          </p:nvPr>
        </p:nvSpPr>
        <p:spPr>
          <a:xfrm>
            <a:off x="791924" y="6003219"/>
            <a:ext cx="2591752" cy="344840"/>
          </a:xfrm>
        </p:spPr>
        <p:txBody>
          <a:bodyPr vert="horz" lIns="91440" tIns="45720" rIns="91440" bIns="45720" rtlCol="0" anchor="ctr">
            <a:normAutofit/>
          </a:bodyPr>
          <a:lstStyle/>
          <a:p>
            <a:pPr defTabSz="914400">
              <a:spcAft>
                <a:spcPts val="600"/>
              </a:spcAft>
            </a:pPr>
            <a:fld id="{79EC0A4B-AE81-4AD7-86EA-9F753B2B1EB0}" type="datetime1">
              <a:rPr lang="en-US" sz="1200">
                <a:solidFill>
                  <a:srgbClr val="FFFFFF"/>
                </a:solidFill>
              </a:rPr>
              <a:pPr defTabSz="914400">
                <a:spcAft>
                  <a:spcPts val="600"/>
                </a:spcAft>
              </a:pPr>
              <a:t>12/2/2021</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A8B71C47-61A9-4EBB-97B5-172ADE908A86}"/>
              </a:ext>
            </a:extLst>
          </p:cNvPr>
          <p:cNvSpPr>
            <a:spLocks noGrp="1"/>
          </p:cNvSpPr>
          <p:nvPr>
            <p:ph type="sldNum" sz="quarter" idx="12"/>
          </p:nvPr>
        </p:nvSpPr>
        <p:spPr>
          <a:xfrm>
            <a:off x="8135223" y="6003219"/>
            <a:ext cx="2591752" cy="344840"/>
          </a:xfrm>
        </p:spPr>
        <p:txBody>
          <a:bodyPr vert="horz" lIns="91440" tIns="45720" rIns="91440" bIns="45720" rtlCol="0" anchor="ctr">
            <a:normAutofit/>
          </a:bodyPr>
          <a:lstStyle/>
          <a:p>
            <a:pPr defTabSz="914400">
              <a:spcAft>
                <a:spcPts val="600"/>
              </a:spcAft>
            </a:pPr>
            <a:fld id="{80F073CC-40D5-4B23-8DF0-9BD0A0C12F2C}" type="slidenum">
              <a:rPr lang="en-US" sz="1200">
                <a:solidFill>
                  <a:srgbClr val="FFFFFF"/>
                </a:solidFill>
              </a:rPr>
              <a:pPr defTabSz="914400">
                <a:spcAft>
                  <a:spcPts val="600"/>
                </a:spcAft>
              </a:pPr>
              <a:t>26</a:t>
            </a:fld>
            <a:endParaRPr lang="en-US" sz="1200">
              <a:solidFill>
                <a:srgbClr val="FFFFFF"/>
              </a:solidFill>
            </a:endParaRPr>
          </a:p>
        </p:txBody>
      </p:sp>
      <p:pic>
        <p:nvPicPr>
          <p:cNvPr id="6" name="Afbeelding 5">
            <a:extLst>
              <a:ext uri="{FF2B5EF4-FFF2-40B4-BE49-F238E27FC236}">
                <a16:creationId xmlns:a16="http://schemas.microsoft.com/office/drawing/2014/main" id="{87488DF1-E35F-4B55-B093-6F59F4598F64}"/>
              </a:ext>
            </a:extLst>
          </p:cNvPr>
          <p:cNvPicPr>
            <a:picLocks noChangeAspect="1"/>
          </p:cNvPicPr>
          <p:nvPr/>
        </p:nvPicPr>
        <p:blipFill>
          <a:blip r:embed="rId2"/>
          <a:stretch>
            <a:fillRect/>
          </a:stretch>
        </p:blipFill>
        <p:spPr>
          <a:xfrm>
            <a:off x="2116" y="-145876"/>
            <a:ext cx="11514667" cy="7488832"/>
          </a:xfrm>
          <a:prstGeom prst="rect">
            <a:avLst/>
          </a:prstGeom>
        </p:spPr>
      </p:pic>
    </p:spTree>
    <p:extLst>
      <p:ext uri="{BB962C8B-B14F-4D97-AF65-F5344CB8AC3E}">
        <p14:creationId xmlns:p14="http://schemas.microsoft.com/office/powerpoint/2010/main" val="3765984542"/>
      </p:ext>
    </p:extLst>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rgbClr val="484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676" y="453390"/>
            <a:ext cx="10617547" cy="55702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jdelijke aanduiding voor datum 1">
            <a:extLst>
              <a:ext uri="{FF2B5EF4-FFF2-40B4-BE49-F238E27FC236}">
                <a16:creationId xmlns:a16="http://schemas.microsoft.com/office/drawing/2014/main" id="{9FFB61F2-FB90-4A00-B3E9-1B6F5DF8DFDA}"/>
              </a:ext>
            </a:extLst>
          </p:cNvPr>
          <p:cNvSpPr>
            <a:spLocks noGrp="1"/>
          </p:cNvSpPr>
          <p:nvPr>
            <p:ph type="dt" sz="half" idx="10"/>
          </p:nvPr>
        </p:nvSpPr>
        <p:spPr>
          <a:xfrm>
            <a:off x="791924" y="6003219"/>
            <a:ext cx="2591752" cy="344840"/>
          </a:xfrm>
        </p:spPr>
        <p:txBody>
          <a:bodyPr vert="horz" lIns="91440" tIns="45720" rIns="91440" bIns="45720" rtlCol="0" anchor="ctr">
            <a:normAutofit/>
          </a:bodyPr>
          <a:lstStyle/>
          <a:p>
            <a:pPr defTabSz="914400">
              <a:spcAft>
                <a:spcPts val="600"/>
              </a:spcAft>
            </a:pPr>
            <a:fld id="{4C96181C-0B89-4DE9-9DE1-081DFF30A186}" type="datetime1">
              <a:rPr lang="en-US" sz="1200" b="0" i="0">
                <a:solidFill>
                  <a:srgbClr val="FFFFFF"/>
                </a:solidFill>
                <a:effectLst/>
              </a:rPr>
              <a:pPr defTabSz="914400">
                <a:spcAft>
                  <a:spcPts val="600"/>
                </a:spcAft>
              </a:pPr>
              <a:t>12/2/2021</a:t>
            </a:fld>
            <a:endParaRPr lang="en-US" sz="1200" b="0" i="0">
              <a:solidFill>
                <a:srgbClr val="FFFFFF"/>
              </a:solidFill>
              <a:effectLst/>
            </a:endParaRPr>
          </a:p>
        </p:txBody>
      </p:sp>
      <p:sp>
        <p:nvSpPr>
          <p:cNvPr id="4" name="Tijdelijke aanduiding voor dianummer 3">
            <a:extLst>
              <a:ext uri="{FF2B5EF4-FFF2-40B4-BE49-F238E27FC236}">
                <a16:creationId xmlns:a16="http://schemas.microsoft.com/office/drawing/2014/main" id="{2F24AB4C-4172-44C0-A0C3-49FC97EC1EA2}"/>
              </a:ext>
            </a:extLst>
          </p:cNvPr>
          <p:cNvSpPr>
            <a:spLocks noGrp="1"/>
          </p:cNvSpPr>
          <p:nvPr>
            <p:ph type="sldNum" sz="quarter" idx="12"/>
          </p:nvPr>
        </p:nvSpPr>
        <p:spPr>
          <a:xfrm>
            <a:off x="8135223" y="6003219"/>
            <a:ext cx="2591752" cy="344840"/>
          </a:xfrm>
        </p:spPr>
        <p:txBody>
          <a:bodyPr vert="horz" lIns="91440" tIns="45720" rIns="91440" bIns="45720" rtlCol="0" anchor="ctr">
            <a:normAutofit/>
          </a:bodyPr>
          <a:lstStyle/>
          <a:p>
            <a:pPr defTabSz="914400">
              <a:spcAft>
                <a:spcPts val="600"/>
              </a:spcAft>
            </a:pPr>
            <a:fld id="{80F073CC-40D5-4B23-8DF0-9BD0A0C12F2C}" type="slidenum">
              <a:rPr lang="en-US" sz="1200" b="0" i="0">
                <a:solidFill>
                  <a:srgbClr val="FFFFFF"/>
                </a:solidFill>
                <a:effectLst/>
              </a:rPr>
              <a:pPr defTabSz="914400">
                <a:spcAft>
                  <a:spcPts val="600"/>
                </a:spcAft>
              </a:pPr>
              <a:t>27</a:t>
            </a:fld>
            <a:endParaRPr lang="en-US" sz="1200" b="0" i="0">
              <a:solidFill>
                <a:srgbClr val="FFFFFF"/>
              </a:solidFill>
              <a:effectLst/>
            </a:endParaRPr>
          </a:p>
        </p:txBody>
      </p:sp>
      <p:pic>
        <p:nvPicPr>
          <p:cNvPr id="6" name="Afbeelding 5">
            <a:extLst>
              <a:ext uri="{FF2B5EF4-FFF2-40B4-BE49-F238E27FC236}">
                <a16:creationId xmlns:a16="http://schemas.microsoft.com/office/drawing/2014/main" id="{5D6A275E-C87E-473C-9BBB-D6AC0470AB7F}"/>
              </a:ext>
            </a:extLst>
          </p:cNvPr>
          <p:cNvPicPr>
            <a:picLocks noChangeAspect="1"/>
          </p:cNvPicPr>
          <p:nvPr/>
        </p:nvPicPr>
        <p:blipFill>
          <a:blip r:embed="rId2"/>
          <a:stretch>
            <a:fillRect/>
          </a:stretch>
        </p:blipFill>
        <p:spPr>
          <a:xfrm>
            <a:off x="2116" y="-217884"/>
            <a:ext cx="11514667" cy="72728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20588" y="-2520183"/>
            <a:ext cx="6477000" cy="1151817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183" y="0"/>
            <a:ext cx="8570059" cy="6476595"/>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48858" y="-1594299"/>
            <a:ext cx="4622644" cy="11520361"/>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jdelijke aanduiding voor datum 1">
            <a:extLst>
              <a:ext uri="{FF2B5EF4-FFF2-40B4-BE49-F238E27FC236}">
                <a16:creationId xmlns:a16="http://schemas.microsoft.com/office/drawing/2014/main" id="{D48ED1AD-1745-4BBE-B4C9-7D6FD7CAB93C}"/>
              </a:ext>
            </a:extLst>
          </p:cNvPr>
          <p:cNvSpPr>
            <a:spLocks noGrp="1"/>
          </p:cNvSpPr>
          <p:nvPr>
            <p:ph type="dt" sz="half" idx="10"/>
          </p:nvPr>
        </p:nvSpPr>
        <p:spPr>
          <a:xfrm>
            <a:off x="8495188" y="6097016"/>
            <a:ext cx="2591753" cy="344840"/>
          </a:xfrm>
        </p:spPr>
        <p:txBody>
          <a:bodyPr vert="horz" lIns="91440" tIns="45720" rIns="91440" bIns="45720" rtlCol="0" anchor="ctr">
            <a:normAutofit/>
          </a:bodyPr>
          <a:lstStyle/>
          <a:p>
            <a:pPr algn="r" defTabSz="914400">
              <a:spcAft>
                <a:spcPts val="600"/>
              </a:spcAft>
            </a:pPr>
            <a:fld id="{A9BCB683-D054-4830-81E5-F622D5B48531}" type="datetime1">
              <a:rPr lang="en-US" sz="1000" b="0" i="0">
                <a:solidFill>
                  <a:srgbClr val="FFFFFF"/>
                </a:solidFill>
                <a:effectLst/>
              </a:rPr>
              <a:pPr algn="r" defTabSz="914400">
                <a:spcAft>
                  <a:spcPts val="600"/>
                </a:spcAft>
              </a:pPr>
              <a:t>12/2/2021</a:t>
            </a:fld>
            <a:endParaRPr lang="en-US" sz="1000" b="0" i="0">
              <a:solidFill>
                <a:srgbClr val="FFFFFF"/>
              </a:solidFill>
              <a:effectLst/>
            </a:endParaRPr>
          </a:p>
        </p:txBody>
      </p:sp>
      <p:sp>
        <p:nvSpPr>
          <p:cNvPr id="4" name="Tijdelijke aanduiding voor dianummer 3">
            <a:extLst>
              <a:ext uri="{FF2B5EF4-FFF2-40B4-BE49-F238E27FC236}">
                <a16:creationId xmlns:a16="http://schemas.microsoft.com/office/drawing/2014/main" id="{E83E9130-D33C-4673-8E84-2D4F1ADEDD47}"/>
              </a:ext>
            </a:extLst>
          </p:cNvPr>
          <p:cNvSpPr>
            <a:spLocks noGrp="1"/>
          </p:cNvSpPr>
          <p:nvPr>
            <p:ph type="sldNum" sz="quarter" idx="12"/>
          </p:nvPr>
        </p:nvSpPr>
        <p:spPr>
          <a:xfrm>
            <a:off x="11058144" y="6097016"/>
            <a:ext cx="423319" cy="344840"/>
          </a:xfrm>
        </p:spPr>
        <p:txBody>
          <a:bodyPr vert="horz" lIns="91440" tIns="45720" rIns="91440" bIns="45720" rtlCol="0" anchor="ctr">
            <a:normAutofit/>
          </a:bodyPr>
          <a:lstStyle/>
          <a:p>
            <a:pPr defTabSz="914400">
              <a:spcAft>
                <a:spcPts val="600"/>
              </a:spcAft>
            </a:pPr>
            <a:fld id="{80F073CC-40D5-4B23-8DF0-9BD0A0C12F2C}" type="slidenum">
              <a:rPr lang="en-US" sz="1000" b="0" i="0">
                <a:solidFill>
                  <a:srgbClr val="FFFFFF"/>
                </a:solidFill>
                <a:effectLst/>
              </a:rPr>
              <a:pPr defTabSz="914400">
                <a:spcAft>
                  <a:spcPts val="600"/>
                </a:spcAft>
              </a:pPr>
              <a:t>28</a:t>
            </a:fld>
            <a:endParaRPr lang="en-US" sz="1000" b="0" i="0">
              <a:solidFill>
                <a:srgbClr val="FFFFFF"/>
              </a:solidFill>
              <a:effectLst/>
            </a:endParaRPr>
          </a:p>
        </p:txBody>
      </p:sp>
      <p:pic>
        <p:nvPicPr>
          <p:cNvPr id="6" name="Afbeelding 5">
            <a:extLst>
              <a:ext uri="{FF2B5EF4-FFF2-40B4-BE49-F238E27FC236}">
                <a16:creationId xmlns:a16="http://schemas.microsoft.com/office/drawing/2014/main" id="{F1335598-5736-42A5-A8CD-9C88FE049122}"/>
              </a:ext>
            </a:extLst>
          </p:cNvPr>
          <p:cNvPicPr>
            <a:picLocks noChangeAspect="1"/>
          </p:cNvPicPr>
          <p:nvPr/>
        </p:nvPicPr>
        <p:blipFill>
          <a:blip r:embed="rId3"/>
          <a:stretch>
            <a:fillRect/>
          </a:stretch>
        </p:blipFill>
        <p:spPr>
          <a:xfrm>
            <a:off x="2116" y="-145876"/>
            <a:ext cx="11514667" cy="72728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20588" y="-2520183"/>
            <a:ext cx="6477000" cy="1151817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183" y="0"/>
            <a:ext cx="8570059" cy="6476595"/>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48858" y="-1594299"/>
            <a:ext cx="4622644" cy="11520361"/>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jdelijke aanduiding voor datum 1">
            <a:extLst>
              <a:ext uri="{FF2B5EF4-FFF2-40B4-BE49-F238E27FC236}">
                <a16:creationId xmlns:a16="http://schemas.microsoft.com/office/drawing/2014/main" id="{E216E867-037D-4216-8051-13D4E9005958}"/>
              </a:ext>
            </a:extLst>
          </p:cNvPr>
          <p:cNvSpPr>
            <a:spLocks noGrp="1"/>
          </p:cNvSpPr>
          <p:nvPr>
            <p:ph type="dt" sz="half" idx="10"/>
          </p:nvPr>
        </p:nvSpPr>
        <p:spPr>
          <a:xfrm>
            <a:off x="8495188" y="6097016"/>
            <a:ext cx="2591753" cy="344840"/>
          </a:xfrm>
        </p:spPr>
        <p:txBody>
          <a:bodyPr vert="horz" lIns="91440" tIns="45720" rIns="91440" bIns="45720" rtlCol="0" anchor="ctr">
            <a:normAutofit/>
          </a:bodyPr>
          <a:lstStyle/>
          <a:p>
            <a:pPr algn="r" defTabSz="914400">
              <a:spcAft>
                <a:spcPts val="600"/>
              </a:spcAft>
            </a:pPr>
            <a:fld id="{74185D74-A411-4864-95B8-09ED005F71A0}" type="datetime1">
              <a:rPr lang="en-US" sz="1000" b="0" i="0">
                <a:solidFill>
                  <a:srgbClr val="FFFFFF"/>
                </a:solidFill>
                <a:effectLst/>
              </a:rPr>
              <a:pPr algn="r" defTabSz="914400">
                <a:spcAft>
                  <a:spcPts val="600"/>
                </a:spcAft>
              </a:pPr>
              <a:t>12/2/2021</a:t>
            </a:fld>
            <a:endParaRPr lang="en-US" sz="1000" b="0" i="0">
              <a:solidFill>
                <a:srgbClr val="FFFFFF"/>
              </a:solidFill>
              <a:effectLst/>
            </a:endParaRPr>
          </a:p>
        </p:txBody>
      </p:sp>
      <p:sp>
        <p:nvSpPr>
          <p:cNvPr id="4" name="Tijdelijke aanduiding voor dianummer 3">
            <a:extLst>
              <a:ext uri="{FF2B5EF4-FFF2-40B4-BE49-F238E27FC236}">
                <a16:creationId xmlns:a16="http://schemas.microsoft.com/office/drawing/2014/main" id="{BEA32A83-097B-4503-BD0F-89CBF9151646}"/>
              </a:ext>
            </a:extLst>
          </p:cNvPr>
          <p:cNvSpPr>
            <a:spLocks noGrp="1"/>
          </p:cNvSpPr>
          <p:nvPr>
            <p:ph type="sldNum" sz="quarter" idx="12"/>
          </p:nvPr>
        </p:nvSpPr>
        <p:spPr>
          <a:xfrm>
            <a:off x="11058144" y="6097016"/>
            <a:ext cx="423319" cy="344840"/>
          </a:xfrm>
        </p:spPr>
        <p:txBody>
          <a:bodyPr vert="horz" lIns="91440" tIns="45720" rIns="91440" bIns="45720" rtlCol="0" anchor="ctr">
            <a:normAutofit/>
          </a:bodyPr>
          <a:lstStyle/>
          <a:p>
            <a:pPr defTabSz="914400">
              <a:spcAft>
                <a:spcPts val="600"/>
              </a:spcAft>
            </a:pPr>
            <a:fld id="{80F073CC-40D5-4B23-8DF0-9BD0A0C12F2C}" type="slidenum">
              <a:rPr lang="en-US" sz="1000" b="0" i="0">
                <a:solidFill>
                  <a:srgbClr val="FFFFFF"/>
                </a:solidFill>
                <a:effectLst/>
              </a:rPr>
              <a:pPr defTabSz="914400">
                <a:spcAft>
                  <a:spcPts val="600"/>
                </a:spcAft>
              </a:pPr>
              <a:t>29</a:t>
            </a:fld>
            <a:endParaRPr lang="en-US" sz="1000" b="0" i="0">
              <a:solidFill>
                <a:srgbClr val="FFFFFF"/>
              </a:solidFill>
              <a:effectLst/>
            </a:endParaRPr>
          </a:p>
        </p:txBody>
      </p:sp>
      <p:pic>
        <p:nvPicPr>
          <p:cNvPr id="6" name="Afbeelding 5">
            <a:extLst>
              <a:ext uri="{FF2B5EF4-FFF2-40B4-BE49-F238E27FC236}">
                <a16:creationId xmlns:a16="http://schemas.microsoft.com/office/drawing/2014/main" id="{A80468BD-AFAC-4D03-8BF3-D81F101DF54A}"/>
              </a:ext>
            </a:extLst>
          </p:cNvPr>
          <p:cNvPicPr>
            <a:picLocks noChangeAspect="1"/>
          </p:cNvPicPr>
          <p:nvPr/>
        </p:nvPicPr>
        <p:blipFill>
          <a:blip r:embed="rId2"/>
          <a:stretch>
            <a:fillRect/>
          </a:stretch>
        </p:blipFill>
        <p:spPr>
          <a:xfrm>
            <a:off x="2116" y="-145876"/>
            <a:ext cx="11514667" cy="72728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ADEF3B-0893-408F-994D-414850BCF8C1}"/>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EF0454D9-400F-4828-BF2D-6F06441CC878}"/>
              </a:ext>
            </a:extLst>
          </p:cNvPr>
          <p:cNvSpPr>
            <a:spLocks noGrp="1"/>
          </p:cNvSpPr>
          <p:nvPr>
            <p:ph type="body" idx="1"/>
          </p:nvPr>
        </p:nvSpPr>
        <p:spPr/>
        <p:txBody>
          <a:bodyPr/>
          <a:lstStyle/>
          <a:p>
            <a:endParaRPr lang="nl-BE"/>
          </a:p>
        </p:txBody>
      </p:sp>
      <p:sp>
        <p:nvSpPr>
          <p:cNvPr id="4" name="Tijdelijke aanduiding voor datum 3">
            <a:extLst>
              <a:ext uri="{FF2B5EF4-FFF2-40B4-BE49-F238E27FC236}">
                <a16:creationId xmlns:a16="http://schemas.microsoft.com/office/drawing/2014/main" id="{33997CC3-2793-4F90-BC47-A91E474CF44E}"/>
              </a:ext>
            </a:extLst>
          </p:cNvPr>
          <p:cNvSpPr>
            <a:spLocks noGrp="1"/>
          </p:cNvSpPr>
          <p:nvPr>
            <p:ph type="dt" sz="half" idx="10"/>
          </p:nvPr>
        </p:nvSpPr>
        <p:spPr/>
        <p:txBody>
          <a:bodyPr/>
          <a:lstStyle/>
          <a:p>
            <a:fld id="{79EC0A4B-AE81-4AD7-86EA-9F753B2B1EB0}" type="datetime1">
              <a:rPr lang="en-US" smtClean="0"/>
              <a:t>12/2/2021</a:t>
            </a:fld>
            <a:endParaRPr lang="en-US"/>
          </a:p>
        </p:txBody>
      </p:sp>
      <p:sp>
        <p:nvSpPr>
          <p:cNvPr id="5" name="Tijdelijke aanduiding voor dianummer 4">
            <a:extLst>
              <a:ext uri="{FF2B5EF4-FFF2-40B4-BE49-F238E27FC236}">
                <a16:creationId xmlns:a16="http://schemas.microsoft.com/office/drawing/2014/main" id="{A3408237-8D82-447E-A191-35620F23F6B1}"/>
              </a:ext>
            </a:extLst>
          </p:cNvPr>
          <p:cNvSpPr>
            <a:spLocks noGrp="1"/>
          </p:cNvSpPr>
          <p:nvPr>
            <p:ph type="sldNum" sz="quarter" idx="12"/>
          </p:nvPr>
        </p:nvSpPr>
        <p:spPr/>
        <p:txBody>
          <a:bodyPr/>
          <a:lstStyle/>
          <a:p>
            <a:fld id="{80F073CC-40D5-4B23-8DF0-9BD0A0C12F2C}" type="slidenum">
              <a:rPr lang="en-US" smtClean="0"/>
              <a:t>3</a:t>
            </a:fld>
            <a:endParaRPr lang="en-US"/>
          </a:p>
        </p:txBody>
      </p:sp>
      <p:pic>
        <p:nvPicPr>
          <p:cNvPr id="7" name="Afbeelding 6">
            <a:extLst>
              <a:ext uri="{FF2B5EF4-FFF2-40B4-BE49-F238E27FC236}">
                <a16:creationId xmlns:a16="http://schemas.microsoft.com/office/drawing/2014/main" id="{F8101525-066B-4D5F-8083-496DA4E745F5}"/>
              </a:ext>
            </a:extLst>
          </p:cNvPr>
          <p:cNvPicPr>
            <a:picLocks noChangeAspect="1"/>
          </p:cNvPicPr>
          <p:nvPr/>
        </p:nvPicPr>
        <p:blipFill rotWithShape="1">
          <a:blip r:embed="rId2"/>
          <a:srcRect l="-18" t="-2062" r="18" b="5181"/>
          <a:stretch/>
        </p:blipFill>
        <p:spPr>
          <a:xfrm>
            <a:off x="2116" y="-289892"/>
            <a:ext cx="11514667" cy="676689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072966188"/>
      </p:ext>
    </p:extLst>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20588" y="-2520183"/>
            <a:ext cx="6477000" cy="1151817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183" y="0"/>
            <a:ext cx="8570059" cy="6476595"/>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48858" y="-1594299"/>
            <a:ext cx="4622644" cy="11520361"/>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jdelijke aanduiding voor datum 1">
            <a:extLst>
              <a:ext uri="{FF2B5EF4-FFF2-40B4-BE49-F238E27FC236}">
                <a16:creationId xmlns:a16="http://schemas.microsoft.com/office/drawing/2014/main" id="{8ED09CB6-0CEE-4C65-9842-1C9F474DC994}"/>
              </a:ext>
            </a:extLst>
          </p:cNvPr>
          <p:cNvSpPr>
            <a:spLocks noGrp="1"/>
          </p:cNvSpPr>
          <p:nvPr>
            <p:ph type="dt" sz="half" idx="10"/>
          </p:nvPr>
        </p:nvSpPr>
        <p:spPr>
          <a:xfrm>
            <a:off x="8495188" y="6097016"/>
            <a:ext cx="2591753" cy="344840"/>
          </a:xfrm>
        </p:spPr>
        <p:txBody>
          <a:bodyPr vert="horz" lIns="91440" tIns="45720" rIns="91440" bIns="45720" rtlCol="0" anchor="ctr">
            <a:normAutofit/>
          </a:bodyPr>
          <a:lstStyle/>
          <a:p>
            <a:pPr algn="r" defTabSz="914400">
              <a:spcAft>
                <a:spcPts val="600"/>
              </a:spcAft>
            </a:pPr>
            <a:fld id="{B6E4E422-F244-4A1F-B2EB-F5B360CEAB20}" type="datetime1">
              <a:rPr lang="en-US" sz="1000" b="0" i="0">
                <a:solidFill>
                  <a:srgbClr val="FFFFFF"/>
                </a:solidFill>
                <a:effectLst/>
              </a:rPr>
              <a:pPr algn="r" defTabSz="914400">
                <a:spcAft>
                  <a:spcPts val="600"/>
                </a:spcAft>
              </a:pPr>
              <a:t>12/2/2021</a:t>
            </a:fld>
            <a:endParaRPr lang="en-US" sz="1000" b="0" i="0">
              <a:solidFill>
                <a:srgbClr val="FFFFFF"/>
              </a:solidFill>
              <a:effectLst/>
            </a:endParaRPr>
          </a:p>
        </p:txBody>
      </p:sp>
      <p:sp>
        <p:nvSpPr>
          <p:cNvPr id="4" name="Tijdelijke aanduiding voor dianummer 3">
            <a:extLst>
              <a:ext uri="{FF2B5EF4-FFF2-40B4-BE49-F238E27FC236}">
                <a16:creationId xmlns:a16="http://schemas.microsoft.com/office/drawing/2014/main" id="{4F8BA97F-B45C-4E8A-961E-682799FFCA6C}"/>
              </a:ext>
            </a:extLst>
          </p:cNvPr>
          <p:cNvSpPr>
            <a:spLocks noGrp="1"/>
          </p:cNvSpPr>
          <p:nvPr>
            <p:ph type="sldNum" sz="quarter" idx="12"/>
          </p:nvPr>
        </p:nvSpPr>
        <p:spPr>
          <a:xfrm>
            <a:off x="11058144" y="6097016"/>
            <a:ext cx="423319" cy="344840"/>
          </a:xfrm>
        </p:spPr>
        <p:txBody>
          <a:bodyPr vert="horz" lIns="91440" tIns="45720" rIns="91440" bIns="45720" rtlCol="0" anchor="ctr">
            <a:normAutofit/>
          </a:bodyPr>
          <a:lstStyle/>
          <a:p>
            <a:pPr defTabSz="914400">
              <a:spcAft>
                <a:spcPts val="600"/>
              </a:spcAft>
            </a:pPr>
            <a:fld id="{80F073CC-40D5-4B23-8DF0-9BD0A0C12F2C}" type="slidenum">
              <a:rPr lang="en-US" sz="1000" b="0" i="0">
                <a:solidFill>
                  <a:srgbClr val="FFFFFF"/>
                </a:solidFill>
                <a:effectLst/>
              </a:rPr>
              <a:pPr defTabSz="914400">
                <a:spcAft>
                  <a:spcPts val="600"/>
                </a:spcAft>
              </a:pPr>
              <a:t>30</a:t>
            </a:fld>
            <a:endParaRPr lang="en-US" sz="1000" b="0" i="0">
              <a:solidFill>
                <a:srgbClr val="FFFFFF"/>
              </a:solidFill>
              <a:effectLst/>
            </a:endParaRPr>
          </a:p>
        </p:txBody>
      </p:sp>
      <p:pic>
        <p:nvPicPr>
          <p:cNvPr id="6" name="Afbeelding 5">
            <a:extLst>
              <a:ext uri="{FF2B5EF4-FFF2-40B4-BE49-F238E27FC236}">
                <a16:creationId xmlns:a16="http://schemas.microsoft.com/office/drawing/2014/main" id="{8CB4ACFB-A618-4A62-A19A-651D5173071C}"/>
              </a:ext>
            </a:extLst>
          </p:cNvPr>
          <p:cNvPicPr>
            <a:picLocks noChangeAspect="1"/>
          </p:cNvPicPr>
          <p:nvPr/>
        </p:nvPicPr>
        <p:blipFill>
          <a:blip r:embed="rId2"/>
          <a:stretch>
            <a:fillRect/>
          </a:stretch>
        </p:blipFill>
        <p:spPr>
          <a:xfrm>
            <a:off x="2116" y="-809"/>
            <a:ext cx="11514667" cy="71277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solidFill>
            <a:srgbClr val="63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676" y="453390"/>
            <a:ext cx="10617547" cy="55702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fbeelding 11">
            <a:extLst>
              <a:ext uri="{FF2B5EF4-FFF2-40B4-BE49-F238E27FC236}">
                <a16:creationId xmlns:a16="http://schemas.microsoft.com/office/drawing/2014/main" id="{6F913E9F-7410-4DB5-ABBD-938FC3CE255D}"/>
              </a:ext>
            </a:extLst>
          </p:cNvPr>
          <p:cNvPicPr>
            <a:picLocks noChangeAspect="1"/>
          </p:cNvPicPr>
          <p:nvPr/>
        </p:nvPicPr>
        <p:blipFill>
          <a:blip r:embed="rId2"/>
          <a:stretch>
            <a:fillRect/>
          </a:stretch>
        </p:blipFill>
        <p:spPr>
          <a:xfrm>
            <a:off x="607942" y="662746"/>
            <a:ext cx="10303015" cy="5151507"/>
          </a:xfrm>
          <a:prstGeom prst="rect">
            <a:avLst/>
          </a:prstGeom>
        </p:spPr>
      </p:pic>
      <p:sp>
        <p:nvSpPr>
          <p:cNvPr id="4" name="Tijdelijke aanduiding voor datum 3">
            <a:extLst>
              <a:ext uri="{FF2B5EF4-FFF2-40B4-BE49-F238E27FC236}">
                <a16:creationId xmlns:a16="http://schemas.microsoft.com/office/drawing/2014/main" id="{3E427EB8-FA11-4608-9836-C3106D08032D}"/>
              </a:ext>
            </a:extLst>
          </p:cNvPr>
          <p:cNvSpPr>
            <a:spLocks noGrp="1"/>
          </p:cNvSpPr>
          <p:nvPr>
            <p:ph type="dt" sz="half" idx="10"/>
          </p:nvPr>
        </p:nvSpPr>
        <p:spPr>
          <a:xfrm>
            <a:off x="791924" y="6003219"/>
            <a:ext cx="2591752" cy="344840"/>
          </a:xfrm>
        </p:spPr>
        <p:txBody>
          <a:bodyPr vert="horz" lIns="91440" tIns="45720" rIns="91440" bIns="45720" rtlCol="0" anchor="ctr">
            <a:normAutofit/>
          </a:bodyPr>
          <a:lstStyle/>
          <a:p>
            <a:pPr defTabSz="914400">
              <a:spcAft>
                <a:spcPts val="600"/>
              </a:spcAft>
            </a:pPr>
            <a:fld id="{79EC0A4B-AE81-4AD7-86EA-9F753B2B1EB0}" type="datetime1">
              <a:rPr lang="en-US" sz="1200">
                <a:solidFill>
                  <a:srgbClr val="FFFFFF"/>
                </a:solidFill>
              </a:rPr>
              <a:pPr defTabSz="914400">
                <a:spcAft>
                  <a:spcPts val="600"/>
                </a:spcAft>
              </a:pPr>
              <a:t>12/2/2021</a:t>
            </a:fld>
            <a:endParaRPr lang="en-US" sz="1200">
              <a:solidFill>
                <a:srgbClr val="FFFFFF"/>
              </a:solidFill>
            </a:endParaRPr>
          </a:p>
        </p:txBody>
      </p:sp>
      <p:sp>
        <p:nvSpPr>
          <p:cNvPr id="5" name="Tijdelijke aanduiding voor dianummer 4">
            <a:extLst>
              <a:ext uri="{FF2B5EF4-FFF2-40B4-BE49-F238E27FC236}">
                <a16:creationId xmlns:a16="http://schemas.microsoft.com/office/drawing/2014/main" id="{44D9947C-202A-44E1-B6FC-DB4EEA6CD52F}"/>
              </a:ext>
            </a:extLst>
          </p:cNvPr>
          <p:cNvSpPr>
            <a:spLocks noGrp="1"/>
          </p:cNvSpPr>
          <p:nvPr>
            <p:ph type="sldNum" sz="quarter" idx="12"/>
          </p:nvPr>
        </p:nvSpPr>
        <p:spPr>
          <a:xfrm>
            <a:off x="8135223" y="6003219"/>
            <a:ext cx="2591752" cy="344840"/>
          </a:xfrm>
        </p:spPr>
        <p:txBody>
          <a:bodyPr vert="horz" lIns="91440" tIns="45720" rIns="91440" bIns="45720" rtlCol="0" anchor="ctr">
            <a:normAutofit/>
          </a:bodyPr>
          <a:lstStyle/>
          <a:p>
            <a:pPr defTabSz="914400">
              <a:spcAft>
                <a:spcPts val="600"/>
              </a:spcAft>
            </a:pPr>
            <a:fld id="{80F073CC-40D5-4B23-8DF0-9BD0A0C12F2C}" type="slidenum">
              <a:rPr lang="en-US" sz="1200">
                <a:solidFill>
                  <a:srgbClr val="FFFFFF"/>
                </a:solidFill>
              </a:rPr>
              <a:pPr defTabSz="914400">
                <a:spcAft>
                  <a:spcPts val="600"/>
                </a:spcAft>
              </a:pPr>
              <a:t>31</a:t>
            </a:fld>
            <a:endParaRPr lang="en-US" sz="1200">
              <a:solidFill>
                <a:srgbClr val="FFFFFF"/>
              </a:solidFill>
            </a:endParaRPr>
          </a:p>
        </p:txBody>
      </p:sp>
      <p:pic>
        <p:nvPicPr>
          <p:cNvPr id="13" name="Afbeelding 12">
            <a:extLst>
              <a:ext uri="{FF2B5EF4-FFF2-40B4-BE49-F238E27FC236}">
                <a16:creationId xmlns:a16="http://schemas.microsoft.com/office/drawing/2014/main" id="{C77EB87D-6D1D-4D94-8DC7-8A1CDA9EB498}"/>
              </a:ext>
            </a:extLst>
          </p:cNvPr>
          <p:cNvPicPr>
            <a:picLocks noChangeAspect="1"/>
          </p:cNvPicPr>
          <p:nvPr/>
        </p:nvPicPr>
        <p:blipFill>
          <a:blip r:embed="rId3"/>
          <a:stretch>
            <a:fillRect/>
          </a:stretch>
        </p:blipFill>
        <p:spPr>
          <a:xfrm>
            <a:off x="142826" y="13479"/>
            <a:ext cx="11101778" cy="554784"/>
          </a:xfrm>
          <a:prstGeom prst="rect">
            <a:avLst/>
          </a:prstGeom>
        </p:spPr>
      </p:pic>
    </p:spTree>
    <p:extLst>
      <p:ext uri="{BB962C8B-B14F-4D97-AF65-F5344CB8AC3E}">
        <p14:creationId xmlns:p14="http://schemas.microsoft.com/office/powerpoint/2010/main" val="2507379398"/>
      </p:ext>
    </p:extLst>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8900" cy="647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20588" y="-2520183"/>
            <a:ext cx="6477000" cy="1151817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183" y="0"/>
            <a:ext cx="8570059" cy="6476595"/>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48858" y="-1594299"/>
            <a:ext cx="4622644" cy="11520361"/>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tafel&#10;&#10;Automatisch gegenereerde beschrijving">
            <a:extLst>
              <a:ext uri="{FF2B5EF4-FFF2-40B4-BE49-F238E27FC236}">
                <a16:creationId xmlns:a16="http://schemas.microsoft.com/office/drawing/2014/main" id="{0BFC5900-8F82-4C85-A1CB-05BD57AE8E7A}"/>
              </a:ext>
            </a:extLst>
          </p:cNvPr>
          <p:cNvPicPr>
            <a:picLocks noChangeAspect="1"/>
          </p:cNvPicPr>
          <p:nvPr/>
        </p:nvPicPr>
        <p:blipFill>
          <a:blip r:embed="rId2"/>
          <a:stretch>
            <a:fillRect/>
          </a:stretch>
        </p:blipFill>
        <p:spPr>
          <a:xfrm>
            <a:off x="431958" y="534798"/>
            <a:ext cx="10654983" cy="5407403"/>
          </a:xfrm>
          <a:prstGeom prst="rect">
            <a:avLst/>
          </a:prstGeom>
        </p:spPr>
      </p:pic>
      <p:sp>
        <p:nvSpPr>
          <p:cNvPr id="4" name="Tijdelijke aanduiding voor datum 3">
            <a:extLst>
              <a:ext uri="{FF2B5EF4-FFF2-40B4-BE49-F238E27FC236}">
                <a16:creationId xmlns:a16="http://schemas.microsoft.com/office/drawing/2014/main" id="{9EFA0A7F-AC74-49B6-9CE4-6156FD9E0A8A}"/>
              </a:ext>
            </a:extLst>
          </p:cNvPr>
          <p:cNvSpPr>
            <a:spLocks noGrp="1"/>
          </p:cNvSpPr>
          <p:nvPr>
            <p:ph type="dt" sz="half" idx="10"/>
          </p:nvPr>
        </p:nvSpPr>
        <p:spPr>
          <a:xfrm>
            <a:off x="8495188" y="6097016"/>
            <a:ext cx="2591753" cy="344840"/>
          </a:xfrm>
        </p:spPr>
        <p:txBody>
          <a:bodyPr vert="horz" lIns="91440" tIns="45720" rIns="91440" bIns="45720" rtlCol="0" anchor="ctr">
            <a:normAutofit/>
          </a:bodyPr>
          <a:lstStyle/>
          <a:p>
            <a:pPr algn="r" defTabSz="914400">
              <a:spcAft>
                <a:spcPts val="600"/>
              </a:spcAft>
            </a:pPr>
            <a:fld id="{79EC0A4B-AE81-4AD7-86EA-9F753B2B1EB0}" type="datetime1">
              <a:rPr lang="en-US" sz="1000">
                <a:solidFill>
                  <a:srgbClr val="FFFFFF"/>
                </a:solidFill>
              </a:rPr>
              <a:pPr algn="r" defTabSz="914400">
                <a:spcAft>
                  <a:spcPts val="600"/>
                </a:spcAft>
              </a:pPr>
              <a:t>12/2/2021</a:t>
            </a:fld>
            <a:endParaRPr lang="en-US" sz="1000">
              <a:solidFill>
                <a:srgbClr val="FFFFFF"/>
              </a:solidFill>
            </a:endParaRPr>
          </a:p>
        </p:txBody>
      </p:sp>
      <p:sp>
        <p:nvSpPr>
          <p:cNvPr id="5" name="Tijdelijke aanduiding voor dianummer 4">
            <a:extLst>
              <a:ext uri="{FF2B5EF4-FFF2-40B4-BE49-F238E27FC236}">
                <a16:creationId xmlns:a16="http://schemas.microsoft.com/office/drawing/2014/main" id="{3E32568C-B969-46CD-955F-24857EA7B67B}"/>
              </a:ext>
            </a:extLst>
          </p:cNvPr>
          <p:cNvSpPr>
            <a:spLocks noGrp="1"/>
          </p:cNvSpPr>
          <p:nvPr>
            <p:ph type="sldNum" sz="quarter" idx="12"/>
          </p:nvPr>
        </p:nvSpPr>
        <p:spPr>
          <a:xfrm>
            <a:off x="11058144" y="6097016"/>
            <a:ext cx="423319" cy="344840"/>
          </a:xfrm>
        </p:spPr>
        <p:txBody>
          <a:bodyPr vert="horz" lIns="91440" tIns="45720" rIns="91440" bIns="45720" rtlCol="0" anchor="ctr">
            <a:normAutofit/>
          </a:bodyPr>
          <a:lstStyle/>
          <a:p>
            <a:pPr defTabSz="914400">
              <a:spcAft>
                <a:spcPts val="600"/>
              </a:spcAft>
            </a:pPr>
            <a:fld id="{80F073CC-40D5-4B23-8DF0-9BD0A0C12F2C}" type="slidenum">
              <a:rPr lang="en-US" sz="1000">
                <a:solidFill>
                  <a:srgbClr val="FFFFFF"/>
                </a:solidFill>
              </a:rPr>
              <a:pPr defTabSz="914400">
                <a:spcAft>
                  <a:spcPts val="600"/>
                </a:spcAft>
              </a:pPr>
              <a:t>32</a:t>
            </a:fld>
            <a:endParaRPr lang="en-US" sz="1000">
              <a:solidFill>
                <a:srgbClr val="FFFFFF"/>
              </a:solidFill>
            </a:endParaRPr>
          </a:p>
        </p:txBody>
      </p:sp>
      <p:sp>
        <p:nvSpPr>
          <p:cNvPr id="8" name="Rechthoek: afgeronde hoeken 7">
            <a:extLst>
              <a:ext uri="{FF2B5EF4-FFF2-40B4-BE49-F238E27FC236}">
                <a16:creationId xmlns:a16="http://schemas.microsoft.com/office/drawing/2014/main" id="{11DEB829-5E73-476F-9293-08F6389298D4}"/>
              </a:ext>
            </a:extLst>
          </p:cNvPr>
          <p:cNvSpPr/>
          <p:nvPr/>
        </p:nvSpPr>
        <p:spPr>
          <a:xfrm>
            <a:off x="392231" y="5942201"/>
            <a:ext cx="11089232" cy="534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Vergeet nooit je stop </a:t>
            </a:r>
            <a:r>
              <a:rPr lang="nl-BE" dirty="0" err="1"/>
              <a:t>loss</a:t>
            </a:r>
            <a:r>
              <a:rPr lang="nl-BE" dirty="0"/>
              <a:t> op 10% onder je aankoopprijs !!!!</a:t>
            </a:r>
          </a:p>
        </p:txBody>
      </p:sp>
    </p:spTree>
    <p:extLst>
      <p:ext uri="{BB962C8B-B14F-4D97-AF65-F5344CB8AC3E}">
        <p14:creationId xmlns:p14="http://schemas.microsoft.com/office/powerpoint/2010/main" val="3214169671"/>
      </p:ext>
    </p:extLst>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1"/>
          <p:cNvSpPr/>
          <p:nvPr/>
        </p:nvSpPr>
        <p:spPr>
          <a:xfrm>
            <a:off x="0" y="0"/>
            <a:ext cx="11517630" cy="6477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708659" y="4428217"/>
            <a:ext cx="9450866" cy="651509"/>
          </a:xfrm>
          <a:prstGeom prst="rect">
            <a:avLst/>
          </a:prstGeom>
        </p:spPr>
        <p:txBody>
          <a:bodyPr vert="horz" wrap="square" lIns="0" tIns="0" rIns="0" bIns="0" rtlCol="0">
            <a:spAutoFit/>
          </a:bodyPr>
          <a:lstStyle/>
          <a:p>
            <a:pPr marL="0" marR="0">
              <a:lnSpc>
                <a:spcPts val="2200"/>
              </a:lnSpc>
              <a:spcBef>
                <a:spcPts val="0"/>
              </a:spcBef>
              <a:spcAft>
                <a:spcPts val="0"/>
              </a:spcAft>
            </a:pPr>
            <a:r>
              <a:rPr sz="2200" spc="-21" dirty="0">
                <a:solidFill>
                  <a:srgbClr val="FF0000"/>
                </a:solidFill>
                <a:latin typeface="Constantia"/>
                <a:cs typeface="Constantia"/>
              </a:rPr>
              <a:t>Technische</a:t>
            </a:r>
            <a:r>
              <a:rPr sz="2200" spc="-74" dirty="0">
                <a:solidFill>
                  <a:srgbClr val="FF0000"/>
                </a:solidFill>
                <a:latin typeface="Constantia"/>
                <a:cs typeface="Constantia"/>
              </a:rPr>
              <a:t> </a:t>
            </a:r>
            <a:r>
              <a:rPr sz="2200" dirty="0">
                <a:solidFill>
                  <a:srgbClr val="FF0000"/>
                </a:solidFill>
                <a:latin typeface="Constantia"/>
                <a:cs typeface="Constantia"/>
              </a:rPr>
              <a:t>en</a:t>
            </a:r>
            <a:r>
              <a:rPr sz="2200" spc="-28" dirty="0">
                <a:solidFill>
                  <a:srgbClr val="FF0000"/>
                </a:solidFill>
                <a:latin typeface="Constantia"/>
                <a:cs typeface="Constantia"/>
              </a:rPr>
              <a:t> </a:t>
            </a:r>
            <a:r>
              <a:rPr sz="2200" dirty="0">
                <a:solidFill>
                  <a:srgbClr val="FF0000"/>
                </a:solidFill>
                <a:latin typeface="Constantia"/>
                <a:cs typeface="Constantia"/>
              </a:rPr>
              <a:t>fundamentele</a:t>
            </a:r>
            <a:r>
              <a:rPr sz="2200" spc="-50" dirty="0">
                <a:solidFill>
                  <a:srgbClr val="FF0000"/>
                </a:solidFill>
                <a:latin typeface="Constantia"/>
                <a:cs typeface="Constantia"/>
              </a:rPr>
              <a:t> </a:t>
            </a:r>
            <a:r>
              <a:rPr sz="2200" spc="-10" dirty="0">
                <a:solidFill>
                  <a:srgbClr val="FF0000"/>
                </a:solidFill>
                <a:latin typeface="Constantia"/>
                <a:cs typeface="Constantia"/>
              </a:rPr>
              <a:t>analyse</a:t>
            </a:r>
            <a:r>
              <a:rPr sz="2200" spc="-94" dirty="0">
                <a:solidFill>
                  <a:srgbClr val="FF0000"/>
                </a:solidFill>
                <a:latin typeface="Constantia"/>
                <a:cs typeface="Constantia"/>
              </a:rPr>
              <a:t> </a:t>
            </a:r>
            <a:r>
              <a:rPr sz="2200" spc="-15" dirty="0">
                <a:solidFill>
                  <a:srgbClr val="FF0000"/>
                </a:solidFill>
                <a:latin typeface="Constantia"/>
                <a:cs typeface="Constantia"/>
              </a:rPr>
              <a:t>van</a:t>
            </a:r>
            <a:r>
              <a:rPr sz="2200" spc="-68" dirty="0">
                <a:solidFill>
                  <a:srgbClr val="FF0000"/>
                </a:solidFill>
                <a:latin typeface="Constantia"/>
                <a:cs typeface="Constantia"/>
              </a:rPr>
              <a:t> </a:t>
            </a:r>
            <a:r>
              <a:rPr sz="2200" dirty="0">
                <a:solidFill>
                  <a:srgbClr val="FF0000"/>
                </a:solidFill>
                <a:latin typeface="Constantia"/>
                <a:cs typeface="Constantia"/>
              </a:rPr>
              <a:t>onze</a:t>
            </a:r>
            <a:r>
              <a:rPr sz="2200" spc="-93" dirty="0">
                <a:solidFill>
                  <a:srgbClr val="FF0000"/>
                </a:solidFill>
                <a:latin typeface="Constantia"/>
                <a:cs typeface="Constantia"/>
              </a:rPr>
              <a:t> </a:t>
            </a:r>
            <a:r>
              <a:rPr sz="2200" dirty="0">
                <a:solidFill>
                  <a:srgbClr val="FF0000"/>
                </a:solidFill>
                <a:latin typeface="Constantia"/>
                <a:cs typeface="Constantia"/>
              </a:rPr>
              <a:t>economie</a:t>
            </a:r>
            <a:r>
              <a:rPr sz="2200" spc="-10" dirty="0">
                <a:solidFill>
                  <a:srgbClr val="FF0000"/>
                </a:solidFill>
                <a:latin typeface="Constantia"/>
                <a:cs typeface="Constantia"/>
              </a:rPr>
              <a:t> </a:t>
            </a:r>
            <a:r>
              <a:rPr sz="2200" dirty="0">
                <a:solidFill>
                  <a:srgbClr val="FF0000"/>
                </a:solidFill>
                <a:latin typeface="Constantia"/>
                <a:cs typeface="Constantia"/>
              </a:rPr>
              <a:t>;financiële</a:t>
            </a:r>
            <a:r>
              <a:rPr sz="2200" spc="-100" dirty="0">
                <a:solidFill>
                  <a:srgbClr val="FF0000"/>
                </a:solidFill>
                <a:latin typeface="Constantia"/>
                <a:cs typeface="Constantia"/>
              </a:rPr>
              <a:t> </a:t>
            </a:r>
            <a:r>
              <a:rPr sz="2200" spc="-18" dirty="0">
                <a:solidFill>
                  <a:srgbClr val="FF0000"/>
                </a:solidFill>
                <a:latin typeface="Constantia"/>
                <a:cs typeface="Constantia"/>
              </a:rPr>
              <a:t>wereld</a:t>
            </a:r>
            <a:r>
              <a:rPr sz="2200" spc="-34" dirty="0">
                <a:solidFill>
                  <a:srgbClr val="FF0000"/>
                </a:solidFill>
                <a:latin typeface="Constantia"/>
                <a:cs typeface="Constantia"/>
              </a:rPr>
              <a:t> </a:t>
            </a:r>
            <a:r>
              <a:rPr sz="2200" dirty="0">
                <a:solidFill>
                  <a:srgbClr val="FF0000"/>
                </a:solidFill>
                <a:latin typeface="Constantia"/>
                <a:cs typeface="Constantia"/>
              </a:rPr>
              <a:t>en</a:t>
            </a:r>
          </a:p>
          <a:p>
            <a:pPr marL="0" marR="0">
              <a:lnSpc>
                <a:spcPts val="2200"/>
              </a:lnSpc>
              <a:spcBef>
                <a:spcPts val="429"/>
              </a:spcBef>
              <a:spcAft>
                <a:spcPts val="0"/>
              </a:spcAft>
            </a:pPr>
            <a:r>
              <a:rPr sz="2200" dirty="0">
                <a:solidFill>
                  <a:srgbClr val="FF0000"/>
                </a:solidFill>
                <a:latin typeface="Constantia"/>
                <a:cs typeface="Constantia"/>
              </a:rPr>
              <a:t>aandelen beurzen</a:t>
            </a:r>
          </a:p>
        </p:txBody>
      </p:sp>
      <p:sp>
        <p:nvSpPr>
          <p:cNvPr id="4" name="object 4"/>
          <p:cNvSpPr txBox="1"/>
          <p:nvPr/>
        </p:nvSpPr>
        <p:spPr>
          <a:xfrm>
            <a:off x="10711180" y="5961672"/>
            <a:ext cx="293662" cy="378420"/>
          </a:xfrm>
          <a:prstGeom prst="rect">
            <a:avLst/>
          </a:prstGeom>
        </p:spPr>
        <p:txBody>
          <a:bodyPr vert="horz" wrap="square" lIns="0" tIns="0" rIns="0" bIns="0" rtlCol="0">
            <a:spAutoFit/>
          </a:bodyPr>
          <a:lstStyle/>
          <a:p>
            <a:pPr marL="0" marR="0">
              <a:lnSpc>
                <a:spcPts val="2679"/>
              </a:lnSpc>
              <a:spcBef>
                <a:spcPts val="0"/>
              </a:spcBef>
              <a:spcAft>
                <a:spcPts val="0"/>
              </a:spcAft>
            </a:pPr>
            <a:r>
              <a:rPr sz="2000" dirty="0">
                <a:solidFill>
                  <a:srgbClr val="FEFEFE"/>
                </a:solidFill>
                <a:latin typeface="Arial Unicode MS"/>
                <a:cs typeface="Arial Unicode MS"/>
              </a:rPr>
              <a:t>5</a:t>
            </a:r>
          </a:p>
        </p:txBody>
      </p:sp>
      <p:sp>
        <p:nvSpPr>
          <p:cNvPr id="5" name="object 5"/>
          <p:cNvSpPr txBox="1"/>
          <p:nvPr/>
        </p:nvSpPr>
        <p:spPr>
          <a:xfrm>
            <a:off x="576580" y="6145197"/>
            <a:ext cx="747545" cy="242292"/>
          </a:xfrm>
          <a:prstGeom prst="rect">
            <a:avLst/>
          </a:prstGeom>
        </p:spPr>
        <p:txBody>
          <a:bodyPr vert="horz" wrap="square" lIns="0" tIns="0" rIns="0" bIns="0" rtlCol="0">
            <a:spAutoFit/>
          </a:bodyPr>
          <a:lstStyle/>
          <a:p>
            <a:pPr marL="0" marR="0">
              <a:lnSpc>
                <a:spcPts val="1607"/>
              </a:lnSpc>
              <a:spcBef>
                <a:spcPts val="0"/>
              </a:spcBef>
              <a:spcAft>
                <a:spcPts val="0"/>
              </a:spcAft>
            </a:pPr>
            <a:r>
              <a:rPr sz="1200" dirty="0">
                <a:solidFill>
                  <a:srgbClr val="FEFEFE"/>
                </a:solidFill>
                <a:latin typeface="Arial Unicode MS"/>
                <a:cs typeface="Arial Unicode MS"/>
              </a:rPr>
              <a:t>20/02/16</a:t>
            </a:r>
          </a:p>
        </p:txBody>
      </p:sp>
      <p:sp>
        <p:nvSpPr>
          <p:cNvPr id="6" name="Tijdelijke aanduiding voor datum 5">
            <a:extLst>
              <a:ext uri="{FF2B5EF4-FFF2-40B4-BE49-F238E27FC236}">
                <a16:creationId xmlns:a16="http://schemas.microsoft.com/office/drawing/2014/main" id="{301D67BD-1B8E-40A3-9F02-50B415583439}"/>
              </a:ext>
            </a:extLst>
          </p:cNvPr>
          <p:cNvSpPr>
            <a:spLocks noGrp="1"/>
          </p:cNvSpPr>
          <p:nvPr>
            <p:ph type="dt" sz="half" idx="10"/>
          </p:nvPr>
        </p:nvSpPr>
        <p:spPr/>
        <p:txBody>
          <a:bodyPr/>
          <a:lstStyle/>
          <a:p>
            <a:fld id="{F599CD06-1599-46A3-927D-61B578B04A02}" type="datetime1">
              <a:rPr lang="en-US" smtClean="0"/>
              <a:t>12/2/2021</a:t>
            </a:fld>
            <a:endParaRPr lang="en-US"/>
          </a:p>
        </p:txBody>
      </p:sp>
      <p:sp>
        <p:nvSpPr>
          <p:cNvPr id="7" name="Tijdelijke aanduiding voor dianummer 6">
            <a:extLst>
              <a:ext uri="{FF2B5EF4-FFF2-40B4-BE49-F238E27FC236}">
                <a16:creationId xmlns:a16="http://schemas.microsoft.com/office/drawing/2014/main" id="{0C3C419D-B64D-44A1-8715-E7F6E1B9587B}"/>
              </a:ext>
            </a:extLst>
          </p:cNvPr>
          <p:cNvSpPr>
            <a:spLocks noGrp="1"/>
          </p:cNvSpPr>
          <p:nvPr>
            <p:ph type="sldNum" sz="quarter" idx="12"/>
          </p:nvPr>
        </p:nvSpPr>
        <p:spPr/>
        <p:txBody>
          <a:bodyPr/>
          <a:lstStyle/>
          <a:p>
            <a:fld id="{80F073CC-40D5-4B23-8DF0-9BD0A0C12F2C}" type="slidenum">
              <a:rPr lang="en-US" smtClean="0"/>
              <a:t>4</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518898" cy="647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60979" cy="6477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Afbeelding 7">
            <a:extLst>
              <a:ext uri="{FF2B5EF4-FFF2-40B4-BE49-F238E27FC236}">
                <a16:creationId xmlns:a16="http://schemas.microsoft.com/office/drawing/2014/main" id="{2C14D841-284D-416A-A5D1-FDCEDABA1FF5}"/>
              </a:ext>
            </a:extLst>
          </p:cNvPr>
          <p:cNvPicPr>
            <a:picLocks noChangeAspect="1"/>
          </p:cNvPicPr>
          <p:nvPr/>
        </p:nvPicPr>
        <p:blipFill>
          <a:blip r:embed="rId2"/>
          <a:stretch>
            <a:fillRect/>
          </a:stretch>
        </p:blipFill>
        <p:spPr>
          <a:xfrm>
            <a:off x="413626" y="70149"/>
            <a:ext cx="7362048" cy="6406852"/>
          </a:xfrm>
          <a:prstGeom prst="rect">
            <a:avLst/>
          </a:prstGeom>
        </p:spPr>
      </p:pic>
      <p:grpSp>
        <p:nvGrpSpPr>
          <p:cNvPr id="17" name="Group 16">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54821" y="1015455"/>
            <a:ext cx="1476017" cy="1107808"/>
            <a:chOff x="9160561" y="1075188"/>
            <a:chExt cx="1562267" cy="1172973"/>
          </a:xfrm>
        </p:grpSpPr>
        <p:sp>
          <p:nvSpPr>
            <p:cNvPr id="18"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9"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6" name="Tijdelijke aanduiding voor datum 5">
            <a:extLst>
              <a:ext uri="{FF2B5EF4-FFF2-40B4-BE49-F238E27FC236}">
                <a16:creationId xmlns:a16="http://schemas.microsoft.com/office/drawing/2014/main" id="{87163D74-AB56-4999-A5B6-9B1F4E84F4A5}"/>
              </a:ext>
            </a:extLst>
          </p:cNvPr>
          <p:cNvSpPr>
            <a:spLocks noGrp="1"/>
          </p:cNvSpPr>
          <p:nvPr>
            <p:ph type="dt" sz="half" idx="10"/>
          </p:nvPr>
        </p:nvSpPr>
        <p:spPr>
          <a:xfrm>
            <a:off x="9051375" y="5212404"/>
            <a:ext cx="2053899" cy="344840"/>
          </a:xfrm>
        </p:spPr>
        <p:txBody>
          <a:bodyPr vert="horz" lIns="91440" tIns="45720" rIns="91440" bIns="45720" rtlCol="0" anchor="ctr">
            <a:normAutofit/>
          </a:bodyPr>
          <a:lstStyle/>
          <a:p>
            <a:pPr algn="r" defTabSz="914400">
              <a:spcAft>
                <a:spcPts val="600"/>
              </a:spcAft>
            </a:pPr>
            <a:fld id="{2A7ABD78-722D-4708-A5EE-FC5A399972A3}" type="datetime1">
              <a:rPr lang="en-US" sz="1000" b="0" i="0">
                <a:solidFill>
                  <a:schemeClr val="bg1">
                    <a:alpha val="80000"/>
                  </a:schemeClr>
                </a:solidFill>
                <a:effectLst/>
              </a:rPr>
              <a:pPr algn="r" defTabSz="914400">
                <a:spcAft>
                  <a:spcPts val="600"/>
                </a:spcAft>
              </a:pPr>
              <a:t>12/2/2021</a:t>
            </a:fld>
            <a:endParaRPr lang="en-US" sz="1000" b="0" i="0">
              <a:solidFill>
                <a:schemeClr val="bg1">
                  <a:alpha val="80000"/>
                </a:schemeClr>
              </a:solidFill>
              <a:effectLst/>
            </a:endParaRPr>
          </a:p>
        </p:txBody>
      </p:sp>
      <p:sp>
        <p:nvSpPr>
          <p:cNvPr id="7" name="Tijdelijke aanduiding voor dianummer 6">
            <a:extLst>
              <a:ext uri="{FF2B5EF4-FFF2-40B4-BE49-F238E27FC236}">
                <a16:creationId xmlns:a16="http://schemas.microsoft.com/office/drawing/2014/main" id="{003BDE46-3AFB-4BBA-82BA-286384226B5E}"/>
              </a:ext>
            </a:extLst>
          </p:cNvPr>
          <p:cNvSpPr>
            <a:spLocks noGrp="1"/>
          </p:cNvSpPr>
          <p:nvPr>
            <p:ph type="sldNum" sz="quarter" idx="12"/>
          </p:nvPr>
        </p:nvSpPr>
        <p:spPr>
          <a:xfrm>
            <a:off x="10531154" y="5699760"/>
            <a:ext cx="518350" cy="518160"/>
          </a:xfrm>
          <a:prstGeom prst="ellipse">
            <a:avLst/>
          </a:prstGeom>
          <a:solidFill>
            <a:schemeClr val="bg1">
              <a:alpha val="80000"/>
            </a:schemeClr>
          </a:solidFill>
        </p:spPr>
        <p:txBody>
          <a:bodyPr vert="horz" lIns="91440" tIns="45720" rIns="91440" bIns="45720" rtlCol="0" anchor="ctr">
            <a:normAutofit/>
          </a:bodyPr>
          <a:lstStyle/>
          <a:p>
            <a:pPr algn="ctr" defTabSz="914400">
              <a:spcAft>
                <a:spcPts val="600"/>
              </a:spcAft>
            </a:pPr>
            <a:fld id="{80F073CC-40D5-4B23-8DF0-9BD0A0C12F2C}" type="slidenum">
              <a:rPr lang="en-US" sz="1200" b="0" i="0">
                <a:solidFill>
                  <a:schemeClr val="tx1"/>
                </a:solidFill>
                <a:effectLst/>
              </a:rPr>
              <a:pPr algn="ctr" defTabSz="914400">
                <a:spcAft>
                  <a:spcPts val="600"/>
                </a:spcAft>
              </a:pPr>
              <a:t>5</a:t>
            </a:fld>
            <a:endParaRPr lang="en-US" sz="1200" b="0" i="0">
              <a:solidFill>
                <a:schemeClr val="tx1"/>
              </a:solidFill>
              <a:effectLst/>
            </a:endParaRPr>
          </a:p>
        </p:txBody>
      </p:sp>
    </p:spTree>
    <p:extLst>
      <p:ext uri="{BB962C8B-B14F-4D97-AF65-F5344CB8AC3E}">
        <p14:creationId xmlns:p14="http://schemas.microsoft.com/office/powerpoint/2010/main" val="3559510466"/>
      </p:ext>
    </p:extLst>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518898" cy="647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60979" cy="6477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Afbeelding 2">
            <a:extLst>
              <a:ext uri="{FF2B5EF4-FFF2-40B4-BE49-F238E27FC236}">
                <a16:creationId xmlns:a16="http://schemas.microsoft.com/office/drawing/2014/main" id="{8C7DC12A-7A13-4FA5-B9B6-40FD3520B6A0}"/>
              </a:ext>
            </a:extLst>
          </p:cNvPr>
          <p:cNvPicPr>
            <a:picLocks noChangeAspect="1"/>
          </p:cNvPicPr>
          <p:nvPr/>
        </p:nvPicPr>
        <p:blipFill>
          <a:blip r:embed="rId2"/>
          <a:stretch>
            <a:fillRect/>
          </a:stretch>
        </p:blipFill>
        <p:spPr>
          <a:xfrm>
            <a:off x="214834" y="231708"/>
            <a:ext cx="7560839" cy="6039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54821" y="1015455"/>
            <a:ext cx="1476017" cy="1107808"/>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4" name="Tijdelijke aanduiding voor datum 3">
            <a:extLst>
              <a:ext uri="{FF2B5EF4-FFF2-40B4-BE49-F238E27FC236}">
                <a16:creationId xmlns:a16="http://schemas.microsoft.com/office/drawing/2014/main" id="{118DEB89-A61D-4F14-8B42-D2674F0AAD4C}"/>
              </a:ext>
            </a:extLst>
          </p:cNvPr>
          <p:cNvSpPr>
            <a:spLocks noGrp="1"/>
          </p:cNvSpPr>
          <p:nvPr>
            <p:ph type="dt" sz="half" idx="10"/>
          </p:nvPr>
        </p:nvSpPr>
        <p:spPr>
          <a:xfrm>
            <a:off x="9051375" y="5212404"/>
            <a:ext cx="2053899" cy="344840"/>
          </a:xfrm>
        </p:spPr>
        <p:txBody>
          <a:bodyPr vert="horz" lIns="91440" tIns="45720" rIns="91440" bIns="45720" rtlCol="0" anchor="ctr">
            <a:normAutofit/>
          </a:bodyPr>
          <a:lstStyle/>
          <a:p>
            <a:pPr algn="r" defTabSz="914400">
              <a:spcAft>
                <a:spcPts val="600"/>
              </a:spcAft>
            </a:pPr>
            <a:fld id="{79EC0A4B-AE81-4AD7-86EA-9F753B2B1EB0}" type="datetime1">
              <a:rPr lang="en-US" sz="1000" b="0" i="0">
                <a:solidFill>
                  <a:schemeClr val="bg1">
                    <a:alpha val="80000"/>
                  </a:schemeClr>
                </a:solidFill>
                <a:effectLst/>
              </a:rPr>
              <a:pPr algn="r" defTabSz="914400">
                <a:spcAft>
                  <a:spcPts val="600"/>
                </a:spcAft>
              </a:pPr>
              <a:t>12/2/2021</a:t>
            </a:fld>
            <a:endParaRPr lang="en-US" sz="1000" b="0" i="0">
              <a:solidFill>
                <a:schemeClr val="bg1">
                  <a:alpha val="80000"/>
                </a:schemeClr>
              </a:solidFill>
              <a:effectLst/>
            </a:endParaRPr>
          </a:p>
        </p:txBody>
      </p:sp>
      <p:sp>
        <p:nvSpPr>
          <p:cNvPr id="5" name="Tijdelijke aanduiding voor dianummer 4">
            <a:extLst>
              <a:ext uri="{FF2B5EF4-FFF2-40B4-BE49-F238E27FC236}">
                <a16:creationId xmlns:a16="http://schemas.microsoft.com/office/drawing/2014/main" id="{A6860A11-6142-49CE-A8C3-831C707A60C1}"/>
              </a:ext>
            </a:extLst>
          </p:cNvPr>
          <p:cNvSpPr>
            <a:spLocks noGrp="1"/>
          </p:cNvSpPr>
          <p:nvPr>
            <p:ph type="sldNum" sz="quarter" idx="12"/>
          </p:nvPr>
        </p:nvSpPr>
        <p:spPr>
          <a:xfrm>
            <a:off x="10531154" y="5699760"/>
            <a:ext cx="518350" cy="518160"/>
          </a:xfrm>
          <a:prstGeom prst="ellipse">
            <a:avLst/>
          </a:prstGeom>
          <a:solidFill>
            <a:schemeClr val="bg1">
              <a:alpha val="80000"/>
            </a:schemeClr>
          </a:solidFill>
        </p:spPr>
        <p:txBody>
          <a:bodyPr vert="horz" lIns="91440" tIns="45720" rIns="91440" bIns="45720" rtlCol="0" anchor="ctr">
            <a:normAutofit/>
          </a:bodyPr>
          <a:lstStyle/>
          <a:p>
            <a:pPr algn="ctr" defTabSz="914400">
              <a:spcAft>
                <a:spcPts val="600"/>
              </a:spcAft>
            </a:pPr>
            <a:fld id="{80F073CC-40D5-4B23-8DF0-9BD0A0C12F2C}" type="slidenum">
              <a:rPr lang="en-US" sz="1200" b="0" i="0">
                <a:solidFill>
                  <a:schemeClr val="tx1"/>
                </a:solidFill>
                <a:effectLst/>
              </a:rPr>
              <a:pPr algn="ctr" defTabSz="914400">
                <a:spcAft>
                  <a:spcPts val="600"/>
                </a:spcAft>
              </a:pPr>
              <a:t>6</a:t>
            </a:fld>
            <a:endParaRPr lang="en-US" sz="1200" b="0" i="0">
              <a:solidFill>
                <a:schemeClr val="tx1"/>
              </a:solidFill>
              <a:effectLst/>
            </a:endParaRPr>
          </a:p>
        </p:txBody>
      </p:sp>
    </p:spTree>
    <p:extLst>
      <p:ext uri="{BB962C8B-B14F-4D97-AF65-F5344CB8AC3E}">
        <p14:creationId xmlns:p14="http://schemas.microsoft.com/office/powerpoint/2010/main" val="2681219291"/>
      </p:ext>
    </p:extLst>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 name="Rectangle 94">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518898" cy="647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7" name="Freeform: Shape 96">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60979" cy="6477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Afbeelding 10">
            <a:extLst>
              <a:ext uri="{FF2B5EF4-FFF2-40B4-BE49-F238E27FC236}">
                <a16:creationId xmlns:a16="http://schemas.microsoft.com/office/drawing/2014/main" id="{CB38FAE0-C0BF-491E-AD62-D8F1397E5F00}"/>
              </a:ext>
            </a:extLst>
          </p:cNvPr>
          <p:cNvPicPr>
            <a:picLocks noChangeAspect="1"/>
          </p:cNvPicPr>
          <p:nvPr/>
        </p:nvPicPr>
        <p:blipFill>
          <a:blip r:embed="rId2"/>
          <a:stretch>
            <a:fillRect/>
          </a:stretch>
        </p:blipFill>
        <p:spPr>
          <a:xfrm>
            <a:off x="1472868" y="607717"/>
            <a:ext cx="4928967" cy="525756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grpSp>
        <p:nvGrpSpPr>
          <p:cNvPr id="99" name="Group 98">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54821" y="1015455"/>
            <a:ext cx="1476017" cy="1107808"/>
            <a:chOff x="9160561" y="1075188"/>
            <a:chExt cx="1562267" cy="1172973"/>
          </a:xfrm>
        </p:grpSpPr>
        <p:sp>
          <p:nvSpPr>
            <p:cNvPr id="100"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01"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4" name="Tijdelijke aanduiding voor datum 3">
            <a:extLst>
              <a:ext uri="{FF2B5EF4-FFF2-40B4-BE49-F238E27FC236}">
                <a16:creationId xmlns:a16="http://schemas.microsoft.com/office/drawing/2014/main" id="{C86E3091-0CE2-4CEB-A742-5A6D83C982CE}"/>
              </a:ext>
            </a:extLst>
          </p:cNvPr>
          <p:cNvSpPr>
            <a:spLocks noGrp="1"/>
          </p:cNvSpPr>
          <p:nvPr>
            <p:ph type="dt" sz="half" idx="10"/>
          </p:nvPr>
        </p:nvSpPr>
        <p:spPr>
          <a:xfrm>
            <a:off x="9051375" y="5212404"/>
            <a:ext cx="2053899" cy="344840"/>
          </a:xfrm>
        </p:spPr>
        <p:txBody>
          <a:bodyPr vert="horz" lIns="91440" tIns="45720" rIns="91440" bIns="45720" rtlCol="0" anchor="ctr">
            <a:normAutofit/>
          </a:bodyPr>
          <a:lstStyle/>
          <a:p>
            <a:pPr algn="r" defTabSz="914400">
              <a:spcAft>
                <a:spcPts val="600"/>
              </a:spcAft>
            </a:pPr>
            <a:fld id="{79EC0A4B-AE81-4AD7-86EA-9F753B2B1EB0}" type="datetime1">
              <a:rPr lang="en-US" sz="1000" b="0" i="0">
                <a:solidFill>
                  <a:schemeClr val="bg1">
                    <a:alpha val="80000"/>
                  </a:schemeClr>
                </a:solidFill>
                <a:effectLst/>
              </a:rPr>
              <a:pPr algn="r" defTabSz="914400">
                <a:spcAft>
                  <a:spcPts val="600"/>
                </a:spcAft>
              </a:pPr>
              <a:t>12/2/2021</a:t>
            </a:fld>
            <a:endParaRPr lang="en-US" sz="1000" b="0" i="0">
              <a:solidFill>
                <a:schemeClr val="bg1">
                  <a:alpha val="80000"/>
                </a:schemeClr>
              </a:solidFill>
              <a:effectLst/>
            </a:endParaRPr>
          </a:p>
        </p:txBody>
      </p:sp>
      <p:sp>
        <p:nvSpPr>
          <p:cNvPr id="5" name="Tijdelijke aanduiding voor dianummer 4">
            <a:extLst>
              <a:ext uri="{FF2B5EF4-FFF2-40B4-BE49-F238E27FC236}">
                <a16:creationId xmlns:a16="http://schemas.microsoft.com/office/drawing/2014/main" id="{DBD622F6-1C89-44A6-BFEA-38AD228A8832}"/>
              </a:ext>
            </a:extLst>
          </p:cNvPr>
          <p:cNvSpPr>
            <a:spLocks noGrp="1"/>
          </p:cNvSpPr>
          <p:nvPr>
            <p:ph type="sldNum" sz="quarter" idx="12"/>
          </p:nvPr>
        </p:nvSpPr>
        <p:spPr>
          <a:xfrm>
            <a:off x="10531154" y="5699760"/>
            <a:ext cx="518350" cy="518160"/>
          </a:xfrm>
          <a:prstGeom prst="ellipse">
            <a:avLst/>
          </a:prstGeom>
          <a:solidFill>
            <a:schemeClr val="bg1">
              <a:alpha val="80000"/>
            </a:schemeClr>
          </a:solidFill>
        </p:spPr>
        <p:txBody>
          <a:bodyPr vert="horz" lIns="91440" tIns="45720" rIns="91440" bIns="45720" rtlCol="0" anchor="ctr">
            <a:normAutofit/>
          </a:bodyPr>
          <a:lstStyle/>
          <a:p>
            <a:pPr algn="ctr" defTabSz="914400">
              <a:spcAft>
                <a:spcPts val="600"/>
              </a:spcAft>
            </a:pPr>
            <a:fld id="{80F073CC-40D5-4B23-8DF0-9BD0A0C12F2C}" type="slidenum">
              <a:rPr lang="en-US" sz="1200" b="0" i="0">
                <a:solidFill>
                  <a:schemeClr val="tx1"/>
                </a:solidFill>
                <a:effectLst/>
              </a:rPr>
              <a:pPr algn="ctr" defTabSz="914400">
                <a:spcAft>
                  <a:spcPts val="600"/>
                </a:spcAft>
              </a:pPr>
              <a:t>7</a:t>
            </a:fld>
            <a:endParaRPr lang="en-US" sz="1200" b="0" i="0">
              <a:solidFill>
                <a:schemeClr val="tx1"/>
              </a:solidFill>
              <a:effectLst/>
            </a:endParaRPr>
          </a:p>
        </p:txBody>
      </p:sp>
    </p:spTree>
    <p:extLst>
      <p:ext uri="{BB962C8B-B14F-4D97-AF65-F5344CB8AC3E}">
        <p14:creationId xmlns:p14="http://schemas.microsoft.com/office/powerpoint/2010/main" val="2560558902"/>
      </p:ext>
    </p:extLst>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942" y="0"/>
            <a:ext cx="3068707" cy="3211513"/>
          </a:xfrm>
          <a:prstGeom prst="flowChartDocument">
            <a:avLst/>
          </a:prstGeom>
          <a:solidFill>
            <a:srgbClr val="417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B838C205-A667-465C-AAA8-469BE6830373}"/>
              </a:ext>
            </a:extLst>
          </p:cNvPr>
          <p:cNvPicPr>
            <a:picLocks noChangeAspect="1"/>
          </p:cNvPicPr>
          <p:nvPr/>
        </p:nvPicPr>
        <p:blipFill>
          <a:blip r:embed="rId2"/>
          <a:stretch>
            <a:fillRect/>
          </a:stretch>
        </p:blipFill>
        <p:spPr>
          <a:xfrm>
            <a:off x="795605" y="142156"/>
            <a:ext cx="2683380" cy="2500783"/>
          </a:xfrm>
          <a:prstGeom prst="rect">
            <a:avLst/>
          </a:prstGeom>
        </p:spPr>
      </p:pic>
      <p:pic>
        <p:nvPicPr>
          <p:cNvPr id="6" name="Afbeelding 5">
            <a:extLst>
              <a:ext uri="{FF2B5EF4-FFF2-40B4-BE49-F238E27FC236}">
                <a16:creationId xmlns:a16="http://schemas.microsoft.com/office/drawing/2014/main" id="{B798ECC2-EC4B-4DEB-BAB6-511397C2DFA3}"/>
              </a:ext>
            </a:extLst>
          </p:cNvPr>
          <p:cNvPicPr>
            <a:picLocks noChangeAspect="1"/>
          </p:cNvPicPr>
          <p:nvPr/>
        </p:nvPicPr>
        <p:blipFill>
          <a:blip r:embed="rId3"/>
          <a:stretch>
            <a:fillRect/>
          </a:stretch>
        </p:blipFill>
        <p:spPr>
          <a:xfrm>
            <a:off x="3959250" y="142156"/>
            <a:ext cx="7559650" cy="5731245"/>
          </a:xfrm>
          <a:prstGeom prst="rect">
            <a:avLst/>
          </a:prstGeom>
        </p:spPr>
      </p:pic>
      <p:sp>
        <p:nvSpPr>
          <p:cNvPr id="4" name="Tijdelijke aanduiding voor datum 3">
            <a:extLst>
              <a:ext uri="{FF2B5EF4-FFF2-40B4-BE49-F238E27FC236}">
                <a16:creationId xmlns:a16="http://schemas.microsoft.com/office/drawing/2014/main" id="{B1A5A0D5-3AF8-4B5F-B5F3-EAA4C2B6DAFB}"/>
              </a:ext>
            </a:extLst>
          </p:cNvPr>
          <p:cNvSpPr>
            <a:spLocks noGrp="1"/>
          </p:cNvSpPr>
          <p:nvPr>
            <p:ph type="dt" sz="half" idx="10"/>
          </p:nvPr>
        </p:nvSpPr>
        <p:spPr>
          <a:xfrm>
            <a:off x="7602816" y="6003219"/>
            <a:ext cx="2415635" cy="344840"/>
          </a:xfrm>
          <a:noFill/>
        </p:spPr>
        <p:txBody>
          <a:bodyPr vert="horz" lIns="91440" tIns="45720" rIns="91440" bIns="45720" rtlCol="0" anchor="ctr">
            <a:normAutofit/>
          </a:bodyPr>
          <a:lstStyle/>
          <a:p>
            <a:pPr algn="r" defTabSz="914400">
              <a:spcAft>
                <a:spcPts val="600"/>
              </a:spcAft>
            </a:pPr>
            <a:fld id="{79EC0A4B-AE81-4AD7-86EA-9F753B2B1EB0}" type="datetime1">
              <a:rPr lang="en-US" sz="1200"/>
              <a:pPr algn="r" defTabSz="914400">
                <a:spcAft>
                  <a:spcPts val="600"/>
                </a:spcAft>
              </a:pPr>
              <a:t>12/2/2021</a:t>
            </a:fld>
            <a:endParaRPr lang="en-US" sz="1200"/>
          </a:p>
        </p:txBody>
      </p:sp>
      <p:sp>
        <p:nvSpPr>
          <p:cNvPr id="5" name="Tijdelijke aanduiding voor dianummer 4">
            <a:extLst>
              <a:ext uri="{FF2B5EF4-FFF2-40B4-BE49-F238E27FC236}">
                <a16:creationId xmlns:a16="http://schemas.microsoft.com/office/drawing/2014/main" id="{9AA9B718-BE77-4CE2-8E13-279F2ACA393F}"/>
              </a:ext>
            </a:extLst>
          </p:cNvPr>
          <p:cNvSpPr>
            <a:spLocks noGrp="1"/>
          </p:cNvSpPr>
          <p:nvPr>
            <p:ph type="sldNum" sz="quarter" idx="12"/>
          </p:nvPr>
        </p:nvSpPr>
        <p:spPr>
          <a:xfrm>
            <a:off x="10323243" y="6003219"/>
            <a:ext cx="590913" cy="344840"/>
          </a:xfrm>
          <a:noFill/>
        </p:spPr>
        <p:txBody>
          <a:bodyPr vert="horz" lIns="91440" tIns="45720" rIns="91440" bIns="45720" rtlCol="0" anchor="ctr">
            <a:normAutofit/>
          </a:bodyPr>
          <a:lstStyle/>
          <a:p>
            <a:pPr algn="l" defTabSz="914400">
              <a:spcAft>
                <a:spcPts val="600"/>
              </a:spcAft>
            </a:pPr>
            <a:fld id="{80F073CC-40D5-4B23-8DF0-9BD0A0C12F2C}" type="slidenum">
              <a:rPr lang="en-US" sz="1200"/>
              <a:pPr algn="l" defTabSz="914400">
                <a:spcAft>
                  <a:spcPts val="600"/>
                </a:spcAft>
              </a:pPr>
              <a:t>8</a:t>
            </a:fld>
            <a:endParaRPr lang="en-US" sz="1200"/>
          </a:p>
        </p:txBody>
      </p:sp>
    </p:spTree>
    <p:extLst>
      <p:ext uri="{BB962C8B-B14F-4D97-AF65-F5344CB8AC3E}">
        <p14:creationId xmlns:p14="http://schemas.microsoft.com/office/powerpoint/2010/main" val="1407900942"/>
      </p:ext>
    </p:extLst>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812" y="286724"/>
            <a:ext cx="4094969" cy="5569147"/>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33D343B-C736-4EEC-83AA-3C7665D42E22}"/>
              </a:ext>
            </a:extLst>
          </p:cNvPr>
          <p:cNvSpPr>
            <a:spLocks noGrp="1"/>
          </p:cNvSpPr>
          <p:nvPr>
            <p:ph type="title"/>
          </p:nvPr>
        </p:nvSpPr>
        <p:spPr>
          <a:xfrm>
            <a:off x="561546" y="604692"/>
            <a:ext cx="3611175" cy="1270255"/>
          </a:xfrm>
        </p:spPr>
        <p:txBody>
          <a:bodyPr vert="horz" lIns="91440" tIns="45720" rIns="91440" bIns="45720" rtlCol="0" anchor="ctr">
            <a:normAutofit fontScale="90000"/>
          </a:bodyPr>
          <a:lstStyle/>
          <a:p>
            <a:pPr defTabSz="914400"/>
            <a:r>
              <a:rPr lang="en-US" sz="3400" b="1" u="sng" kern="1200" dirty="0" err="1">
                <a:solidFill>
                  <a:srgbClr val="FFFF00"/>
                </a:solidFill>
                <a:latin typeface="+mj-lt"/>
                <a:ea typeface="+mj-ea"/>
                <a:cs typeface="+mj-cs"/>
              </a:rPr>
              <a:t>Goudmijnen</a:t>
            </a:r>
            <a:r>
              <a:rPr lang="en-US" sz="3400" b="1" u="sng" kern="1200" dirty="0">
                <a:solidFill>
                  <a:srgbClr val="FFFF00"/>
                </a:solidFill>
                <a:latin typeface="+mj-lt"/>
                <a:ea typeface="+mj-ea"/>
                <a:cs typeface="+mj-cs"/>
              </a:rPr>
              <a:t> </a:t>
            </a:r>
            <a:r>
              <a:rPr lang="en-US" sz="3400" b="1" u="sng" kern="1200" dirty="0" err="1">
                <a:solidFill>
                  <a:srgbClr val="FFFF00"/>
                </a:solidFill>
                <a:latin typeface="+mj-lt"/>
                <a:ea typeface="+mj-ea"/>
                <a:cs typeface="+mj-cs"/>
              </a:rPr>
              <a:t>lopen</a:t>
            </a:r>
            <a:r>
              <a:rPr lang="en-US" sz="3400" b="1" u="sng" kern="1200" dirty="0">
                <a:solidFill>
                  <a:srgbClr val="FFFF00"/>
                </a:solidFill>
                <a:latin typeface="+mj-lt"/>
                <a:ea typeface="+mj-ea"/>
                <a:cs typeface="+mj-cs"/>
              </a:rPr>
              <a:t> </a:t>
            </a:r>
            <a:r>
              <a:rPr lang="en-US" sz="3400" b="1" u="sng" kern="1200" dirty="0" err="1">
                <a:solidFill>
                  <a:srgbClr val="FFFF00"/>
                </a:solidFill>
                <a:latin typeface="+mj-lt"/>
                <a:ea typeface="+mj-ea"/>
                <a:cs typeface="+mj-cs"/>
              </a:rPr>
              <a:t>achterstand</a:t>
            </a:r>
            <a:r>
              <a:rPr lang="en-US" sz="3400" b="1" u="sng" kern="1200" dirty="0">
                <a:solidFill>
                  <a:srgbClr val="FFFF00"/>
                </a:solidFill>
                <a:latin typeface="+mj-lt"/>
                <a:ea typeface="+mj-ea"/>
                <a:cs typeface="+mj-cs"/>
              </a:rPr>
              <a:t> </a:t>
            </a:r>
            <a:r>
              <a:rPr lang="en-US" sz="3400" b="1" u="sng" kern="1200" dirty="0" err="1">
                <a:solidFill>
                  <a:srgbClr val="FFFF00"/>
                </a:solidFill>
                <a:latin typeface="+mj-lt"/>
                <a:ea typeface="+mj-ea"/>
                <a:cs typeface="+mj-cs"/>
              </a:rPr>
              <a:t>weldra</a:t>
            </a:r>
            <a:r>
              <a:rPr lang="en-US" sz="3400" b="1" u="sng" kern="1200" dirty="0">
                <a:solidFill>
                  <a:srgbClr val="FFFF00"/>
                </a:solidFill>
                <a:latin typeface="+mj-lt"/>
                <a:ea typeface="+mj-ea"/>
                <a:cs typeface="+mj-cs"/>
              </a:rPr>
              <a:t> in</a:t>
            </a:r>
          </a:p>
        </p:txBody>
      </p:sp>
      <p:cxnSp>
        <p:nvCxnSpPr>
          <p:cNvPr id="2053" name="Straight Connector 7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5216" y="1936759"/>
            <a:ext cx="3481588"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Tijdelijke aanduiding voor tekst 2">
            <a:extLst>
              <a:ext uri="{FF2B5EF4-FFF2-40B4-BE49-F238E27FC236}">
                <a16:creationId xmlns:a16="http://schemas.microsoft.com/office/drawing/2014/main" id="{F9A1E8A6-0926-4938-BA40-44E2A476C660}"/>
              </a:ext>
            </a:extLst>
          </p:cNvPr>
          <p:cNvSpPr>
            <a:spLocks noGrp="1"/>
          </p:cNvSpPr>
          <p:nvPr>
            <p:ph type="body" idx="1"/>
          </p:nvPr>
        </p:nvSpPr>
        <p:spPr>
          <a:xfrm>
            <a:off x="560837" y="2003887"/>
            <a:ext cx="3611175" cy="3563398"/>
          </a:xfrm>
        </p:spPr>
        <p:txBody>
          <a:bodyPr vert="horz" lIns="91440" tIns="45720" rIns="91440" bIns="45720" rtlCol="0">
            <a:normAutofit/>
          </a:bodyPr>
          <a:lstStyle/>
          <a:p>
            <a:pPr indent="-228600" defTabSz="914400"/>
            <a:endParaRPr lang="en-US" sz="1900" dirty="0">
              <a:solidFill>
                <a:schemeClr val="bg1"/>
              </a:solidFill>
            </a:endParaRPr>
          </a:p>
        </p:txBody>
      </p:sp>
      <p:pic>
        <p:nvPicPr>
          <p:cNvPr id="2050" name="Picture 2">
            <a:extLst>
              <a:ext uri="{FF2B5EF4-FFF2-40B4-BE49-F238E27FC236}">
                <a16:creationId xmlns:a16="http://schemas.microsoft.com/office/drawing/2014/main" id="{7511748F-0B98-4AA0-9E60-6F2EDEB243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8561" y="718852"/>
            <a:ext cx="6232462" cy="4892482"/>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a:extLst>
              <a:ext uri="{FF2B5EF4-FFF2-40B4-BE49-F238E27FC236}">
                <a16:creationId xmlns:a16="http://schemas.microsoft.com/office/drawing/2014/main" id="{7B5AA00A-7CCC-4468-8714-B983794066F6}"/>
              </a:ext>
            </a:extLst>
          </p:cNvPr>
          <p:cNvSpPr>
            <a:spLocks noGrp="1"/>
          </p:cNvSpPr>
          <p:nvPr>
            <p:ph type="dt" sz="half" idx="10"/>
          </p:nvPr>
        </p:nvSpPr>
        <p:spPr>
          <a:xfrm>
            <a:off x="791924" y="6003219"/>
            <a:ext cx="2591752" cy="344840"/>
          </a:xfrm>
        </p:spPr>
        <p:txBody>
          <a:bodyPr vert="horz" lIns="91440" tIns="45720" rIns="91440" bIns="45720" rtlCol="0" anchor="ctr">
            <a:normAutofit/>
          </a:bodyPr>
          <a:lstStyle/>
          <a:p>
            <a:pPr defTabSz="914400">
              <a:spcAft>
                <a:spcPts val="600"/>
              </a:spcAft>
            </a:pPr>
            <a:fld id="{79EC0A4B-AE81-4AD7-86EA-9F753B2B1EB0}" type="datetime1">
              <a:rPr lang="en-US" sz="1200" smtClean="0"/>
              <a:pPr defTabSz="914400">
                <a:spcAft>
                  <a:spcPts val="600"/>
                </a:spcAft>
              </a:pPr>
              <a:t>12/2/2021</a:t>
            </a:fld>
            <a:endParaRPr lang="en-US" sz="1200"/>
          </a:p>
        </p:txBody>
      </p:sp>
      <p:sp>
        <p:nvSpPr>
          <p:cNvPr id="5" name="Tijdelijke aanduiding voor dianummer 4">
            <a:extLst>
              <a:ext uri="{FF2B5EF4-FFF2-40B4-BE49-F238E27FC236}">
                <a16:creationId xmlns:a16="http://schemas.microsoft.com/office/drawing/2014/main" id="{76B6B999-15C2-40E9-95AE-BB4B7562A0B7}"/>
              </a:ext>
            </a:extLst>
          </p:cNvPr>
          <p:cNvSpPr>
            <a:spLocks noGrp="1"/>
          </p:cNvSpPr>
          <p:nvPr>
            <p:ph type="sldNum" sz="quarter" idx="12"/>
          </p:nvPr>
        </p:nvSpPr>
        <p:spPr>
          <a:xfrm>
            <a:off x="8135223" y="6003219"/>
            <a:ext cx="2591752" cy="344840"/>
          </a:xfrm>
        </p:spPr>
        <p:txBody>
          <a:bodyPr vert="horz" lIns="91440" tIns="45720" rIns="91440" bIns="45720" rtlCol="0" anchor="ctr">
            <a:normAutofit/>
          </a:bodyPr>
          <a:lstStyle/>
          <a:p>
            <a:pPr defTabSz="914400">
              <a:spcAft>
                <a:spcPts val="600"/>
              </a:spcAft>
            </a:pPr>
            <a:fld id="{80F073CC-40D5-4B23-8DF0-9BD0A0C12F2C}" type="slidenum">
              <a:rPr lang="en-US" sz="1200" smtClean="0"/>
              <a:pPr defTabSz="914400">
                <a:spcAft>
                  <a:spcPts val="600"/>
                </a:spcAft>
              </a:pPr>
              <a:t>9</a:t>
            </a:fld>
            <a:endParaRPr lang="en-US" sz="1200"/>
          </a:p>
        </p:txBody>
      </p:sp>
      <p:pic>
        <p:nvPicPr>
          <p:cNvPr id="7" name="Afbeelding 6">
            <a:extLst>
              <a:ext uri="{FF2B5EF4-FFF2-40B4-BE49-F238E27FC236}">
                <a16:creationId xmlns:a16="http://schemas.microsoft.com/office/drawing/2014/main" id="{89D1A669-2683-4257-88AD-DC602F5C4D99}"/>
              </a:ext>
            </a:extLst>
          </p:cNvPr>
          <p:cNvPicPr>
            <a:picLocks noChangeAspect="1"/>
          </p:cNvPicPr>
          <p:nvPr/>
        </p:nvPicPr>
        <p:blipFill>
          <a:blip r:embed="rId3"/>
          <a:stretch>
            <a:fillRect/>
          </a:stretch>
        </p:blipFill>
        <p:spPr>
          <a:xfrm>
            <a:off x="317812" y="2084107"/>
            <a:ext cx="4001478" cy="3833576"/>
          </a:xfrm>
          <a:prstGeom prst="rect">
            <a:avLst/>
          </a:prstGeom>
        </p:spPr>
      </p:pic>
    </p:spTree>
    <p:extLst>
      <p:ext uri="{BB962C8B-B14F-4D97-AF65-F5344CB8AC3E}">
        <p14:creationId xmlns:p14="http://schemas.microsoft.com/office/powerpoint/2010/main" val="1717903154"/>
      </p:ext>
    </p:extLst>
  </p:cSld>
  <p:clrMapOvr>
    <a:masterClrMapping/>
  </p:clrMapOvr>
  <mc:AlternateContent xmlns:mc="http://schemas.openxmlformats.org/markup-compatibility/2006" xmlns:p14="http://schemas.microsoft.com/office/powerpoint/2010/main">
    <mc:Choice Requires="p14">
      <p:transition spd="slow" p14:dur="1500" advClick="0" advTm="6000">
        <p:random/>
      </p:transition>
    </mc:Choice>
    <mc:Fallback xmlns="">
      <p:transition spd="slow" advClick="0" advTm="6000">
        <p:random/>
      </p:transition>
    </mc:Fallback>
  </mc:AlternateContent>
</p:sld>
</file>

<file path=ppt/theme/theme1.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259</Words>
  <Application>Microsoft Office PowerPoint</Application>
  <PresentationFormat>Aangepast</PresentationFormat>
  <Paragraphs>93</Paragraphs>
  <Slides>32</Slides>
  <Notes>2</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32</vt:i4>
      </vt:variant>
    </vt:vector>
  </HeadingPairs>
  <TitlesOfParts>
    <vt:vector size="40" baseType="lpstr">
      <vt:lpstr>Constantia</vt:lpstr>
      <vt:lpstr>Calibri Light</vt:lpstr>
      <vt:lpstr>Arial</vt:lpstr>
      <vt:lpstr>Arial Black</vt:lpstr>
      <vt:lpstr>Calibri</vt:lpstr>
      <vt:lpstr>Arial Unicode MS</vt:lpstr>
      <vt:lpstr>LJQQAM+ITC Zapf Chancery Medium Italic</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Goudmijnen lopen achterstand weldra in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Deze week zoeken we de aandelen die koopwaardig zijn op  aandelen die gisteren nog op houden of verkopen stonden en nu een koopsignaal geven  we laten de robot zoeken wat de beste aandelen zijn op europa voor 2022  de top 10 europa 2022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PowerPoint</dc:title>
  <dc:creator>bernard busschaert</dc:creator>
  <cp:lastModifiedBy>bernard busschaert</cp:lastModifiedBy>
  <cp:revision>29</cp:revision>
  <dcterms:modified xsi:type="dcterms:W3CDTF">2021-12-02T09:38:53Z</dcterms:modified>
</cp:coreProperties>
</file>