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91" r:id="rId1"/>
  </p:sldMasterIdLst>
  <p:notesMasterIdLst>
    <p:notesMasterId r:id="rId32"/>
  </p:notesMasterIdLst>
  <p:sldIdLst>
    <p:sldId id="256" r:id="rId2"/>
    <p:sldId id="258" r:id="rId3"/>
    <p:sldId id="339" r:id="rId4"/>
    <p:sldId id="260" r:id="rId5"/>
    <p:sldId id="315" r:id="rId6"/>
    <p:sldId id="331" r:id="rId7"/>
    <p:sldId id="333" r:id="rId8"/>
    <p:sldId id="340" r:id="rId9"/>
    <p:sldId id="264" r:id="rId10"/>
    <p:sldId id="265" r:id="rId11"/>
    <p:sldId id="313" r:id="rId12"/>
    <p:sldId id="314" r:id="rId13"/>
    <p:sldId id="335" r:id="rId14"/>
    <p:sldId id="336" r:id="rId15"/>
    <p:sldId id="337" r:id="rId16"/>
    <p:sldId id="272" r:id="rId17"/>
    <p:sldId id="307" r:id="rId18"/>
    <p:sldId id="274" r:id="rId19"/>
    <p:sldId id="275" r:id="rId20"/>
    <p:sldId id="344" r:id="rId21"/>
    <p:sldId id="326" r:id="rId22"/>
    <p:sldId id="327" r:id="rId23"/>
    <p:sldId id="328" r:id="rId24"/>
    <p:sldId id="329" r:id="rId25"/>
    <p:sldId id="330" r:id="rId26"/>
    <p:sldId id="294" r:id="rId27"/>
    <p:sldId id="280" r:id="rId28"/>
    <p:sldId id="281" r:id="rId29"/>
    <p:sldId id="283" r:id="rId30"/>
    <p:sldId id="338" r:id="rId31"/>
  </p:sldIdLst>
  <p:sldSz cx="11518900" cy="6477000"/>
  <p:notesSz cx="11518900" cy="6477000"/>
  <p:embeddedFontLst>
    <p:embeddedFont>
      <p:font typeface="Arial Black" panose="020B0A04020102020204" pitchFamily="34" charset="0"/>
      <p:bold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Constantia" panose="02030602050306030303" pitchFamily="18" charset="0"/>
      <p:regular r:id="rId42"/>
      <p:bold r:id="rId43"/>
      <p:italic r:id="rId44"/>
      <p:boldItalic r:id="rId45"/>
    </p:embeddedFont>
    <p:embeddedFont>
      <p:font typeface="LJQQAM+ITC Zapf Chancery Medium Italic" panose="020B0604020202020204"/>
      <p:regular r:id="rId46"/>
    </p:embeddedFont>
    <p:embeddedFont>
      <p:font typeface="Wingdings 3" panose="05040102010807070707" pitchFamily="18" charset="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Lst>
        </p14:section>
        <p14:section name="Naamloze sectie" id="{8755B586-2486-49CE-8420-C76D66869903}">
          <p14:sldIdLst>
            <p14:sldId id="258"/>
            <p14:sldId id="339"/>
            <p14:sldId id="260"/>
            <p14:sldId id="315"/>
            <p14:sldId id="331"/>
            <p14:sldId id="333"/>
            <p14:sldId id="340"/>
            <p14:sldId id="264"/>
            <p14:sldId id="265"/>
            <p14:sldId id="313"/>
            <p14:sldId id="314"/>
            <p14:sldId id="335"/>
            <p14:sldId id="336"/>
            <p14:sldId id="337"/>
            <p14:sldId id="272"/>
            <p14:sldId id="307"/>
            <p14:sldId id="274"/>
            <p14:sldId id="275"/>
            <p14:sldId id="344"/>
            <p14:sldId id="326"/>
            <p14:sldId id="327"/>
            <p14:sldId id="328"/>
            <p14:sldId id="329"/>
            <p14:sldId id="330"/>
            <p14:sldId id="294"/>
            <p14:sldId id="280"/>
            <p14:sldId id="281"/>
            <p14:sldId id="283"/>
            <p14:sldId id="338"/>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3AAC7-DA29-42CA-81FE-21A63DA362BD}" v="70" dt="2022-01-05T15:30:02.20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84" y="52"/>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E64DA3B7-C8ED-4794-95C0-F1362288985C}" type="datetimeFigureOut">
              <a:rPr lang="nl-BE" smtClean="0"/>
              <a:t>5/01/2022</a:t>
            </a:fld>
            <a:endParaRPr lang="nl-BE"/>
          </a:p>
        </p:txBody>
      </p:sp>
      <p:sp>
        <p:nvSpPr>
          <p:cNvPr id="4" name="Tijdelijke aanduiding voor dia-afbeelding 3"/>
          <p:cNvSpPr>
            <a:spLocks noGrp="1" noRot="1" noChangeAspect="1"/>
          </p:cNvSpPr>
          <p:nvPr>
            <p:ph type="sldImg" idx="2"/>
          </p:nvPr>
        </p:nvSpPr>
        <p:spPr>
          <a:xfrm>
            <a:off x="3816350" y="809625"/>
            <a:ext cx="3886200" cy="21859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152525" y="3117850"/>
            <a:ext cx="9213850" cy="2549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151563"/>
            <a:ext cx="4991100" cy="32543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524625" y="6151563"/>
            <a:ext cx="4991100" cy="325437"/>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19</a:t>
            </a:fld>
            <a:endParaRPr lang="nl-BE"/>
          </a:p>
        </p:txBody>
      </p:sp>
    </p:spTree>
    <p:extLst>
      <p:ext uri="{BB962C8B-B14F-4D97-AF65-F5344CB8AC3E}">
        <p14:creationId xmlns:p14="http://schemas.microsoft.com/office/powerpoint/2010/main" val="179600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27</a:t>
            </a:fld>
            <a:endParaRPr lang="nl-BE"/>
          </a:p>
        </p:txBody>
      </p:sp>
    </p:spTree>
    <p:extLst>
      <p:ext uri="{BB962C8B-B14F-4D97-AF65-F5344CB8AC3E}">
        <p14:creationId xmlns:p14="http://schemas.microsoft.com/office/powerpoint/2010/main" val="200502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91192" y="1367367"/>
            <a:ext cx="8338408" cy="3144604"/>
          </a:xfrm>
        </p:spPr>
        <p:txBody>
          <a:bodyPr anchor="b"/>
          <a:lstStyle>
            <a:lvl1pPr>
              <a:defRPr sz="6800"/>
            </a:lvl1pPr>
          </a:lstStyle>
          <a:p>
            <a:r>
              <a:rPr lang="nl-NL"/>
              <a:t>Klik om stijl te bewerken</a:t>
            </a:r>
            <a:endParaRPr lang="en-US" dirty="0"/>
          </a:p>
        </p:txBody>
      </p:sp>
      <p:sp>
        <p:nvSpPr>
          <p:cNvPr id="3" name="Subtitle 2"/>
          <p:cNvSpPr>
            <a:spLocks noGrp="1"/>
          </p:cNvSpPr>
          <p:nvPr>
            <p:ph type="subTitle" idx="1"/>
          </p:nvPr>
        </p:nvSpPr>
        <p:spPr>
          <a:xfrm>
            <a:off x="1091192" y="4511970"/>
            <a:ext cx="8338408" cy="813563"/>
          </a:xfrm>
        </p:spPr>
        <p:txBody>
          <a:bodyPr anchor="t"/>
          <a:lstStyle>
            <a:lvl1pPr marL="0" indent="0" algn="l">
              <a:buNone/>
              <a:defRPr cap="all">
                <a:solidFill>
                  <a:schemeClr val="bg2">
                    <a:lumMod val="40000"/>
                    <a:lumOff val="60000"/>
                  </a:schemeClr>
                </a:solidFill>
              </a:defRPr>
            </a:lvl1pPr>
            <a:lvl2pPr marL="431780" indent="0" algn="ctr">
              <a:buNone/>
              <a:defRPr>
                <a:solidFill>
                  <a:schemeClr val="tx1">
                    <a:tint val="75000"/>
                  </a:schemeClr>
                </a:solidFill>
              </a:defRPr>
            </a:lvl2pPr>
            <a:lvl3pPr marL="863559" indent="0" algn="ctr">
              <a:buNone/>
              <a:defRPr>
                <a:solidFill>
                  <a:schemeClr val="tx1">
                    <a:tint val="75000"/>
                  </a:schemeClr>
                </a:solidFill>
              </a:defRPr>
            </a:lvl3pPr>
            <a:lvl4pPr marL="1295339" indent="0" algn="ctr">
              <a:buNone/>
              <a:defRPr>
                <a:solidFill>
                  <a:schemeClr val="tx1">
                    <a:tint val="75000"/>
                  </a:schemeClr>
                </a:solidFill>
              </a:defRPr>
            </a:lvl4pPr>
            <a:lvl5pPr marL="1727119" indent="0" algn="ctr">
              <a:buNone/>
              <a:defRPr>
                <a:solidFill>
                  <a:schemeClr val="tx1">
                    <a:tint val="75000"/>
                  </a:schemeClr>
                </a:solidFill>
              </a:defRPr>
            </a:lvl5pPr>
            <a:lvl6pPr marL="2158898" indent="0" algn="ctr">
              <a:buNone/>
              <a:defRPr>
                <a:solidFill>
                  <a:schemeClr val="tx1">
                    <a:tint val="75000"/>
                  </a:schemeClr>
                </a:solidFill>
              </a:defRPr>
            </a:lvl6pPr>
            <a:lvl7pPr marL="2590678" indent="0" algn="ctr">
              <a:buNone/>
              <a:defRPr>
                <a:solidFill>
                  <a:schemeClr val="tx1">
                    <a:tint val="75000"/>
                  </a:schemeClr>
                </a:solidFill>
              </a:defRPr>
            </a:lvl7pPr>
            <a:lvl8pPr marL="3022458" indent="0" algn="ctr">
              <a:buNone/>
              <a:defRPr>
                <a:solidFill>
                  <a:schemeClr val="tx1">
                    <a:tint val="75000"/>
                  </a:schemeClr>
                </a:solidFill>
              </a:defRPr>
            </a:lvl8pPr>
            <a:lvl9pPr marL="3454237"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943864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91193" y="4533888"/>
            <a:ext cx="8338407" cy="535253"/>
          </a:xfrm>
        </p:spPr>
        <p:txBody>
          <a:bodyPr anchor="b">
            <a:normAutofit/>
          </a:bodyPr>
          <a:lstStyle>
            <a:lvl1pPr algn="l">
              <a:defRPr sz="2267" b="0"/>
            </a:lvl1pPr>
          </a:lstStyle>
          <a:p>
            <a:r>
              <a:rPr lang="nl-NL"/>
              <a:t>Klik om stijl te bewerken</a:t>
            </a:r>
            <a:endParaRPr lang="en-US" dirty="0"/>
          </a:p>
        </p:txBody>
      </p:sp>
      <p:sp>
        <p:nvSpPr>
          <p:cNvPr id="3" name="Picture Placeholder 2"/>
          <p:cNvSpPr>
            <a:spLocks noGrp="1" noChangeAspect="1"/>
          </p:cNvSpPr>
          <p:nvPr>
            <p:ph type="pic" idx="1"/>
          </p:nvPr>
        </p:nvSpPr>
        <p:spPr>
          <a:xfrm>
            <a:off x="1091192" y="647700"/>
            <a:ext cx="8338408" cy="343840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1193" y="5069140"/>
            <a:ext cx="8338406" cy="466284"/>
          </a:xfrm>
        </p:spPr>
        <p:txBody>
          <a:bodyPr>
            <a:normAutofit/>
          </a:bodyPr>
          <a:lstStyle>
            <a:lvl1pPr marL="0" indent="0">
              <a:buNone/>
              <a:defRPr sz="1133"/>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1/5/2022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5692415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91191" y="1367367"/>
            <a:ext cx="8338409" cy="1871133"/>
          </a:xfrm>
        </p:spPr>
        <p:txBody>
          <a:bodyPr/>
          <a:lstStyle>
            <a:lvl1pPr>
              <a:defRPr sz="4533"/>
            </a:lvl1pPr>
          </a:lstStyle>
          <a:p>
            <a:r>
              <a:rPr lang="nl-NL"/>
              <a:t>Klik om stijl te bewerken</a:t>
            </a:r>
            <a:endParaRPr lang="en-US" dirty="0"/>
          </a:p>
        </p:txBody>
      </p:sp>
      <p:sp>
        <p:nvSpPr>
          <p:cNvPr id="8" name="Text Placeholder 3"/>
          <p:cNvSpPr>
            <a:spLocks noGrp="1"/>
          </p:cNvSpPr>
          <p:nvPr>
            <p:ph type="body" sz="half" idx="2"/>
          </p:nvPr>
        </p:nvSpPr>
        <p:spPr>
          <a:xfrm>
            <a:off x="1091191" y="3454400"/>
            <a:ext cx="8338409" cy="2230967"/>
          </a:xfrm>
        </p:spPr>
        <p:txBody>
          <a:bodyPr anchor="ctr">
            <a:normAutofit/>
          </a:bodyPr>
          <a:lstStyle>
            <a:lvl1pPr marL="0" indent="0">
              <a:buNone/>
              <a:defRPr sz="1700"/>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64969071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7859" y="1367367"/>
            <a:ext cx="7557686" cy="2194298"/>
          </a:xfrm>
        </p:spPr>
        <p:txBody>
          <a:bodyPr/>
          <a:lstStyle>
            <a:lvl1pPr>
              <a:defRPr sz="4533"/>
            </a:lvl1pPr>
          </a:lstStyle>
          <a:p>
            <a:r>
              <a:rPr lang="nl-NL"/>
              <a:t>Klik om stijl te bewerken</a:t>
            </a:r>
            <a:endParaRPr lang="en-US" dirty="0"/>
          </a:p>
        </p:txBody>
      </p:sp>
      <p:sp>
        <p:nvSpPr>
          <p:cNvPr id="11" name="Text Placeholder 3"/>
          <p:cNvSpPr>
            <a:spLocks noGrp="1"/>
          </p:cNvSpPr>
          <p:nvPr>
            <p:ph type="body" sz="half" idx="14"/>
          </p:nvPr>
        </p:nvSpPr>
        <p:spPr>
          <a:xfrm>
            <a:off x="1823826" y="3561665"/>
            <a:ext cx="6877752" cy="323164"/>
          </a:xfrm>
        </p:spPr>
        <p:txBody>
          <a:bodyPr vert="horz" lIns="91440" tIns="45720" rIns="91440" bIns="45720" rtlCol="0" anchor="t">
            <a:normAutofit/>
          </a:bodyPr>
          <a:lstStyle>
            <a:lvl1pPr marL="0" indent="0">
              <a:buNone/>
              <a:defRPr lang="en-US" sz="1322" b="0" i="0" kern="1200" cap="small" dirty="0">
                <a:solidFill>
                  <a:schemeClr val="bg2">
                    <a:lumMod val="40000"/>
                    <a:lumOff val="60000"/>
                  </a:schemeClr>
                </a:solidFill>
                <a:latin typeface="+mj-lt"/>
                <a:ea typeface="+mj-ea"/>
                <a:cs typeface="+mj-cs"/>
              </a:defRPr>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091191" y="4108954"/>
            <a:ext cx="8338409" cy="1583267"/>
          </a:xfrm>
        </p:spPr>
        <p:txBody>
          <a:bodyPr anchor="ctr">
            <a:normAutofit/>
          </a:bodyPr>
          <a:lstStyle>
            <a:lvl1pPr marL="0" indent="0">
              <a:buNone/>
              <a:defRPr sz="1700"/>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
        <p:nvSpPr>
          <p:cNvPr id="12" name="TextBox 11"/>
          <p:cNvSpPr txBox="1"/>
          <p:nvPr/>
        </p:nvSpPr>
        <p:spPr>
          <a:xfrm>
            <a:off x="848702" y="917295"/>
            <a:ext cx="757640" cy="186544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522" dirty="0"/>
              <a:t>“</a:t>
            </a:r>
          </a:p>
        </p:txBody>
      </p:sp>
      <p:sp>
        <p:nvSpPr>
          <p:cNvPr id="15" name="TextBox 14"/>
          <p:cNvSpPr txBox="1"/>
          <p:nvPr/>
        </p:nvSpPr>
        <p:spPr>
          <a:xfrm>
            <a:off x="8815369" y="2468577"/>
            <a:ext cx="757640" cy="186544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1522" dirty="0"/>
              <a:t>”</a:t>
            </a:r>
          </a:p>
        </p:txBody>
      </p:sp>
    </p:spTree>
    <p:extLst>
      <p:ext uri="{BB962C8B-B14F-4D97-AF65-F5344CB8AC3E}">
        <p14:creationId xmlns:p14="http://schemas.microsoft.com/office/powerpoint/2010/main" val="410176933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091191" y="2950634"/>
            <a:ext cx="8338410" cy="1561337"/>
          </a:xfrm>
        </p:spPr>
        <p:txBody>
          <a:bodyPr anchor="b"/>
          <a:lstStyle>
            <a:lvl1pPr algn="l">
              <a:defRPr sz="3778" b="0" cap="none"/>
            </a:lvl1pPr>
          </a:lstStyle>
          <a:p>
            <a:r>
              <a:rPr lang="nl-NL"/>
              <a:t>Klik om stijl te bewerken</a:t>
            </a:r>
            <a:endParaRPr lang="en-US" dirty="0"/>
          </a:p>
        </p:txBody>
      </p:sp>
      <p:sp>
        <p:nvSpPr>
          <p:cNvPr id="3" name="Text Placeholder 2"/>
          <p:cNvSpPr>
            <a:spLocks noGrp="1"/>
          </p:cNvSpPr>
          <p:nvPr>
            <p:ph type="body" idx="1"/>
          </p:nvPr>
        </p:nvSpPr>
        <p:spPr>
          <a:xfrm>
            <a:off x="1091191" y="4511971"/>
            <a:ext cx="8338409" cy="812600"/>
          </a:xfrm>
        </p:spPr>
        <p:txBody>
          <a:bodyPr anchor="t"/>
          <a:lstStyle>
            <a:lvl1pPr marL="0" indent="0" algn="l">
              <a:buNone/>
              <a:defRPr sz="1889" cap="none">
                <a:solidFill>
                  <a:schemeClr val="bg2">
                    <a:lumMod val="40000"/>
                    <a:lumOff val="60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87613838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66"/>
            </a:lvl1pPr>
          </a:lstStyle>
          <a:p>
            <a:r>
              <a:rPr lang="nl-NL"/>
              <a:t>Klik om stijl te bewerken</a:t>
            </a:r>
            <a:endParaRPr lang="en-US" dirty="0"/>
          </a:p>
        </p:txBody>
      </p:sp>
      <p:sp>
        <p:nvSpPr>
          <p:cNvPr id="3" name="Text Placeholder 2"/>
          <p:cNvSpPr>
            <a:spLocks noGrp="1"/>
          </p:cNvSpPr>
          <p:nvPr>
            <p:ph type="body" idx="1"/>
          </p:nvPr>
        </p:nvSpPr>
        <p:spPr>
          <a:xfrm>
            <a:off x="598003" y="1871134"/>
            <a:ext cx="2784174"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16" name="Text Placeholder 3"/>
          <p:cNvSpPr>
            <a:spLocks noGrp="1"/>
          </p:cNvSpPr>
          <p:nvPr>
            <p:ph type="body" sz="half" idx="15"/>
          </p:nvPr>
        </p:nvSpPr>
        <p:spPr>
          <a:xfrm>
            <a:off x="616442" y="2518834"/>
            <a:ext cx="2765736" cy="3389930"/>
          </a:xfrm>
        </p:spPr>
        <p:txBody>
          <a:bodyPr anchor="t">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Text Placeholder 4"/>
          <p:cNvSpPr>
            <a:spLocks noGrp="1"/>
          </p:cNvSpPr>
          <p:nvPr>
            <p:ph type="body" sz="quarter" idx="3"/>
          </p:nvPr>
        </p:nvSpPr>
        <p:spPr>
          <a:xfrm>
            <a:off x="3669249" y="1871134"/>
            <a:ext cx="2774136"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19" name="Text Placeholder 3"/>
          <p:cNvSpPr>
            <a:spLocks noGrp="1"/>
          </p:cNvSpPr>
          <p:nvPr>
            <p:ph type="body" sz="half" idx="16"/>
          </p:nvPr>
        </p:nvSpPr>
        <p:spPr>
          <a:xfrm>
            <a:off x="3659278" y="2518834"/>
            <a:ext cx="2784106" cy="3389930"/>
          </a:xfrm>
        </p:spPr>
        <p:txBody>
          <a:bodyPr anchor="t">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14" name="Text Placeholder 4"/>
          <p:cNvSpPr>
            <a:spLocks noGrp="1"/>
          </p:cNvSpPr>
          <p:nvPr>
            <p:ph type="body" sz="quarter" idx="13"/>
          </p:nvPr>
        </p:nvSpPr>
        <p:spPr>
          <a:xfrm>
            <a:off x="6731358" y="1871134"/>
            <a:ext cx="2770236"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20" name="Text Placeholder 3"/>
          <p:cNvSpPr>
            <a:spLocks noGrp="1"/>
          </p:cNvSpPr>
          <p:nvPr>
            <p:ph type="body" sz="half" idx="17"/>
          </p:nvPr>
        </p:nvSpPr>
        <p:spPr>
          <a:xfrm>
            <a:off x="6731358" y="2518834"/>
            <a:ext cx="2770236" cy="3389930"/>
          </a:xfrm>
        </p:spPr>
        <p:txBody>
          <a:bodyPr anchor="t">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cxnSp>
        <p:nvCxnSpPr>
          <p:cNvPr id="17" name="Straight Connector 16"/>
          <p:cNvCxnSpPr/>
          <p:nvPr/>
        </p:nvCxnSpPr>
        <p:spPr>
          <a:xfrm>
            <a:off x="3520428" y="2015067"/>
            <a:ext cx="0" cy="37422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577854" y="2015067"/>
            <a:ext cx="0" cy="37465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4"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7816682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66"/>
            </a:lvl1pPr>
          </a:lstStyle>
          <a:p>
            <a:r>
              <a:rPr lang="nl-NL"/>
              <a:t>Klik om stijl te bewerken</a:t>
            </a:r>
            <a:endParaRPr lang="en-US" dirty="0"/>
          </a:p>
        </p:txBody>
      </p:sp>
      <p:sp>
        <p:nvSpPr>
          <p:cNvPr id="3" name="Text Placeholder 2"/>
          <p:cNvSpPr>
            <a:spLocks noGrp="1"/>
          </p:cNvSpPr>
          <p:nvPr>
            <p:ph type="body" idx="1"/>
          </p:nvPr>
        </p:nvSpPr>
        <p:spPr>
          <a:xfrm>
            <a:off x="616441" y="4014785"/>
            <a:ext cx="2777735"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16441" y="2087034"/>
            <a:ext cx="2777735" cy="1439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16441" y="4559033"/>
            <a:ext cx="2777735" cy="622567"/>
          </a:xfrm>
        </p:spPr>
        <p:txBody>
          <a:bodyPr anchor="t">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Text Placeholder 4"/>
          <p:cNvSpPr>
            <a:spLocks noGrp="1"/>
          </p:cNvSpPr>
          <p:nvPr>
            <p:ph type="body" sz="quarter" idx="3"/>
          </p:nvPr>
        </p:nvSpPr>
        <p:spPr>
          <a:xfrm>
            <a:off x="3674649" y="4014785"/>
            <a:ext cx="2768736"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674648" y="2087034"/>
            <a:ext cx="2768736" cy="1439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673371" y="4559032"/>
            <a:ext cx="2772402" cy="622567"/>
          </a:xfrm>
        </p:spPr>
        <p:txBody>
          <a:bodyPr anchor="t">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14" name="Text Placeholder 4"/>
          <p:cNvSpPr>
            <a:spLocks noGrp="1"/>
          </p:cNvSpPr>
          <p:nvPr>
            <p:ph type="body" sz="quarter" idx="13"/>
          </p:nvPr>
        </p:nvSpPr>
        <p:spPr>
          <a:xfrm>
            <a:off x="6731358" y="4014785"/>
            <a:ext cx="2770236"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6731357" y="2087034"/>
            <a:ext cx="2770236" cy="1439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6731240" y="4559030"/>
            <a:ext cx="2773905" cy="622567"/>
          </a:xfrm>
        </p:spPr>
        <p:txBody>
          <a:bodyPr anchor="t">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cxnSp>
        <p:nvCxnSpPr>
          <p:cNvPr id="19" name="Straight Connector 18"/>
          <p:cNvCxnSpPr/>
          <p:nvPr/>
        </p:nvCxnSpPr>
        <p:spPr>
          <a:xfrm>
            <a:off x="3520428" y="2015067"/>
            <a:ext cx="0" cy="37422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77854" y="2015067"/>
            <a:ext cx="0" cy="37465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4"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01278334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8220256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5751" y="406313"/>
            <a:ext cx="1655843" cy="5502451"/>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16442" y="838113"/>
            <a:ext cx="7013329" cy="50706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8954983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1/5/2022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2048293977"/>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74421166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91193" y="2702748"/>
            <a:ext cx="8338407" cy="1809222"/>
          </a:xfrm>
        </p:spPr>
        <p:txBody>
          <a:bodyPr anchor="b"/>
          <a:lstStyle>
            <a:lvl1pPr algn="l">
              <a:defRPr sz="3778" b="0" cap="none"/>
            </a:lvl1pPr>
          </a:lstStyle>
          <a:p>
            <a:r>
              <a:rPr lang="nl-NL"/>
              <a:t>Klik om stijl te bewerken</a:t>
            </a:r>
            <a:endParaRPr lang="en-US" dirty="0"/>
          </a:p>
        </p:txBody>
      </p:sp>
      <p:sp>
        <p:nvSpPr>
          <p:cNvPr id="3" name="Text Placeholder 2"/>
          <p:cNvSpPr>
            <a:spLocks noGrp="1"/>
          </p:cNvSpPr>
          <p:nvPr>
            <p:ph type="body" idx="1"/>
          </p:nvPr>
        </p:nvSpPr>
        <p:spPr>
          <a:xfrm>
            <a:off x="1091192" y="4511971"/>
            <a:ext cx="8338408" cy="812600"/>
          </a:xfrm>
        </p:spPr>
        <p:txBody>
          <a:bodyPr anchor="t"/>
          <a:lstStyle>
            <a:lvl1pPr marL="0" indent="0" algn="l">
              <a:buNone/>
              <a:defRPr sz="1889" cap="all">
                <a:solidFill>
                  <a:schemeClr val="bg2">
                    <a:lumMod val="40000"/>
                    <a:lumOff val="60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F6353B1-1FA3-445A-8117-F3082D614776}" type="datetime1">
              <a:rPr lang="en-US" smtClean="0"/>
              <a:t>1/5/2022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60688581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42401" y="1946099"/>
            <a:ext cx="4153624" cy="3962665"/>
          </a:xfrm>
        </p:spPr>
        <p:txBody>
          <a:bodyPr>
            <a:normAutofit/>
          </a:bodyPr>
          <a:lstStyle>
            <a:lvl1pPr>
              <a:defRPr sz="1700"/>
            </a:lvl1pPr>
            <a:lvl2pPr>
              <a:defRPr sz="1511"/>
            </a:lvl2pPr>
            <a:lvl3pPr>
              <a:defRPr sz="1322"/>
            </a:lvl3pPr>
            <a:lvl4pPr>
              <a:defRPr sz="1133"/>
            </a:lvl4pPr>
            <a:lvl5pPr>
              <a:defRPr sz="1133"/>
            </a:lvl5pPr>
            <a:lvl6pPr>
              <a:defRPr sz="1133"/>
            </a:lvl6pPr>
            <a:lvl7pPr>
              <a:defRPr sz="1133"/>
            </a:lvl7pPr>
            <a:lvl8pPr>
              <a:defRPr sz="1133"/>
            </a:lvl8pPr>
            <a:lvl9pPr>
              <a:defRPr sz="1133"/>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342319" y="1941865"/>
            <a:ext cx="4153626" cy="3966898"/>
          </a:xfrm>
        </p:spPr>
        <p:txBody>
          <a:bodyPr>
            <a:normAutofit/>
          </a:bodyPr>
          <a:lstStyle>
            <a:lvl1pPr>
              <a:defRPr sz="1700"/>
            </a:lvl1pPr>
            <a:lvl2pPr>
              <a:defRPr sz="1511"/>
            </a:lvl2pPr>
            <a:lvl3pPr>
              <a:defRPr sz="1322"/>
            </a:lvl3pPr>
            <a:lvl4pPr>
              <a:defRPr sz="1133"/>
            </a:lvl4pPr>
            <a:lvl5pPr>
              <a:defRPr sz="1133"/>
            </a:lvl5pPr>
            <a:lvl6pPr>
              <a:defRPr sz="1133"/>
            </a:lvl6pPr>
            <a:lvl7pPr>
              <a:defRPr sz="1133"/>
            </a:lvl7pPr>
            <a:lvl8pPr>
              <a:defRPr sz="1133"/>
            </a:lvl8pPr>
            <a:lvl9pPr>
              <a:defRPr sz="1133"/>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1/5/2022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29121425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042401" y="1799167"/>
            <a:ext cx="4153624"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1042401" y="2374900"/>
            <a:ext cx="4153624" cy="3533864"/>
          </a:xfrm>
        </p:spPr>
        <p:txBody>
          <a:bodyPr>
            <a:normAutofit/>
          </a:bodyPr>
          <a:lstStyle>
            <a:lvl1pPr>
              <a:defRPr sz="1700"/>
            </a:lvl1pPr>
            <a:lvl2pPr>
              <a:defRPr sz="1511"/>
            </a:lvl2pPr>
            <a:lvl3pPr>
              <a:defRPr sz="1322"/>
            </a:lvl3pPr>
            <a:lvl4pPr>
              <a:defRPr sz="1133"/>
            </a:lvl4pPr>
            <a:lvl5pPr>
              <a:defRPr sz="1133"/>
            </a:lvl5pPr>
            <a:lvl6pPr>
              <a:defRPr sz="1133"/>
            </a:lvl6pPr>
            <a:lvl7pPr>
              <a:defRPr sz="1133"/>
            </a:lvl7pPr>
            <a:lvl8pPr>
              <a:defRPr sz="1133"/>
            </a:lvl8pPr>
            <a:lvl9pPr>
              <a:defRPr sz="1133"/>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342320" y="1799167"/>
            <a:ext cx="4153624" cy="544247"/>
          </a:xfrm>
        </p:spPr>
        <p:txBody>
          <a:bodyPr anchor="b">
            <a:noAutofit/>
          </a:bodyPr>
          <a:lstStyle>
            <a:lvl1pPr marL="0" indent="0">
              <a:buNone/>
              <a:defRPr sz="2267" b="0">
                <a:solidFill>
                  <a:schemeClr val="bg2">
                    <a:lumMod val="40000"/>
                    <a:lumOff val="60000"/>
                  </a:schemeClr>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342320" y="2374900"/>
            <a:ext cx="4153624" cy="3533864"/>
          </a:xfrm>
        </p:spPr>
        <p:txBody>
          <a:bodyPr>
            <a:normAutofit/>
          </a:bodyPr>
          <a:lstStyle>
            <a:lvl1pPr>
              <a:defRPr sz="1700"/>
            </a:lvl1pPr>
            <a:lvl2pPr>
              <a:defRPr sz="1511"/>
            </a:lvl2pPr>
            <a:lvl3pPr>
              <a:defRPr sz="1322"/>
            </a:lvl3pPr>
            <a:lvl4pPr>
              <a:defRPr sz="1133"/>
            </a:lvl4pPr>
            <a:lvl5pPr>
              <a:defRPr sz="1133"/>
            </a:lvl5pPr>
            <a:lvl6pPr>
              <a:defRPr sz="1133"/>
            </a:lvl6pPr>
            <a:lvl7pPr>
              <a:defRPr sz="1133"/>
            </a:lvl7pPr>
            <a:lvl8pPr>
              <a:defRPr sz="1133"/>
            </a:lvl8pPr>
            <a:lvl9pPr>
              <a:defRPr sz="1133"/>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1/5/2022</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8677970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DA14FB61-0851-432A-90B9-6A2DF6EE0513}" type="datetime1">
              <a:rPr lang="en-US" smtClean="0"/>
              <a:t>1/5/2022</a:t>
            </a:fld>
            <a:endParaRPr lang="en-US"/>
          </a:p>
        </p:txBody>
      </p:sp>
      <p:sp>
        <p:nvSpPr>
          <p:cNvPr id="5" name="Footer Placeholder 3"/>
          <p:cNvSpPr>
            <a:spLocks noGrp="1"/>
          </p:cNvSpPr>
          <p:nvPr>
            <p:ph type="ftr" sz="quarter" idx="11"/>
          </p:nvPr>
        </p:nvSpPr>
        <p:spPr/>
        <p:txBody>
          <a:bodyPr/>
          <a:lstStyle/>
          <a:p>
            <a:endParaRPr lang="nl-BE"/>
          </a:p>
        </p:txBody>
      </p:sp>
      <p:sp>
        <p:nvSpPr>
          <p:cNvPr id="6"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63572253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FBD5EB-B380-46AF-AE7E-0CBAA3B3C10D}" type="datetime1">
              <a:rPr lang="en-US" smtClean="0"/>
              <a:t>1/5/2022</a:t>
            </a:fld>
            <a:endParaRPr lang="en-US"/>
          </a:p>
        </p:txBody>
      </p:sp>
      <p:sp>
        <p:nvSpPr>
          <p:cNvPr id="5" name="Footer Placeholder 2"/>
          <p:cNvSpPr>
            <a:spLocks noGrp="1"/>
          </p:cNvSpPr>
          <p:nvPr>
            <p:ph type="ftr" sz="quarter" idx="11"/>
          </p:nvPr>
        </p:nvSpPr>
        <p:spPr/>
        <p:txBody>
          <a:bodyPr/>
          <a:lstStyle/>
          <a:p>
            <a:endParaRPr lang="nl-BE"/>
          </a:p>
        </p:txBody>
      </p:sp>
      <p:sp>
        <p:nvSpPr>
          <p:cNvPr id="6"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43473523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91190" y="1367367"/>
            <a:ext cx="3213297" cy="1367367"/>
          </a:xfrm>
        </p:spPr>
        <p:txBody>
          <a:bodyPr anchor="b"/>
          <a:lstStyle>
            <a:lvl1pPr algn="l">
              <a:defRPr sz="2267" b="0"/>
            </a:lvl1pPr>
          </a:lstStyle>
          <a:p>
            <a:r>
              <a:rPr lang="nl-NL"/>
              <a:t>Klik om stijl te bewerken</a:t>
            </a:r>
            <a:endParaRPr lang="en-US" dirty="0"/>
          </a:p>
        </p:txBody>
      </p:sp>
      <p:sp>
        <p:nvSpPr>
          <p:cNvPr id="3" name="Content Placeholder 2"/>
          <p:cNvSpPr>
            <a:spLocks noGrp="1"/>
          </p:cNvSpPr>
          <p:nvPr>
            <p:ph idx="1"/>
          </p:nvPr>
        </p:nvSpPr>
        <p:spPr>
          <a:xfrm>
            <a:off x="4520466" y="1367367"/>
            <a:ext cx="4909135" cy="4318000"/>
          </a:xfrm>
        </p:spPr>
        <p:txBody>
          <a:bodyPr anchor="ctr">
            <a:normAutofit/>
          </a:bodyPr>
          <a:lstStyle>
            <a:lvl1pPr>
              <a:defRPr sz="1889"/>
            </a:lvl1pPr>
            <a:lvl2pPr>
              <a:defRPr sz="1700"/>
            </a:lvl2pPr>
            <a:lvl3pPr>
              <a:defRPr sz="1511"/>
            </a:lvl3pPr>
            <a:lvl4pPr>
              <a:defRPr sz="1322"/>
            </a:lvl4pPr>
            <a:lvl5pPr>
              <a:defRPr sz="1322"/>
            </a:lvl5pPr>
            <a:lvl6pPr>
              <a:defRPr sz="1322"/>
            </a:lvl6pPr>
            <a:lvl7pPr>
              <a:defRPr sz="1322"/>
            </a:lvl7pPr>
            <a:lvl8pPr>
              <a:defRPr sz="1322"/>
            </a:lvl8pPr>
            <a:lvl9pPr>
              <a:defRPr sz="1322"/>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91190" y="2955432"/>
            <a:ext cx="3213296" cy="2734732"/>
          </a:xfrm>
        </p:spPr>
        <p:txBody>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19127723-9AB6-4880-AA78-6BD21EBC34E1}" type="datetime1">
              <a:rPr lang="en-US" smtClean="0"/>
              <a:t>1/5/2022</a:t>
            </a:fld>
            <a:endParaRPr lang="en-US"/>
          </a:p>
        </p:txBody>
      </p:sp>
      <p:sp>
        <p:nvSpPr>
          <p:cNvPr id="5" name="Footer Placeholder 5"/>
          <p:cNvSpPr>
            <a:spLocks noGrp="1"/>
          </p:cNvSpPr>
          <p:nvPr>
            <p:ph type="ftr" sz="quarter" idx="11"/>
          </p:nvPr>
        </p:nvSpPr>
        <p:spPr/>
        <p:txBody>
          <a:bodyPr/>
          <a:lstStyle/>
          <a:p>
            <a:endParaRPr lang="nl-BE"/>
          </a:p>
        </p:txBody>
      </p:sp>
      <p:sp>
        <p:nvSpPr>
          <p:cNvPr id="6"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57699348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90202" y="1751181"/>
            <a:ext cx="4811735" cy="1487319"/>
          </a:xfrm>
        </p:spPr>
        <p:txBody>
          <a:bodyPr anchor="b">
            <a:normAutofit/>
          </a:bodyPr>
          <a:lstStyle>
            <a:lvl1pPr algn="l">
              <a:defRPr sz="3400" b="0"/>
            </a:lvl1pPr>
          </a:lstStyle>
          <a:p>
            <a:r>
              <a:rPr lang="nl-NL"/>
              <a:t>Klik om stijl te bewerken</a:t>
            </a:r>
            <a:endParaRPr lang="en-US" dirty="0"/>
          </a:p>
        </p:txBody>
      </p:sp>
      <p:sp>
        <p:nvSpPr>
          <p:cNvPr id="3" name="Picture Placeholder 2"/>
          <p:cNvSpPr>
            <a:spLocks noGrp="1" noChangeAspect="1"/>
          </p:cNvSpPr>
          <p:nvPr>
            <p:ph type="pic" idx="1"/>
          </p:nvPr>
        </p:nvSpPr>
        <p:spPr>
          <a:xfrm>
            <a:off x="6565873" y="1079500"/>
            <a:ext cx="3023711" cy="431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1191" y="3454400"/>
            <a:ext cx="4804246" cy="1295400"/>
          </a:xfrm>
        </p:spPr>
        <p:txBody>
          <a:bodyPr>
            <a:normAutofit/>
          </a:bodyPr>
          <a:lstStyle>
            <a:lvl1pPr marL="0" indent="0">
              <a:buNone/>
              <a:defRPr sz="1322"/>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F22F27-2F7B-4771-8667-393EC6809EA0}" type="datetime1">
              <a:rPr lang="en-US" smtClean="0"/>
              <a:t>1/5/2022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86334575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521370"/>
            <a:ext cx="3814135" cy="3955631"/>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731662"/>
            <a:ext cx="1438362" cy="2234039"/>
          </a:xfrm>
          <a:prstGeom prst="rect">
            <a:avLst/>
          </a:prstGeom>
        </p:spPr>
      </p:pic>
      <p:sp>
        <p:nvSpPr>
          <p:cNvPr id="16" name="Oval 15"/>
          <p:cNvSpPr/>
          <p:nvPr/>
        </p:nvSpPr>
        <p:spPr>
          <a:xfrm>
            <a:off x="8133723" y="1583267"/>
            <a:ext cx="2663746" cy="26627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557778" y="0"/>
            <a:ext cx="1514867" cy="1077996"/>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130762" y="5757333"/>
            <a:ext cx="938872" cy="719667"/>
          </a:xfrm>
          <a:prstGeom prst="rect">
            <a:avLst/>
          </a:prstGeom>
        </p:spPr>
      </p:pic>
      <p:sp>
        <p:nvSpPr>
          <p:cNvPr id="14" name="Rectangle 13"/>
          <p:cNvSpPr/>
          <p:nvPr/>
        </p:nvSpPr>
        <p:spPr>
          <a:xfrm>
            <a:off x="9861558"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10441" y="427567"/>
            <a:ext cx="8885504" cy="1322723"/>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042401" y="1938867"/>
            <a:ext cx="8452617" cy="396239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9595135" y="1691165"/>
            <a:ext cx="935566" cy="287972"/>
          </a:xfrm>
          <a:prstGeom prst="rect">
            <a:avLst/>
          </a:prstGeom>
        </p:spPr>
        <p:txBody>
          <a:bodyPr vert="horz" lIns="91440" tIns="45720" rIns="91440" bIns="45720" rtlCol="0" anchor="t"/>
          <a:lstStyle>
            <a:lvl1pPr algn="l">
              <a:defRPr sz="1039" b="0" i="0">
                <a:solidFill>
                  <a:schemeClr val="tx1">
                    <a:tint val="75000"/>
                    <a:alpha val="60000"/>
                  </a:schemeClr>
                </a:solidFill>
              </a:defRPr>
            </a:lvl1pPr>
          </a:lstStyle>
          <a:p>
            <a:fld id="{19127723-9AB6-4880-AA78-6BD21EBC34E1}" type="datetime1">
              <a:rPr lang="en-US" smtClean="0"/>
              <a:t>1/5/2022</a:t>
            </a:fld>
            <a:endParaRPr lang="en-US"/>
          </a:p>
        </p:txBody>
      </p:sp>
      <p:sp>
        <p:nvSpPr>
          <p:cNvPr id="5" name="Footer Placeholder 4"/>
          <p:cNvSpPr>
            <a:spLocks noGrp="1"/>
          </p:cNvSpPr>
          <p:nvPr>
            <p:ph type="ftr" sz="quarter" idx="3"/>
          </p:nvPr>
        </p:nvSpPr>
        <p:spPr>
          <a:xfrm rot="5400000">
            <a:off x="8458042" y="3046062"/>
            <a:ext cx="3645362" cy="287973"/>
          </a:xfrm>
          <a:prstGeom prst="rect">
            <a:avLst/>
          </a:prstGeom>
        </p:spPr>
        <p:txBody>
          <a:bodyPr vert="horz" lIns="91440" tIns="45720" rIns="91440" bIns="45720" rtlCol="0" anchor="b"/>
          <a:lstStyle>
            <a:lvl1pPr algn="l">
              <a:defRPr sz="1039" b="0" i="0">
                <a:solidFill>
                  <a:schemeClr val="tx1">
                    <a:tint val="75000"/>
                    <a:alpha val="60000"/>
                  </a:schemeClr>
                </a:solidFill>
              </a:defRPr>
            </a:lvl1pPr>
          </a:lstStyle>
          <a:p>
            <a:endParaRPr lang="nl-BE"/>
          </a:p>
        </p:txBody>
      </p:sp>
      <p:sp>
        <p:nvSpPr>
          <p:cNvPr id="6" name="Slide Number Placeholder 5"/>
          <p:cNvSpPr>
            <a:spLocks noGrp="1"/>
          </p:cNvSpPr>
          <p:nvPr>
            <p:ph type="sldNum" sz="quarter" idx="4"/>
          </p:nvPr>
        </p:nvSpPr>
        <p:spPr bwMode="gray">
          <a:xfrm>
            <a:off x="9780994" y="279300"/>
            <a:ext cx="791923" cy="725038"/>
          </a:xfrm>
          <a:prstGeom prst="rect">
            <a:avLst/>
          </a:prstGeom>
        </p:spPr>
        <p:txBody>
          <a:bodyPr vert="horz" lIns="91440" tIns="45720" rIns="91440" bIns="45720" rtlCol="0" anchor="b"/>
          <a:lstStyle>
            <a:lvl1pPr algn="ctr">
              <a:defRPr sz="2644" b="0" i="0">
                <a:solidFill>
                  <a:schemeClr val="tx1">
                    <a:tint val="75000"/>
                  </a:schemeClr>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3578708895"/>
      </p:ext>
    </p:extLst>
  </p:cSld>
  <p:clrMap bg1="dk1" tx1="lt1" bg2="dk2"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Lst>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hf hdr="0" ftr="0"/>
  <p:txStyles>
    <p:titleStyle>
      <a:lvl1pPr algn="l" defTabSz="431780" rtl="0" eaLnBrk="1" latinLnBrk="0" hangingPunct="1">
        <a:spcBef>
          <a:spcPct val="0"/>
        </a:spcBef>
        <a:buNone/>
        <a:defRPr sz="3966"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3835" indent="-323835" algn="l" defTabSz="431780" rtl="0" eaLnBrk="1" latinLnBrk="0" hangingPunct="1">
        <a:spcBef>
          <a:spcPts val="944"/>
        </a:spcBef>
        <a:spcAft>
          <a:spcPts val="0"/>
        </a:spcAft>
        <a:buClr>
          <a:schemeClr val="bg2">
            <a:lumMod val="40000"/>
            <a:lumOff val="60000"/>
          </a:schemeClr>
        </a:buClr>
        <a:buSzPct val="80000"/>
        <a:buFont typeface="Wingdings 3" charset="2"/>
        <a:buChar char=""/>
        <a:defRPr sz="1889" b="0" i="0" kern="1200">
          <a:solidFill>
            <a:schemeClr val="tx1"/>
          </a:solidFill>
          <a:latin typeface="+mj-lt"/>
          <a:ea typeface="+mj-ea"/>
          <a:cs typeface="+mj-cs"/>
        </a:defRPr>
      </a:lvl1pPr>
      <a:lvl2pPr marL="701642" indent="-269862" algn="l" defTabSz="431780" rtl="0" eaLnBrk="1" latinLnBrk="0" hangingPunct="1">
        <a:spcBef>
          <a:spcPts val="944"/>
        </a:spcBef>
        <a:spcAft>
          <a:spcPts val="0"/>
        </a:spcAft>
        <a:buClr>
          <a:schemeClr val="bg2">
            <a:lumMod val="40000"/>
            <a:lumOff val="60000"/>
          </a:schemeClr>
        </a:buClr>
        <a:buSzPct val="80000"/>
        <a:buFont typeface="Wingdings 3" charset="2"/>
        <a:buChar char=""/>
        <a:defRPr sz="1700" b="0" i="0" kern="1200">
          <a:solidFill>
            <a:schemeClr val="tx1"/>
          </a:solidFill>
          <a:latin typeface="+mj-lt"/>
          <a:ea typeface="+mj-ea"/>
          <a:cs typeface="+mj-cs"/>
        </a:defRPr>
      </a:lvl2pPr>
      <a:lvl3pPr marL="1079449"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511" b="0" i="0" kern="1200">
          <a:solidFill>
            <a:schemeClr val="tx1"/>
          </a:solidFill>
          <a:latin typeface="+mj-lt"/>
          <a:ea typeface="+mj-ea"/>
          <a:cs typeface="+mj-cs"/>
        </a:defRPr>
      </a:lvl3pPr>
      <a:lvl4pPr marL="1511229"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322" b="0" i="0" kern="1200">
          <a:solidFill>
            <a:schemeClr val="tx1"/>
          </a:solidFill>
          <a:latin typeface="+mj-lt"/>
          <a:ea typeface="+mj-ea"/>
          <a:cs typeface="+mj-cs"/>
        </a:defRPr>
      </a:lvl4pPr>
      <a:lvl5pPr marL="1943009"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322" b="0" i="0" kern="1200">
          <a:solidFill>
            <a:schemeClr val="tx1"/>
          </a:solidFill>
          <a:latin typeface="+mj-lt"/>
          <a:ea typeface="+mj-ea"/>
          <a:cs typeface="+mj-cs"/>
        </a:defRPr>
      </a:lvl5pPr>
      <a:lvl6pPr marL="2366666"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322" b="0" i="0" kern="1200">
          <a:solidFill>
            <a:schemeClr val="tx1"/>
          </a:solidFill>
          <a:latin typeface="+mj-lt"/>
          <a:ea typeface="+mj-ea"/>
          <a:cs typeface="+mj-cs"/>
        </a:defRPr>
      </a:lvl6pPr>
      <a:lvl7pPr marL="2806568"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322" b="0" i="0" kern="1200">
          <a:solidFill>
            <a:schemeClr val="tx1"/>
          </a:solidFill>
          <a:latin typeface="+mj-lt"/>
          <a:ea typeface="+mj-ea"/>
          <a:cs typeface="+mj-cs"/>
        </a:defRPr>
      </a:lvl7pPr>
      <a:lvl8pPr marL="3238348"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322" b="0" i="0" kern="1200">
          <a:solidFill>
            <a:schemeClr val="tx1"/>
          </a:solidFill>
          <a:latin typeface="+mj-lt"/>
          <a:ea typeface="+mj-ea"/>
          <a:cs typeface="+mj-cs"/>
        </a:defRPr>
      </a:lvl8pPr>
      <a:lvl9pPr marL="3670127" indent="-215890" algn="l" defTabSz="431780" rtl="0" eaLnBrk="1" latinLnBrk="0" hangingPunct="1">
        <a:spcBef>
          <a:spcPts val="944"/>
        </a:spcBef>
        <a:spcAft>
          <a:spcPts val="0"/>
        </a:spcAft>
        <a:buClr>
          <a:schemeClr val="bg2">
            <a:lumMod val="40000"/>
            <a:lumOff val="60000"/>
          </a:schemeClr>
        </a:buClr>
        <a:buSzPct val="80000"/>
        <a:buFont typeface="Wingdings 3" charset="2"/>
        <a:buChar char=""/>
        <a:defRPr sz="1322" b="0" i="0" kern="1200">
          <a:solidFill>
            <a:schemeClr val="tx1"/>
          </a:solidFill>
          <a:latin typeface="+mj-lt"/>
          <a:ea typeface="+mj-ea"/>
          <a:cs typeface="+mj-cs"/>
        </a:defRPr>
      </a:lvl9pPr>
    </p:bodyStyle>
    <p:otherStyle>
      <a:defPPr>
        <a:defRPr lang="en-US"/>
      </a:defPPr>
      <a:lvl1pPr marL="0" algn="l" defTabSz="431780" rtl="0" eaLnBrk="1" latinLnBrk="0" hangingPunct="1">
        <a:defRPr sz="1700" kern="1200">
          <a:solidFill>
            <a:schemeClr val="tx1"/>
          </a:solidFill>
          <a:latin typeface="+mn-lt"/>
          <a:ea typeface="+mn-ea"/>
          <a:cs typeface="+mn-cs"/>
        </a:defRPr>
      </a:lvl1pPr>
      <a:lvl2pPr marL="431780" algn="l" defTabSz="431780" rtl="0" eaLnBrk="1" latinLnBrk="0" hangingPunct="1">
        <a:defRPr sz="1700" kern="1200">
          <a:solidFill>
            <a:schemeClr val="tx1"/>
          </a:solidFill>
          <a:latin typeface="+mn-lt"/>
          <a:ea typeface="+mn-ea"/>
          <a:cs typeface="+mn-cs"/>
        </a:defRPr>
      </a:lvl2pPr>
      <a:lvl3pPr marL="863559" algn="l" defTabSz="431780" rtl="0" eaLnBrk="1" latinLnBrk="0" hangingPunct="1">
        <a:defRPr sz="1700" kern="1200">
          <a:solidFill>
            <a:schemeClr val="tx1"/>
          </a:solidFill>
          <a:latin typeface="+mn-lt"/>
          <a:ea typeface="+mn-ea"/>
          <a:cs typeface="+mn-cs"/>
        </a:defRPr>
      </a:lvl3pPr>
      <a:lvl4pPr marL="1295339" algn="l" defTabSz="431780" rtl="0" eaLnBrk="1" latinLnBrk="0" hangingPunct="1">
        <a:defRPr sz="1700" kern="1200">
          <a:solidFill>
            <a:schemeClr val="tx1"/>
          </a:solidFill>
          <a:latin typeface="+mn-lt"/>
          <a:ea typeface="+mn-ea"/>
          <a:cs typeface="+mn-cs"/>
        </a:defRPr>
      </a:lvl4pPr>
      <a:lvl5pPr marL="1727119" algn="l" defTabSz="431780" rtl="0" eaLnBrk="1" latinLnBrk="0" hangingPunct="1">
        <a:defRPr sz="1700" kern="1200">
          <a:solidFill>
            <a:schemeClr val="tx1"/>
          </a:solidFill>
          <a:latin typeface="+mn-lt"/>
          <a:ea typeface="+mn-ea"/>
          <a:cs typeface="+mn-cs"/>
        </a:defRPr>
      </a:lvl5pPr>
      <a:lvl6pPr marL="2158898" algn="l" defTabSz="431780" rtl="0" eaLnBrk="1" latinLnBrk="0" hangingPunct="1">
        <a:defRPr sz="1700" kern="1200">
          <a:solidFill>
            <a:schemeClr val="tx1"/>
          </a:solidFill>
          <a:latin typeface="+mn-lt"/>
          <a:ea typeface="+mn-ea"/>
          <a:cs typeface="+mn-cs"/>
        </a:defRPr>
      </a:lvl6pPr>
      <a:lvl7pPr marL="2590678" algn="l" defTabSz="431780" rtl="0" eaLnBrk="1" latinLnBrk="0" hangingPunct="1">
        <a:defRPr sz="1700" kern="1200">
          <a:solidFill>
            <a:schemeClr val="tx1"/>
          </a:solidFill>
          <a:latin typeface="+mn-lt"/>
          <a:ea typeface="+mn-ea"/>
          <a:cs typeface="+mn-cs"/>
        </a:defRPr>
      </a:lvl7pPr>
      <a:lvl8pPr marL="3022458" algn="l" defTabSz="431780" rtl="0" eaLnBrk="1" latinLnBrk="0" hangingPunct="1">
        <a:defRPr sz="1700" kern="1200">
          <a:solidFill>
            <a:schemeClr val="tx1"/>
          </a:solidFill>
          <a:latin typeface="+mn-lt"/>
          <a:ea typeface="+mn-ea"/>
          <a:cs typeface="+mn-cs"/>
        </a:defRPr>
      </a:lvl8pPr>
      <a:lvl9pPr marL="3454237" algn="l" defTabSz="43178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907539" y="-7932"/>
            <a:ext cx="8975842" cy="1384637"/>
          </a:xfrm>
          <a:prstGeom prst="rect">
            <a:avLst/>
          </a:prstGeom>
        </p:spPr>
        <p:txBody>
          <a:bodyPr vert="horz" wrap="square" lIns="0" tIns="0" rIns="0" bIns="0" rtlCol="0">
            <a:spAutoFit/>
          </a:bodyPr>
          <a:lstStyle/>
          <a:p>
            <a:pPr marL="0" marR="0">
              <a:lnSpc>
                <a:spcPts val="5922"/>
              </a:lnSpc>
              <a:spcBef>
                <a:spcPts val="0"/>
              </a:spcBef>
              <a:spcAft>
                <a:spcPts val="0"/>
              </a:spcAft>
            </a:pPr>
            <a:r>
              <a:rPr sz="4200" dirty="0">
                <a:solidFill>
                  <a:srgbClr val="CC0000"/>
                </a:solidFill>
                <a:latin typeface="Arial Black"/>
                <a:cs typeface="Arial Black"/>
              </a:rPr>
              <a:t>Advies </a:t>
            </a:r>
            <a:r>
              <a:rPr sz="4200" spc="-40" dirty="0">
                <a:solidFill>
                  <a:srgbClr val="CC0000"/>
                </a:solidFill>
                <a:latin typeface="Arial Black"/>
                <a:cs typeface="Arial Black"/>
              </a:rPr>
              <a:t>voor</a:t>
            </a:r>
            <a:r>
              <a:rPr sz="4200" spc="1214" dirty="0">
                <a:solidFill>
                  <a:srgbClr val="CC0000"/>
                </a:solidFill>
                <a:latin typeface="Arial Black"/>
                <a:cs typeface="Arial Black"/>
              </a:rPr>
              <a:t> </a:t>
            </a:r>
            <a:r>
              <a:rPr sz="4200" dirty="0">
                <a:solidFill>
                  <a:srgbClr val="CC0000"/>
                </a:solidFill>
                <a:latin typeface="Arial Black"/>
                <a:cs typeface="Arial Black"/>
              </a:rPr>
              <a:t>beleggers&amp;-clubs</a:t>
            </a:r>
          </a:p>
          <a:p>
            <a:pPr marL="801370" marR="0">
              <a:lnSpc>
                <a:spcPts val="4679"/>
              </a:lnSpc>
              <a:spcBef>
                <a:spcPts val="0"/>
              </a:spcBef>
              <a:spcAft>
                <a:spcPts val="0"/>
              </a:spcAft>
            </a:pPr>
            <a:r>
              <a:rPr sz="4200" dirty="0">
                <a:solidFill>
                  <a:srgbClr val="CC0000"/>
                </a:solidFill>
                <a:latin typeface="Arial Black"/>
                <a:cs typeface="Arial Black"/>
              </a:rPr>
              <a:t>uw docent</a:t>
            </a:r>
            <a:r>
              <a:rPr sz="4200" spc="10" dirty="0">
                <a:solidFill>
                  <a:srgbClr val="CC0000"/>
                </a:solidFill>
                <a:latin typeface="Arial Black"/>
                <a:cs typeface="Arial Black"/>
              </a:rPr>
              <a:t> </a:t>
            </a:r>
            <a:r>
              <a:rPr sz="4200" dirty="0">
                <a:solidFill>
                  <a:srgbClr val="CC0000"/>
                </a:solidFill>
                <a:latin typeface="Arial Black"/>
                <a:cs typeface="Arial Black"/>
              </a:rPr>
              <a:t>B </a:t>
            </a:r>
            <a:r>
              <a:rPr sz="4200" spc="-12" dirty="0">
                <a:solidFill>
                  <a:srgbClr val="CC0000"/>
                </a:solidFill>
                <a:latin typeface="Arial Black"/>
                <a:cs typeface="Arial Black"/>
              </a:rPr>
              <a:t>Busschaer</a:t>
            </a:r>
            <a:r>
              <a:rPr sz="4200" spc="-1197" dirty="0">
                <a:solidFill>
                  <a:srgbClr val="CC0000"/>
                </a:solidFill>
                <a:latin typeface="Arial Black"/>
                <a:cs typeface="Arial Black"/>
              </a:rPr>
              <a:t> </a:t>
            </a:r>
            <a:r>
              <a:rPr sz="4200" dirty="0">
                <a:solidFill>
                  <a:srgbClr val="CC0000"/>
                </a:solidFill>
                <a:latin typeface="Arial Black"/>
                <a:cs typeface="Arial Black"/>
              </a:rPr>
              <a:t>t</a:t>
            </a:r>
          </a:p>
        </p:txBody>
      </p:sp>
      <p:sp>
        <p:nvSpPr>
          <p:cNvPr id="4" name="object 4"/>
          <p:cNvSpPr txBox="1"/>
          <p:nvPr/>
        </p:nvSpPr>
        <p:spPr>
          <a:xfrm>
            <a:off x="706119" y="1457788"/>
            <a:ext cx="3649084" cy="450006"/>
          </a:xfrm>
          <a:prstGeom prst="rect">
            <a:avLst/>
          </a:prstGeom>
        </p:spPr>
        <p:txBody>
          <a:bodyPr vert="horz" wrap="square" lIns="0" tIns="0" rIns="0" bIns="0" rtlCol="0">
            <a:spAutoFit/>
          </a:bodyPr>
          <a:lstStyle/>
          <a:p>
            <a:pPr marL="0" marR="0">
              <a:lnSpc>
                <a:spcPts val="3243"/>
              </a:lnSpc>
              <a:spcBef>
                <a:spcPts val="0"/>
              </a:spcBef>
              <a:spcAft>
                <a:spcPts val="0"/>
              </a:spcAft>
            </a:pPr>
            <a:r>
              <a:rPr sz="2300" dirty="0">
                <a:solidFill>
                  <a:srgbClr val="000000"/>
                </a:solidFill>
                <a:latin typeface="Arial Black"/>
                <a:cs typeface="Arial Black"/>
              </a:rPr>
              <a:t>Economisch </a:t>
            </a:r>
            <a:r>
              <a:rPr sz="2300" spc="-21" dirty="0">
                <a:solidFill>
                  <a:srgbClr val="000000"/>
                </a:solidFill>
                <a:latin typeface="Arial Black"/>
                <a:cs typeface="Arial Black"/>
              </a:rPr>
              <a:t>overzicht</a:t>
            </a:r>
          </a:p>
        </p:txBody>
      </p:sp>
      <p:sp>
        <p:nvSpPr>
          <p:cNvPr id="5" name="object 5"/>
          <p:cNvSpPr txBox="1"/>
          <p:nvPr/>
        </p:nvSpPr>
        <p:spPr>
          <a:xfrm>
            <a:off x="706119" y="1953088"/>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000000"/>
                </a:solidFill>
                <a:latin typeface="Arial Black"/>
                <a:cs typeface="Arial Black"/>
              </a:rPr>
              <a:t>Fondsen</a:t>
            </a:r>
            <a:r>
              <a:rPr sz="2300" spc="20" dirty="0">
                <a:solidFill>
                  <a:srgbClr val="000000"/>
                </a:solidFill>
                <a:latin typeface="Arial Black"/>
                <a:cs typeface="Arial Black"/>
              </a:rPr>
              <a:t> </a:t>
            </a:r>
            <a:r>
              <a:rPr sz="2300" spc="-21" dirty="0">
                <a:solidFill>
                  <a:srgbClr val="000000"/>
                </a:solidFill>
                <a:latin typeface="Arial Black"/>
                <a:cs typeface="Arial Black"/>
              </a:rPr>
              <a:t>overzicht</a:t>
            </a:r>
          </a:p>
          <a:p>
            <a:pPr marL="0" marR="0">
              <a:lnSpc>
                <a:spcPts val="3243"/>
              </a:lnSpc>
              <a:spcBef>
                <a:spcPts val="696"/>
              </a:spcBef>
              <a:spcAft>
                <a:spcPts val="0"/>
              </a:spcAft>
            </a:pPr>
            <a:r>
              <a:rPr sz="2300" dirty="0">
                <a:solidFill>
                  <a:srgbClr val="000000"/>
                </a:solidFill>
                <a:latin typeface="Arial Black"/>
                <a:cs typeface="Arial Black"/>
              </a:rPr>
              <a:t>Obligaties </a:t>
            </a:r>
            <a:r>
              <a:rPr sz="2300" spc="-21" dirty="0">
                <a:solidFill>
                  <a:srgbClr val="000000"/>
                </a:solidFill>
                <a:latin typeface="Arial Black"/>
                <a:cs typeface="Arial Black"/>
              </a:rPr>
              <a:t>overzicht</a:t>
            </a:r>
          </a:p>
          <a:p>
            <a:pPr marL="0" marR="0">
              <a:lnSpc>
                <a:spcPts val="3243"/>
              </a:lnSpc>
              <a:spcBef>
                <a:spcPts val="686"/>
              </a:spcBef>
              <a:spcAft>
                <a:spcPts val="0"/>
              </a:spcAft>
            </a:pPr>
            <a:r>
              <a:rPr sz="2300" dirty="0">
                <a:solidFill>
                  <a:srgbClr val="000000"/>
                </a:solidFill>
                <a:latin typeface="Arial Black"/>
                <a:cs typeface="Arial Black"/>
              </a:rPr>
              <a:t>Aandelen </a:t>
            </a:r>
            <a:r>
              <a:rPr sz="2300" spc="-21" dirty="0">
                <a:solidFill>
                  <a:srgbClr val="000000"/>
                </a:solidFill>
                <a:latin typeface="Arial Black"/>
                <a:cs typeface="Arial Black"/>
              </a:rPr>
              <a:t>overzicht</a:t>
            </a:r>
          </a:p>
        </p:txBody>
      </p:sp>
      <p:sp>
        <p:nvSpPr>
          <p:cNvPr id="7" name="object 7"/>
          <p:cNvSpPr txBox="1"/>
          <p:nvPr/>
        </p:nvSpPr>
        <p:spPr>
          <a:xfrm>
            <a:off x="2378000" y="3850625"/>
            <a:ext cx="6229996" cy="1668021"/>
          </a:xfrm>
          <a:prstGeom prst="rect">
            <a:avLst/>
          </a:prstGeom>
        </p:spPr>
        <p:txBody>
          <a:bodyPr vert="horz" wrap="square" lIns="0" tIns="0" rIns="0" bIns="0" rtlCol="0">
            <a:spAutoFit/>
          </a:bodyPr>
          <a:lstStyle/>
          <a:p>
            <a:pPr marL="0" marR="0">
              <a:lnSpc>
                <a:spcPts val="3384"/>
              </a:lnSpc>
              <a:spcBef>
                <a:spcPts val="0"/>
              </a:spcBef>
              <a:spcAft>
                <a:spcPts val="0"/>
              </a:spcAft>
            </a:pPr>
            <a:r>
              <a:rPr lang="nl-NL" sz="2400" spc="-27" dirty="0">
                <a:solidFill>
                  <a:srgbClr val="FF3333"/>
                </a:solidFill>
                <a:latin typeface="Arial Black"/>
                <a:cs typeface="Arial Black"/>
              </a:rPr>
              <a:t>Onze adviezen zijn geen aan/verkoop opdrachten </a:t>
            </a:r>
            <a:r>
              <a:rPr sz="2400" spc="-27" dirty="0" err="1">
                <a:solidFill>
                  <a:srgbClr val="FF3333"/>
                </a:solidFill>
                <a:latin typeface="Arial Black"/>
                <a:cs typeface="Arial Black"/>
              </a:rPr>
              <a:t>voor</a:t>
            </a:r>
            <a:r>
              <a:rPr sz="2400" spc="37" dirty="0">
                <a:solidFill>
                  <a:srgbClr val="FF3333"/>
                </a:solidFill>
                <a:latin typeface="Arial Black"/>
                <a:cs typeface="Arial Black"/>
              </a:rPr>
              <a:t> </a:t>
            </a:r>
            <a:r>
              <a:rPr sz="2400" dirty="0">
                <a:solidFill>
                  <a:srgbClr val="FF3333"/>
                </a:solidFill>
                <a:latin typeface="Arial Black"/>
                <a:cs typeface="Arial Black"/>
              </a:rPr>
              <a:t>persoonlijke vermogensbeheer</a:t>
            </a:r>
          </a:p>
          <a:p>
            <a:pPr marL="0" marR="0">
              <a:lnSpc>
                <a:spcPts val="2880"/>
              </a:lnSpc>
              <a:spcBef>
                <a:spcPts val="0"/>
              </a:spcBef>
              <a:spcAft>
                <a:spcPts val="0"/>
              </a:spcAft>
            </a:pPr>
            <a:r>
              <a:rPr sz="2400" dirty="0">
                <a:solidFill>
                  <a:srgbClr val="FF3333"/>
                </a:solidFill>
                <a:latin typeface="Arial Black"/>
                <a:cs typeface="Arial Black"/>
              </a:rPr>
              <a:t>Maar </a:t>
            </a:r>
            <a:r>
              <a:rPr sz="2400" dirty="0" err="1">
                <a:solidFill>
                  <a:srgbClr val="FF3333"/>
                </a:solidFill>
                <a:latin typeface="Arial Black"/>
                <a:cs typeface="Arial Black"/>
              </a:rPr>
              <a:t>louter</a:t>
            </a:r>
            <a:r>
              <a:rPr sz="2400" dirty="0">
                <a:solidFill>
                  <a:srgbClr val="FF3333"/>
                </a:solidFill>
                <a:latin typeface="Arial Black"/>
                <a:cs typeface="Arial Black"/>
              </a:rPr>
              <a:t> </a:t>
            </a:r>
            <a:r>
              <a:rPr sz="2400" dirty="0" err="1">
                <a:solidFill>
                  <a:srgbClr val="FF3333"/>
                </a:solidFill>
                <a:latin typeface="Arial Black"/>
                <a:cs typeface="Arial Black"/>
              </a:rPr>
              <a:t>informatie</a:t>
            </a:r>
            <a:r>
              <a:rPr lang="nl-NL" sz="2400" dirty="0">
                <a:solidFill>
                  <a:srgbClr val="FF3333"/>
                </a:solidFill>
                <a:latin typeface="Arial Black"/>
                <a:cs typeface="Arial Black"/>
              </a:rPr>
              <a:t>  berichten</a:t>
            </a:r>
            <a:endParaRPr sz="2400" dirty="0">
              <a:solidFill>
                <a:srgbClr val="FF3333"/>
              </a:solidFill>
              <a:latin typeface="Arial Black"/>
              <a:cs typeface="Arial Black"/>
            </a:endParaRPr>
          </a:p>
        </p:txBody>
      </p:sp>
      <p:sp>
        <p:nvSpPr>
          <p:cNvPr id="8" name="object 8"/>
          <p:cNvSpPr txBox="1"/>
          <p:nvPr/>
        </p:nvSpPr>
        <p:spPr>
          <a:xfrm>
            <a:off x="1601469" y="5543371"/>
            <a:ext cx="9312761" cy="467915"/>
          </a:xfrm>
          <a:prstGeom prst="rect">
            <a:avLst/>
          </a:prstGeom>
        </p:spPr>
        <p:txBody>
          <a:bodyPr vert="horz" wrap="square" lIns="0" tIns="0" rIns="0" bIns="0" rtlCol="0">
            <a:spAutoFit/>
          </a:bodyPr>
          <a:lstStyle/>
          <a:p>
            <a:pPr marL="0" marR="0">
              <a:lnSpc>
                <a:spcPts val="3384"/>
              </a:lnSpc>
              <a:spcBef>
                <a:spcPts val="0"/>
              </a:spcBef>
              <a:spcAft>
                <a:spcPts val="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latin typeface="Arial Black"/>
                <a:cs typeface="Arial Black"/>
              </a:rPr>
              <a:t>VECTOR</a:t>
            </a:r>
            <a:r>
              <a:rPr sz="2400" spc="25" dirty="0">
                <a:solidFill>
                  <a:srgbClr val="000033"/>
                </a:solidFill>
                <a:latin typeface="Arial Black"/>
                <a:cs typeface="Arial Black"/>
              </a:rPr>
              <a:t> </a:t>
            </a:r>
            <a:r>
              <a:rPr sz="2400" dirty="0">
                <a:solidFill>
                  <a:srgbClr val="000033"/>
                </a:solidFill>
                <a:latin typeface="Arial Black"/>
                <a:cs typeface="Arial Black"/>
              </a:rPr>
              <a:t>VEST UNIVERSITY</a:t>
            </a:r>
            <a:r>
              <a:rPr sz="2400" spc="56" dirty="0">
                <a:solidFill>
                  <a:srgbClr val="000033"/>
                </a:solidFill>
                <a:latin typeface="Arial Black"/>
                <a:cs typeface="Arial Black"/>
              </a:rPr>
              <a:t> </a:t>
            </a:r>
            <a:r>
              <a:rPr sz="2400" dirty="0">
                <a:solidFill>
                  <a:srgbClr val="FF3333"/>
                </a:solidFill>
                <a:latin typeface="Arial Black"/>
                <a:cs typeface="Arial Black"/>
              </a:rPr>
              <a:t>TRAINING</a:t>
            </a:r>
          </a:p>
        </p:txBody>
      </p:sp>
      <p:sp>
        <p:nvSpPr>
          <p:cNvPr id="9" name="object 9"/>
          <p:cNvSpPr txBox="1"/>
          <p:nvPr/>
        </p:nvSpPr>
        <p:spPr>
          <a:xfrm>
            <a:off x="217170" y="6058192"/>
            <a:ext cx="11301730" cy="31810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000000"/>
                </a:solidFill>
                <a:latin typeface="Arial Unicode MS"/>
                <a:cs typeface="Arial Unicode MS"/>
              </a:rPr>
              <a:t>UITGEVER INVESTORS</a:t>
            </a:r>
            <a:r>
              <a:rPr sz="2000" spc="-10" dirty="0">
                <a:solidFill>
                  <a:srgbClr val="000000"/>
                </a:solidFill>
                <a:latin typeface="Arial Unicode MS"/>
                <a:cs typeface="Arial Unicode MS"/>
              </a:rPr>
              <a:t> </a:t>
            </a:r>
            <a:r>
              <a:rPr sz="2000" dirty="0">
                <a:solidFill>
                  <a:srgbClr val="000000"/>
                </a:solidFill>
                <a:latin typeface="Arial Unicode MS"/>
                <a:cs typeface="Arial Unicode MS"/>
              </a:rPr>
              <a:t>NETWORK</a:t>
            </a:r>
            <a:r>
              <a:rPr lang="nl-NL" sz="2000" dirty="0">
                <a:solidFill>
                  <a:srgbClr val="000000"/>
                </a:solidFill>
                <a:latin typeface="Arial Unicode MS"/>
                <a:cs typeface="Arial Unicode MS"/>
              </a:rPr>
              <a:t> bv</a:t>
            </a:r>
            <a:r>
              <a:rPr sz="2000" dirty="0">
                <a:solidFill>
                  <a:srgbClr val="000000"/>
                </a:solidFill>
                <a:latin typeface="Arial Unicode MS"/>
                <a:cs typeface="Arial Unicode MS"/>
              </a:rPr>
              <a:t>;</a:t>
            </a:r>
            <a:r>
              <a:rPr sz="2000" spc="563" dirty="0">
                <a:solidFill>
                  <a:srgbClr val="000000"/>
                </a:solidFill>
                <a:latin typeface="Arial Unicode MS"/>
                <a:cs typeface="Arial Unicode MS"/>
              </a:rPr>
              <a:t> </a:t>
            </a:r>
            <a:r>
              <a:rPr sz="2000" dirty="0">
                <a:solidFill>
                  <a:srgbClr val="000000"/>
                </a:solidFill>
                <a:latin typeface="Arial Unicode MS"/>
                <a:cs typeface="Arial Unicode MS"/>
              </a:rPr>
              <a:t>MANON BUSSCHAERT PIERSLN 113 KNOKKE-HEIST</a:t>
            </a: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a:lstStyle/>
          <a:p>
            <a:fld id="{EC7C6A84-4328-493F-A9BC-6CC7A43A8B74}" type="datetime1">
              <a:rPr lang="en-US" smtClean="0"/>
              <a:t>1/5/2022</a:t>
            </a:fld>
            <a:endParaRPr lang="en-US"/>
          </a:p>
        </p:txBody>
      </p:sp>
      <p:sp>
        <p:nvSpPr>
          <p:cNvPr id="11" name="Tijdelijke aanduiding voor dianummer 10">
            <a:extLst>
              <a:ext uri="{FF2B5EF4-FFF2-40B4-BE49-F238E27FC236}">
                <a16:creationId xmlns:a16="http://schemas.microsoft.com/office/drawing/2014/main" id="{213321F6-5D50-49EA-BD80-2D858BA592F0}"/>
              </a:ext>
            </a:extLst>
          </p:cNvPr>
          <p:cNvSpPr>
            <a:spLocks noGrp="1"/>
          </p:cNvSpPr>
          <p:nvPr>
            <p:ph type="sldNum" sz="quarter" idx="12"/>
          </p:nvPr>
        </p:nvSpPr>
        <p:spPr/>
        <p:txBody>
          <a:bodyPr/>
          <a:lstStyle/>
          <a:p>
            <a:fld id="{80F073CC-40D5-4B23-8DF0-9BD0A0C12F2C}"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6BBF2F9-8351-4EAE-B06E-FE4AACCBC213}"/>
              </a:ext>
            </a:extLst>
          </p:cNvPr>
          <p:cNvPicPr>
            <a:picLocks noChangeAspect="1"/>
          </p:cNvPicPr>
          <p:nvPr/>
        </p:nvPicPr>
        <p:blipFill rotWithShape="1">
          <a:blip r:embed="rId3"/>
          <a:srcRect b="26328"/>
          <a:stretch/>
        </p:blipFill>
        <p:spPr>
          <a:xfrm>
            <a:off x="463635" y="487934"/>
            <a:ext cx="10591629" cy="5501132"/>
          </a:xfrm>
          <a:prstGeom prst="rect">
            <a:avLst/>
          </a:prstGeom>
        </p:spPr>
      </p:pic>
      <p:sp>
        <p:nvSpPr>
          <p:cNvPr id="2" name="Tijdelijke aanduiding voor datum 1">
            <a:extLst>
              <a:ext uri="{FF2B5EF4-FFF2-40B4-BE49-F238E27FC236}">
                <a16:creationId xmlns:a16="http://schemas.microsoft.com/office/drawing/2014/main" id="{F3235607-3B03-4A62-A808-140882457E6E}"/>
              </a:ext>
            </a:extLst>
          </p:cNvPr>
          <p:cNvSpPr>
            <a:spLocks noGrp="1"/>
          </p:cNvSpPr>
          <p:nvPr>
            <p:ph type="dt" sz="half" idx="10"/>
          </p:nvPr>
        </p:nvSpPr>
        <p:spPr/>
        <p:txBody>
          <a:bodyPr vert="horz" lIns="91440" tIns="45720" rIns="91440" bIns="45720" rtlCol="0" anchor="ctr">
            <a:normAutofit/>
          </a:bodyPr>
          <a:lstStyle/>
          <a:p>
            <a:pPr>
              <a:spcAft>
                <a:spcPts val="600"/>
              </a:spcAft>
            </a:pPr>
            <a:fld id="{C2D11F9C-CD76-4F6E-8B30-C350F89B457F}" type="datetime1">
              <a:rPr lang="en-US" sz="1000" b="0" i="0" kern="1200">
                <a:solidFill>
                  <a:srgbClr val="FFFFFF"/>
                </a:solidFill>
                <a:effectLst/>
                <a:latin typeface="+mn-lt"/>
                <a:ea typeface="+mn-ea"/>
                <a:cs typeface="+mn-cs"/>
              </a:rPr>
              <a:pPr>
                <a:spcAft>
                  <a:spcPts val="600"/>
                </a:spcAft>
              </a:pPr>
              <a:t>1/5/2022</a:t>
            </a:fld>
            <a:endParaRPr lang="en-US" sz="1000" b="0" i="0" kern="1200">
              <a:solidFill>
                <a:srgbClr val="FFFFFF"/>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AA633488-906B-4132-B6F9-B24D0E7A41A9}"/>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a:solidFill>
                  <a:srgbClr val="FFFFFF"/>
                </a:solidFill>
                <a:effectLst/>
                <a:latin typeface="+mn-lt"/>
                <a:ea typeface="+mn-ea"/>
                <a:cs typeface="+mn-cs"/>
              </a:rPr>
              <a:pPr>
                <a:spcAft>
                  <a:spcPts val="600"/>
                </a:spcAft>
              </a:pPr>
              <a:t>10</a:t>
            </a:fld>
            <a:endParaRPr lang="en-US" sz="1000" b="0" i="0" kern="1200">
              <a:solidFill>
                <a:srgbClr val="FFFFFF"/>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1C735F5-F1A1-41FA-BB72-7D9C3F2EA550}"/>
              </a:ext>
            </a:extLst>
          </p:cNvPr>
          <p:cNvPicPr>
            <a:picLocks noChangeAspect="1"/>
          </p:cNvPicPr>
          <p:nvPr/>
        </p:nvPicPr>
        <p:blipFill rotWithShape="1">
          <a:blip r:embed="rId3"/>
          <a:srcRect t="8470" b="18377"/>
          <a:stretch/>
        </p:blipFill>
        <p:spPr>
          <a:xfrm>
            <a:off x="463635" y="487934"/>
            <a:ext cx="10591629" cy="5501132"/>
          </a:xfrm>
          <a:prstGeom prst="rect">
            <a:avLst/>
          </a:prstGeom>
        </p:spPr>
      </p:pic>
      <p:sp>
        <p:nvSpPr>
          <p:cNvPr id="4" name="Tijdelijke aanduiding voor datum 3">
            <a:extLst>
              <a:ext uri="{FF2B5EF4-FFF2-40B4-BE49-F238E27FC236}">
                <a16:creationId xmlns:a16="http://schemas.microsoft.com/office/drawing/2014/main" id="{65BA38FC-6EAB-4DC2-8CCA-B2A0281CE957}"/>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000" b="0" i="0" kern="1200">
                <a:solidFill>
                  <a:srgbClr val="FFFFFF"/>
                </a:solidFill>
                <a:effectLst/>
                <a:latin typeface="+mn-lt"/>
                <a:ea typeface="+mn-ea"/>
                <a:cs typeface="+mn-cs"/>
              </a:rPr>
              <a:pPr>
                <a:spcAft>
                  <a:spcPts val="600"/>
                </a:spcAft>
              </a:pPr>
              <a:t>1/5/2022</a:t>
            </a:fld>
            <a:endParaRPr lang="en-US" sz="1000" b="0" i="0" kern="1200">
              <a:solidFill>
                <a:srgbClr val="FFFFFF"/>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47D6091A-EE72-4EDF-9D78-579B3F9856B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a:solidFill>
                  <a:srgbClr val="FFFFFF"/>
                </a:solidFill>
                <a:effectLst/>
                <a:latin typeface="+mn-lt"/>
                <a:ea typeface="+mn-ea"/>
                <a:cs typeface="+mn-cs"/>
              </a:rPr>
              <a:pPr>
                <a:spcAft>
                  <a:spcPts val="600"/>
                </a:spcAft>
              </a:pPr>
              <a:t>11</a:t>
            </a:fld>
            <a:endParaRPr lang="en-US" sz="1000" b="0" i="0" kern="1200">
              <a:solidFill>
                <a:srgbClr val="FFFFFF"/>
              </a:solidFill>
              <a:effectLst/>
              <a:latin typeface="+mn-lt"/>
              <a:ea typeface="+mn-ea"/>
              <a:cs typeface="+mn-cs"/>
            </a:endParaRPr>
          </a:p>
        </p:txBody>
      </p:sp>
    </p:spTree>
    <p:extLst>
      <p:ext uri="{BB962C8B-B14F-4D97-AF65-F5344CB8AC3E}">
        <p14:creationId xmlns:p14="http://schemas.microsoft.com/office/powerpoint/2010/main" val="36052183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C8DEA4C-5044-42F0-9E73-8D7FEC39DE93}"/>
              </a:ext>
            </a:extLst>
          </p:cNvPr>
          <p:cNvPicPr>
            <a:picLocks noChangeAspect="1"/>
          </p:cNvPicPr>
          <p:nvPr/>
        </p:nvPicPr>
        <p:blipFill>
          <a:blip r:embed="rId3"/>
          <a:stretch>
            <a:fillRect/>
          </a:stretch>
        </p:blipFill>
        <p:spPr>
          <a:xfrm>
            <a:off x="1294954" y="-29357"/>
            <a:ext cx="9145016" cy="6424375"/>
          </a:xfrm>
          <a:prstGeom prst="rect">
            <a:avLst/>
          </a:prstGeom>
        </p:spPr>
      </p:pic>
      <p:sp>
        <p:nvSpPr>
          <p:cNvPr id="4" name="Tijdelijke aanduiding voor datum 3">
            <a:extLst>
              <a:ext uri="{FF2B5EF4-FFF2-40B4-BE49-F238E27FC236}">
                <a16:creationId xmlns:a16="http://schemas.microsoft.com/office/drawing/2014/main" id="{9C153A9F-0AE8-4A31-8632-DA86579245C8}"/>
              </a:ext>
            </a:extLst>
          </p:cNvPr>
          <p:cNvSpPr>
            <a:spLocks noGrp="1"/>
          </p:cNvSpPr>
          <p:nvPr>
            <p:ph type="dt" sz="half" idx="10"/>
          </p:nvPr>
        </p:nvSpPr>
        <p:spPr>
          <a:xfrm>
            <a:off x="8198430" y="5545513"/>
            <a:ext cx="1511856" cy="263878"/>
          </a:xfrm>
        </p:spPr>
        <p:txBody>
          <a:bodyPr vert="horz" lIns="91440" tIns="45720" rIns="91440" bIns="45720" rtlCol="0" anchor="ctr">
            <a:normAutofit/>
          </a:bodyPr>
          <a:lstStyle/>
          <a:p>
            <a:pPr>
              <a:spcAft>
                <a:spcPts val="600"/>
              </a:spcAft>
            </a:pPr>
            <a:fld id="{79EC0A4B-AE81-4AD7-86EA-9F753B2B1EB0}" type="datetime1">
              <a:rPr lang="en-US" sz="1000" b="0" i="0" kern="1200" dirty="0">
                <a:solidFill>
                  <a:schemeClr val="tx1"/>
                </a:solidFill>
                <a:effectLst/>
                <a:latin typeface="+mn-lt"/>
                <a:ea typeface="+mn-ea"/>
                <a:cs typeface="+mn-cs"/>
              </a:rPr>
              <a:pPr>
                <a:spcAft>
                  <a:spcPts val="600"/>
                </a:spcAft>
              </a:pPr>
              <a:t>1/5/2022</a:t>
            </a:fld>
            <a:endParaRPr lang="en-US" sz="1000" b="0" i="0" kern="1200" dirty="0">
              <a:solidFill>
                <a:schemeClr val="tx1"/>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1AFEB6A3-2802-41D4-B427-5D56FDA604CE}"/>
              </a:ext>
            </a:extLst>
          </p:cNvPr>
          <p:cNvSpPr>
            <a:spLocks noGrp="1"/>
          </p:cNvSpPr>
          <p:nvPr>
            <p:ph type="sldNum" sz="quarter" idx="12"/>
          </p:nvPr>
        </p:nvSpPr>
        <p:spPr>
          <a:xfrm>
            <a:off x="9782279" y="5545513"/>
            <a:ext cx="512735" cy="263878"/>
          </a:xfrm>
        </p:spPr>
        <p:txBody>
          <a:bodyPr vert="horz" lIns="91440" tIns="45720" rIns="91440" bIns="45720" rtlCol="0" anchor="ctr">
            <a:normAutofit/>
          </a:bodyPr>
          <a:lstStyle/>
          <a:p>
            <a:pPr>
              <a:spcAft>
                <a:spcPts val="600"/>
              </a:spcAft>
            </a:pPr>
            <a:fld id="{80F073CC-40D5-4B23-8DF0-9BD0A0C12F2C}" type="slidenum">
              <a:rPr lang="en-US" sz="1000" b="0" i="0" kern="1200" dirty="0">
                <a:solidFill>
                  <a:schemeClr val="tx1"/>
                </a:solidFill>
                <a:effectLst/>
                <a:latin typeface="+mn-lt"/>
                <a:ea typeface="+mn-ea"/>
                <a:cs typeface="+mn-cs"/>
              </a:rPr>
              <a:pPr>
                <a:spcAft>
                  <a:spcPts val="600"/>
                </a:spcAft>
              </a:pPr>
              <a:t>12</a:t>
            </a:fld>
            <a:endParaRPr lang="en-US" sz="10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184120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6070E-EF62-4146-A6C3-4F16F46DAAC7}"/>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3625B216-F047-48B6-BEEE-9ADFD0BEC48D}"/>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116C508-7459-4138-A464-C6B1AB80DC54}"/>
              </a:ext>
            </a:extLst>
          </p:cNvPr>
          <p:cNvSpPr>
            <a:spLocks noGrp="1"/>
          </p:cNvSpPr>
          <p:nvPr>
            <p:ph type="dt" sz="half" idx="10"/>
          </p:nvPr>
        </p:nvSpPr>
        <p:spPr/>
        <p:txBody>
          <a:bodyPr/>
          <a:lstStyle/>
          <a:p>
            <a:fld id="{79EC0A4B-AE81-4AD7-86EA-9F753B2B1EB0}" type="datetime1">
              <a:rPr lang="en-US" smtClean="0"/>
              <a:t>1/5/2022</a:t>
            </a:fld>
            <a:endParaRPr lang="en-US"/>
          </a:p>
        </p:txBody>
      </p:sp>
      <p:sp>
        <p:nvSpPr>
          <p:cNvPr id="5" name="Tijdelijke aanduiding voor dianummer 4">
            <a:extLst>
              <a:ext uri="{FF2B5EF4-FFF2-40B4-BE49-F238E27FC236}">
                <a16:creationId xmlns:a16="http://schemas.microsoft.com/office/drawing/2014/main" id="{95097FA3-21EE-4448-9F04-C371EA2DB6D0}"/>
              </a:ext>
            </a:extLst>
          </p:cNvPr>
          <p:cNvSpPr>
            <a:spLocks noGrp="1"/>
          </p:cNvSpPr>
          <p:nvPr>
            <p:ph type="sldNum" sz="quarter" idx="12"/>
          </p:nvPr>
        </p:nvSpPr>
        <p:spPr/>
        <p:txBody>
          <a:bodyPr/>
          <a:lstStyle/>
          <a:p>
            <a:fld id="{80F073CC-40D5-4B23-8DF0-9BD0A0C12F2C}" type="slidenum">
              <a:rPr lang="en-US" smtClean="0"/>
              <a:t>13</a:t>
            </a:fld>
            <a:endParaRPr lang="en-US"/>
          </a:p>
        </p:txBody>
      </p:sp>
      <p:pic>
        <p:nvPicPr>
          <p:cNvPr id="7" name="Afbeelding 6">
            <a:extLst>
              <a:ext uri="{FF2B5EF4-FFF2-40B4-BE49-F238E27FC236}">
                <a16:creationId xmlns:a16="http://schemas.microsoft.com/office/drawing/2014/main" id="{48E41BD4-CA73-4A5E-8062-889E3C423DD5}"/>
              </a:ext>
            </a:extLst>
          </p:cNvPr>
          <p:cNvPicPr>
            <a:picLocks noChangeAspect="1"/>
          </p:cNvPicPr>
          <p:nvPr/>
        </p:nvPicPr>
        <p:blipFill>
          <a:blip r:embed="rId2"/>
          <a:stretch>
            <a:fillRect/>
          </a:stretch>
        </p:blipFill>
        <p:spPr>
          <a:xfrm>
            <a:off x="502866" y="0"/>
            <a:ext cx="10945216"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9874151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4029E-278B-4626-8231-C7FE8EFEBAAC}"/>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27CB053F-0109-4AFD-9791-ABC5A4AC4163}"/>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p:txBody>
          <a:bodyPr/>
          <a:lstStyle/>
          <a:p>
            <a:fld id="{79EC0A4B-AE81-4AD7-86EA-9F753B2B1EB0}" type="datetime1">
              <a:rPr lang="en-US" smtClean="0"/>
              <a:t>1/5/2022</a:t>
            </a:fld>
            <a:endParaRPr lang="en-US"/>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p:txBody>
          <a:bodyPr/>
          <a:lstStyle/>
          <a:p>
            <a:fld id="{80F073CC-40D5-4B23-8DF0-9BD0A0C12F2C}" type="slidenum">
              <a:rPr lang="en-US" smtClean="0"/>
              <a:t>14</a:t>
            </a:fld>
            <a:endParaRPr lang="en-US"/>
          </a:p>
        </p:txBody>
      </p:sp>
      <p:pic>
        <p:nvPicPr>
          <p:cNvPr id="7" name="Afbeelding 6">
            <a:extLst>
              <a:ext uri="{FF2B5EF4-FFF2-40B4-BE49-F238E27FC236}">
                <a16:creationId xmlns:a16="http://schemas.microsoft.com/office/drawing/2014/main" id="{04FCEAA8-FBE7-4BEA-80A2-FAB5FE39D04B}"/>
              </a:ext>
            </a:extLst>
          </p:cNvPr>
          <p:cNvPicPr>
            <a:picLocks noChangeAspect="1"/>
          </p:cNvPicPr>
          <p:nvPr/>
        </p:nvPicPr>
        <p:blipFill>
          <a:blip r:embed="rId2"/>
          <a:stretch>
            <a:fillRect/>
          </a:stretch>
        </p:blipFill>
        <p:spPr>
          <a:xfrm>
            <a:off x="0" y="0"/>
            <a:ext cx="11518901"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0CB65-6557-40C4-9EB4-88B2C9C7925C}"/>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1772573-A305-4D64-B39F-1F972EB09CC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5A94D114-6E4C-40A3-877A-88C3129E5019}"/>
              </a:ext>
            </a:extLst>
          </p:cNvPr>
          <p:cNvSpPr>
            <a:spLocks noGrp="1"/>
          </p:cNvSpPr>
          <p:nvPr>
            <p:ph type="dt" sz="half" idx="10"/>
          </p:nvPr>
        </p:nvSpPr>
        <p:spPr/>
        <p:txBody>
          <a:bodyPr/>
          <a:lstStyle/>
          <a:p>
            <a:fld id="{79EC0A4B-AE81-4AD7-86EA-9F753B2B1EB0}" type="datetime1">
              <a:rPr lang="en-US" smtClean="0"/>
              <a:t>1/5/2022</a:t>
            </a:fld>
            <a:endParaRPr lang="en-US"/>
          </a:p>
        </p:txBody>
      </p:sp>
      <p:sp>
        <p:nvSpPr>
          <p:cNvPr id="5" name="Tijdelijke aanduiding voor dianummer 4">
            <a:extLst>
              <a:ext uri="{FF2B5EF4-FFF2-40B4-BE49-F238E27FC236}">
                <a16:creationId xmlns:a16="http://schemas.microsoft.com/office/drawing/2014/main" id="{D33A33CC-3EDB-4301-8B5F-8C3E100F108D}"/>
              </a:ext>
            </a:extLst>
          </p:cNvPr>
          <p:cNvSpPr>
            <a:spLocks noGrp="1"/>
          </p:cNvSpPr>
          <p:nvPr>
            <p:ph type="sldNum" sz="quarter" idx="12"/>
          </p:nvPr>
        </p:nvSpPr>
        <p:spPr/>
        <p:txBody>
          <a:bodyPr/>
          <a:lstStyle/>
          <a:p>
            <a:fld id="{80F073CC-40D5-4B23-8DF0-9BD0A0C12F2C}" type="slidenum">
              <a:rPr lang="en-US" smtClean="0"/>
              <a:t>15</a:t>
            </a:fld>
            <a:endParaRPr lang="en-US"/>
          </a:p>
        </p:txBody>
      </p:sp>
      <p:pic>
        <p:nvPicPr>
          <p:cNvPr id="7" name="Afbeelding 6">
            <a:extLst>
              <a:ext uri="{FF2B5EF4-FFF2-40B4-BE49-F238E27FC236}">
                <a16:creationId xmlns:a16="http://schemas.microsoft.com/office/drawing/2014/main" id="{D64D032D-FD8B-4CD5-BD87-42D8EE1CA92D}"/>
              </a:ext>
            </a:extLst>
          </p:cNvPr>
          <p:cNvPicPr>
            <a:picLocks noChangeAspect="1"/>
          </p:cNvPicPr>
          <p:nvPr/>
        </p:nvPicPr>
        <p:blipFill>
          <a:blip r:embed="rId2"/>
          <a:stretch>
            <a:fillRect/>
          </a:stretch>
        </p:blipFill>
        <p:spPr>
          <a:xfrm>
            <a:off x="0" y="0"/>
            <a:ext cx="11448082"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7058645"/>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1/5/2022</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35E979A-A04B-4006-AE71-3FF25C844921}"/>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000" b="0" i="0" kern="1200" smtClean="0">
                <a:solidFill>
                  <a:srgbClr val="FFFFFF"/>
                </a:solidFill>
                <a:effectLst/>
                <a:latin typeface="+mn-lt"/>
                <a:ea typeface="+mn-ea"/>
                <a:cs typeface="+mn-cs"/>
              </a:rPr>
              <a:pPr>
                <a:spcAft>
                  <a:spcPts val="600"/>
                </a:spcAft>
              </a:pPr>
              <a:t>1/5/2022</a:t>
            </a:fld>
            <a:endParaRPr lang="en-US" sz="1000" b="0" i="0" kern="1200">
              <a:solidFill>
                <a:srgbClr val="FFFFFF"/>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8314131C-2CD5-4CF5-BA0F-11E9001D80F9}"/>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smtClean="0">
                <a:solidFill>
                  <a:srgbClr val="FFFFFF"/>
                </a:solidFill>
                <a:effectLst/>
                <a:latin typeface="+mn-lt"/>
                <a:ea typeface="+mn-ea"/>
                <a:cs typeface="+mn-cs"/>
              </a:rPr>
              <a:pPr>
                <a:spcAft>
                  <a:spcPts val="600"/>
                </a:spcAft>
              </a:pPr>
              <a:t>17</a:t>
            </a:fld>
            <a:endParaRPr lang="en-US" sz="1000" b="0" i="0" kern="1200">
              <a:solidFill>
                <a:srgbClr val="FFFFFF"/>
              </a:solidFill>
              <a:effectLst/>
              <a:latin typeface="+mn-lt"/>
              <a:ea typeface="+mn-ea"/>
              <a:cs typeface="+mn-cs"/>
            </a:endParaRPr>
          </a:p>
        </p:txBody>
      </p:sp>
      <p:pic>
        <p:nvPicPr>
          <p:cNvPr id="9" name="Afbeelding 8">
            <a:extLst>
              <a:ext uri="{FF2B5EF4-FFF2-40B4-BE49-F238E27FC236}">
                <a16:creationId xmlns:a16="http://schemas.microsoft.com/office/drawing/2014/main" id="{782EA6F6-E526-4A61-B019-A312AD96B661}"/>
              </a:ext>
            </a:extLst>
          </p:cNvPr>
          <p:cNvPicPr>
            <a:picLocks noChangeAspect="1"/>
          </p:cNvPicPr>
          <p:nvPr/>
        </p:nvPicPr>
        <p:blipFill>
          <a:blip r:embed="rId3"/>
          <a:stretch>
            <a:fillRect/>
          </a:stretch>
        </p:blipFill>
        <p:spPr>
          <a:xfrm>
            <a:off x="3311178" y="102129"/>
            <a:ext cx="1133475" cy="371475"/>
          </a:xfrm>
          <a:prstGeom prst="rect">
            <a:avLst/>
          </a:prstGeom>
        </p:spPr>
      </p:pic>
      <p:pic>
        <p:nvPicPr>
          <p:cNvPr id="3" name="Afbeelding 2">
            <a:extLst>
              <a:ext uri="{FF2B5EF4-FFF2-40B4-BE49-F238E27FC236}">
                <a16:creationId xmlns:a16="http://schemas.microsoft.com/office/drawing/2014/main" id="{8C678760-D860-4C61-B674-83D5932DB865}"/>
              </a:ext>
            </a:extLst>
          </p:cNvPr>
          <p:cNvPicPr>
            <a:picLocks noChangeAspect="1"/>
          </p:cNvPicPr>
          <p:nvPr/>
        </p:nvPicPr>
        <p:blipFill>
          <a:blip r:embed="rId4"/>
          <a:stretch>
            <a:fillRect/>
          </a:stretch>
        </p:blipFill>
        <p:spPr>
          <a:xfrm>
            <a:off x="0" y="641819"/>
            <a:ext cx="11518900" cy="5782066"/>
          </a:xfrm>
          <a:prstGeom prst="rect">
            <a:avLst/>
          </a:prstGeom>
        </p:spPr>
      </p:pic>
    </p:spTree>
    <p:extLst>
      <p:ext uri="{BB962C8B-B14F-4D97-AF65-F5344CB8AC3E}">
        <p14:creationId xmlns:p14="http://schemas.microsoft.com/office/powerpoint/2010/main" val="67260531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1/5/2022</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34756" y="0"/>
            <a:ext cx="528584" cy="350355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1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9" y="0"/>
            <a:ext cx="9164912" cy="6477000"/>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itel 5">
            <a:extLst>
              <a:ext uri="{FF2B5EF4-FFF2-40B4-BE49-F238E27FC236}">
                <a16:creationId xmlns:a16="http://schemas.microsoft.com/office/drawing/2014/main" id="{809BB67C-59F4-4A1C-BA91-CB4D3207E606}"/>
              </a:ext>
            </a:extLst>
          </p:cNvPr>
          <p:cNvSpPr>
            <a:spLocks noGrp="1"/>
          </p:cNvSpPr>
          <p:nvPr>
            <p:ph type="ctrTitle"/>
          </p:nvPr>
        </p:nvSpPr>
        <p:spPr>
          <a:xfrm>
            <a:off x="1091191" y="1367366"/>
            <a:ext cx="6589842" cy="3144604"/>
          </a:xfrm>
        </p:spPr>
        <p:txBody>
          <a:bodyPr>
            <a:normAutofit/>
          </a:bodyPr>
          <a:lstStyle/>
          <a:p>
            <a:pPr marL="571500" indent="-571500">
              <a:lnSpc>
                <a:spcPct val="90000"/>
              </a:lnSpc>
              <a:buFont typeface="Wingdings" panose="05000000000000000000" pitchFamily="2" charset="2"/>
              <a:buChar char="q"/>
            </a:pPr>
            <a:r>
              <a:rPr lang="nl-NL" sz="1700" b="1" u="sng" dirty="0"/>
              <a:t>deze week zoeken we de aandelen</a:t>
            </a:r>
            <a:br>
              <a:rPr lang="nl-NL" sz="1700" b="1" u="sng" dirty="0"/>
            </a:br>
            <a:r>
              <a:rPr lang="nl-NL" sz="1700" b="1" u="sng" dirty="0"/>
              <a:t>die koopwaardig zijn op </a:t>
            </a:r>
            <a:br>
              <a:rPr lang="nl-NL" sz="1700" b="1" u="sng" dirty="0"/>
            </a:br>
            <a:r>
              <a:rPr lang="nl-NL" sz="1700" b="1" u="sng" dirty="0"/>
              <a:t>aandelen die gisteren nog op houden of verkopen stonden en nu een koopsignaal geven</a:t>
            </a:r>
            <a:br>
              <a:rPr lang="nl-NL" sz="1700" b="1" u="sng" dirty="0"/>
            </a:br>
            <a:br>
              <a:rPr lang="nl-NL" sz="1700" b="1" u="sng" dirty="0"/>
            </a:br>
            <a:r>
              <a:rPr lang="nl-NL" sz="1700" b="1" u="sng" dirty="0"/>
              <a:t>we laten de robot zoeken wat de beste aandelen zijn voor 2022</a:t>
            </a:r>
            <a:br>
              <a:rPr lang="nl-NL" sz="1700" b="1" u="sng" dirty="0"/>
            </a:br>
            <a:br>
              <a:rPr lang="nl-NL" sz="1700" b="1" u="sng" dirty="0"/>
            </a:br>
            <a:r>
              <a:rPr lang="nl-NL" sz="1700" b="1" i="1" u="sng" dirty="0">
                <a:highlight>
                  <a:srgbClr val="0000FF"/>
                </a:highlight>
              </a:rPr>
              <a:t> </a:t>
            </a:r>
            <a:br>
              <a:rPr lang="nl-NL" sz="1700" b="1" u="sng" dirty="0"/>
            </a:br>
            <a:br>
              <a:rPr lang="nl-NL" sz="1700" b="1" dirty="0"/>
            </a:br>
            <a:endParaRPr lang="nl-BE" sz="1700" b="1" dirty="0"/>
          </a:p>
        </p:txBody>
      </p:sp>
      <p:sp>
        <p:nvSpPr>
          <p:cNvPr id="25" name="Rectangle 1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1557"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jdelijke aanduiding voor dianummer 3">
            <a:extLst>
              <a:ext uri="{FF2B5EF4-FFF2-40B4-BE49-F238E27FC236}">
                <a16:creationId xmlns:a16="http://schemas.microsoft.com/office/drawing/2014/main" id="{7DB486EF-2D53-4972-87D3-8411B210502A}"/>
              </a:ext>
            </a:extLst>
          </p:cNvPr>
          <p:cNvSpPr>
            <a:spLocks noGrp="1"/>
          </p:cNvSpPr>
          <p:nvPr>
            <p:ph type="sldNum" sz="quarter" idx="12"/>
          </p:nvPr>
        </p:nvSpPr>
        <p:spPr>
          <a:xfrm>
            <a:off x="9780993" y="279299"/>
            <a:ext cx="791923" cy="725038"/>
          </a:xfrm>
        </p:spPr>
        <p:txBody>
          <a:bodyPr>
            <a:normAutofit/>
          </a:bodyPr>
          <a:lstStyle/>
          <a:p>
            <a:pPr>
              <a:spcAft>
                <a:spcPts val="600"/>
              </a:spcAft>
            </a:pPr>
            <a:fld id="{80F073CC-40D5-4B23-8DF0-9BD0A0C12F2C}" type="slidenum">
              <a:rPr lang="en-US">
                <a:solidFill>
                  <a:srgbClr val="FFFFFF"/>
                </a:solidFill>
              </a:rPr>
              <a:pPr>
                <a:spcAft>
                  <a:spcPts val="600"/>
                </a:spcAft>
              </a:pPr>
              <a:t>19</a:t>
            </a:fld>
            <a:endParaRPr lang="en-US">
              <a:solidFill>
                <a:srgbClr val="FFFFFF"/>
              </a:solidFill>
            </a:endParaRPr>
          </a:p>
        </p:txBody>
      </p:sp>
      <p:sp>
        <p:nvSpPr>
          <p:cNvPr id="2" name="Tijdelijke aanduiding voor datum 1">
            <a:extLst>
              <a:ext uri="{FF2B5EF4-FFF2-40B4-BE49-F238E27FC236}">
                <a16:creationId xmlns:a16="http://schemas.microsoft.com/office/drawing/2014/main" id="{21869AAB-FF04-4E40-AF04-55F7C8F6EEFF}"/>
              </a:ext>
            </a:extLst>
          </p:cNvPr>
          <p:cNvSpPr>
            <a:spLocks noGrp="1"/>
          </p:cNvSpPr>
          <p:nvPr>
            <p:ph type="dt" sz="half" idx="10"/>
          </p:nvPr>
        </p:nvSpPr>
        <p:spPr>
          <a:xfrm rot="5400000">
            <a:off x="8378278" y="2907454"/>
            <a:ext cx="3369278" cy="287866"/>
          </a:xfrm>
        </p:spPr>
        <p:txBody>
          <a:bodyPr>
            <a:normAutofit/>
          </a:bodyPr>
          <a:lstStyle/>
          <a:p>
            <a:pPr>
              <a:spcAft>
                <a:spcPts val="600"/>
              </a:spcAft>
            </a:pPr>
            <a:fld id="{ADE05333-F429-4736-A275-CFB4B1508247}" type="datetime1">
              <a:rPr lang="en-US">
                <a:solidFill>
                  <a:schemeClr val="bg2">
                    <a:alpha val="80000"/>
                  </a:schemeClr>
                </a:solidFill>
              </a:rPr>
              <a:pPr>
                <a:spcAft>
                  <a:spcPts val="600"/>
                </a:spcAft>
              </a:pPr>
              <a:t>1/5/2022</a:t>
            </a:fld>
            <a:endParaRPr lang="en-US">
              <a:solidFill>
                <a:schemeClr val="bg2">
                  <a:alpha val="80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3"/>
          <a:srcRect l="8107" r="2364"/>
          <a:stretch/>
        </p:blipFill>
        <p:spPr>
          <a:xfrm>
            <a:off x="694259" y="607718"/>
            <a:ext cx="10130380" cy="5261563"/>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7368266" y="5992659"/>
            <a:ext cx="3575659" cy="470777"/>
          </a:xfrm>
        </p:spPr>
        <p:txBody>
          <a:bodyPr vert="horz" lIns="91440" tIns="45720" rIns="91440" bIns="45720" rtlCol="0" anchor="ctr">
            <a:normAutofit/>
          </a:bodyPr>
          <a:lstStyle/>
          <a:p>
            <a:pPr>
              <a:spcAft>
                <a:spcPts val="600"/>
              </a:spcAft>
            </a:pPr>
            <a:fld id="{8AB4C56C-4014-4586-B22D-E38346270361}" type="datetime1">
              <a:rPr lang="en-US" sz="1700" b="0" i="0">
                <a:solidFill>
                  <a:srgbClr val="FFFFFF"/>
                </a:solidFill>
                <a:effectLst/>
              </a:rPr>
              <a:pPr>
                <a:spcAft>
                  <a:spcPts val="600"/>
                </a:spcAft>
              </a:pPr>
              <a:t>1/5/2022</a:t>
            </a:fld>
            <a:endParaRPr lang="en-US" sz="17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5940019" y="5992659"/>
            <a:ext cx="857102" cy="470777"/>
          </a:xfrm>
        </p:spPr>
        <p:txBody>
          <a:bodyPr vert="horz" lIns="91440" tIns="45720" rIns="91440" bIns="45720" rtlCol="0" anchor="ctr">
            <a:normAutofit/>
          </a:bodyPr>
          <a:lstStyle/>
          <a:p>
            <a:pPr>
              <a:spcAft>
                <a:spcPts val="600"/>
              </a:spcAft>
            </a:pPr>
            <a:fld id="{80F073CC-40D5-4B23-8DF0-9BD0A0C12F2C}" type="slidenum">
              <a:rPr lang="en-US" sz="1700" b="0" i="0">
                <a:solidFill>
                  <a:srgbClr val="FFFFFF"/>
                </a:solidFill>
                <a:effectLst/>
              </a:rPr>
              <a:pPr>
                <a:spcAft>
                  <a:spcPts val="600"/>
                </a:spcAft>
              </a:pPr>
              <a:t>2</a:t>
            </a:fld>
            <a:endParaRPr lang="en-US" sz="1700" b="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r>
              <a:rPr lang="nl-BE" dirty="0"/>
              <a:t>Toppers van de </a:t>
            </a:r>
            <a:r>
              <a:rPr lang="nl-BE" dirty="0" err="1"/>
              <a:t>goldminers</a:t>
            </a:r>
            <a:r>
              <a:rPr lang="nl-BE" dirty="0"/>
              <a:t> voor 2022</a:t>
            </a:r>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1/5/2022</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a:bodyPr>
          <a:lstStyle/>
          <a:p>
            <a:pPr>
              <a:spcAft>
                <a:spcPts val="600"/>
              </a:spcAft>
            </a:pPr>
            <a:fld id="{B6F15528-21DE-4FAA-801E-634DDDAF4B2B}" type="slidenum">
              <a:rPr lang="nl-BE">
                <a:solidFill>
                  <a:srgbClr val="FFFFFF"/>
                </a:solidFill>
              </a:rPr>
              <a:pPr>
                <a:spcAft>
                  <a:spcPts val="600"/>
                </a:spcAft>
              </a:pPr>
              <a:t>20</a:t>
            </a:fld>
            <a:endParaRPr lang="nl-BE">
              <a:solidFill>
                <a:srgbClr val="FFFFFF"/>
              </a:solidFill>
            </a:endParaRPr>
          </a:p>
        </p:txBody>
      </p:sp>
      <p:pic>
        <p:nvPicPr>
          <p:cNvPr id="7" name="Afbeelding 6">
            <a:extLst>
              <a:ext uri="{FF2B5EF4-FFF2-40B4-BE49-F238E27FC236}">
                <a16:creationId xmlns:a16="http://schemas.microsoft.com/office/drawing/2014/main" id="{AC7A5999-B3CF-4C55-9B16-1D975A575198}"/>
              </a:ext>
            </a:extLst>
          </p:cNvPr>
          <p:cNvPicPr>
            <a:picLocks noChangeAspect="1"/>
          </p:cNvPicPr>
          <p:nvPr/>
        </p:nvPicPr>
        <p:blipFill>
          <a:blip r:embed="rId2"/>
          <a:stretch>
            <a:fillRect/>
          </a:stretch>
        </p:blipFill>
        <p:spPr>
          <a:xfrm>
            <a:off x="0" y="-14990"/>
            <a:ext cx="11514667" cy="647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F63D660-7D21-4595-8F64-1FA51AFEC331}"/>
              </a:ext>
            </a:extLst>
          </p:cNvPr>
          <p:cNvSpPr>
            <a:spLocks noGrp="1"/>
          </p:cNvSpPr>
          <p:nvPr>
            <p:ph idx="1"/>
          </p:nvPr>
        </p:nvSpPr>
        <p:spPr/>
        <p:txBody>
          <a:bodyPr/>
          <a:lstStyle/>
          <a:p>
            <a:endParaRPr lang="nl-BE"/>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47309314-E4B1-4CA1-9313-ED56281F2FEC}" type="datetime1">
              <a:rPr lang="en-US" sz="1000">
                <a:solidFill>
                  <a:srgbClr val="FFFFFF"/>
                </a:solidFill>
              </a:rPr>
              <a:pPr algn="r" defTabSz="914400">
                <a:spcAft>
                  <a:spcPts val="600"/>
                </a:spcAft>
              </a:pPr>
              <a:t>1/5/2022</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B6F15528-21DE-4FAA-801E-634DDDAF4B2B}" type="slidenum">
              <a:rPr lang="en-US" sz="1000">
                <a:solidFill>
                  <a:srgbClr val="FFFFFF"/>
                </a:solidFill>
              </a:rPr>
              <a:pPr defTabSz="914400">
                <a:spcAft>
                  <a:spcPts val="600"/>
                </a:spcAft>
              </a:pPr>
              <a:t>21</a:t>
            </a:fld>
            <a:endParaRPr lang="en-US" sz="1000">
              <a:solidFill>
                <a:srgbClr val="FFFFFF"/>
              </a:solidFill>
            </a:endParaRPr>
          </a:p>
        </p:txBody>
      </p:sp>
      <p:pic>
        <p:nvPicPr>
          <p:cNvPr id="6" name="Afbeelding 5">
            <a:extLst>
              <a:ext uri="{FF2B5EF4-FFF2-40B4-BE49-F238E27FC236}">
                <a16:creationId xmlns:a16="http://schemas.microsoft.com/office/drawing/2014/main" id="{8887B7BB-C58C-46E2-BC39-D01DB0D53FC8}"/>
              </a:ext>
            </a:extLst>
          </p:cNvPr>
          <p:cNvPicPr>
            <a:picLocks noChangeAspect="1"/>
          </p:cNvPicPr>
          <p:nvPr/>
        </p:nvPicPr>
        <p:blipFill>
          <a:blip r:embed="rId2"/>
          <a:stretch>
            <a:fillRect/>
          </a:stretch>
        </p:blipFill>
        <p:spPr>
          <a:xfrm>
            <a:off x="2116" y="-577924"/>
            <a:ext cx="11514667" cy="7054924"/>
          </a:xfrm>
          <a:prstGeom prst="rect">
            <a:avLst/>
          </a:prstGeom>
        </p:spPr>
      </p:pic>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706416-0ECC-4788-92FD-EE08B2D14199}"/>
              </a:ext>
            </a:extLst>
          </p:cNvPr>
          <p:cNvSpPr>
            <a:spLocks noGrp="1"/>
          </p:cNvSpPr>
          <p:nvPr>
            <p:ph idx="1"/>
          </p:nvPr>
        </p:nvSpPr>
        <p:spPr/>
        <p:txBody>
          <a:bodyPr/>
          <a:lstStyle/>
          <a:p>
            <a:endParaRPr lang="nl-BE"/>
          </a:p>
        </p:txBody>
      </p:sp>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47309314-E4B1-4CA1-9313-ED56281F2FEC}" type="datetime1">
              <a:rPr lang="en-US" sz="1000">
                <a:solidFill>
                  <a:srgbClr val="FFFFFF"/>
                </a:solidFill>
              </a:rPr>
              <a:pPr algn="r" defTabSz="914400">
                <a:spcAft>
                  <a:spcPts val="600"/>
                </a:spcAft>
              </a:pPr>
              <a:t>1/5/2022</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B6F15528-21DE-4FAA-801E-634DDDAF4B2B}" type="slidenum">
              <a:rPr lang="en-US" sz="1000">
                <a:solidFill>
                  <a:srgbClr val="FFFFFF"/>
                </a:solidFill>
              </a:rPr>
              <a:pPr defTabSz="914400">
                <a:spcAft>
                  <a:spcPts val="600"/>
                </a:spcAft>
              </a:pPr>
              <a:t>22</a:t>
            </a:fld>
            <a:endParaRPr lang="en-US" sz="1000">
              <a:solidFill>
                <a:srgbClr val="FFFFFF"/>
              </a:solidFill>
            </a:endParaRPr>
          </a:p>
        </p:txBody>
      </p:sp>
      <p:pic>
        <p:nvPicPr>
          <p:cNvPr id="6" name="Afbeelding 5">
            <a:extLst>
              <a:ext uri="{FF2B5EF4-FFF2-40B4-BE49-F238E27FC236}">
                <a16:creationId xmlns:a16="http://schemas.microsoft.com/office/drawing/2014/main" id="{F68A7D26-D4EE-417D-AF52-B71E50961878}"/>
              </a:ext>
            </a:extLst>
          </p:cNvPr>
          <p:cNvPicPr>
            <a:picLocks noChangeAspect="1"/>
          </p:cNvPicPr>
          <p:nvPr/>
        </p:nvPicPr>
        <p:blipFill>
          <a:blip r:embed="rId2"/>
          <a:stretch>
            <a:fillRect/>
          </a:stretch>
        </p:blipFill>
        <p:spPr>
          <a:xfrm>
            <a:off x="2116" y="-505916"/>
            <a:ext cx="11514667" cy="6982916"/>
          </a:xfrm>
          <a:prstGeom prst="rect">
            <a:avLst/>
          </a:prstGeom>
        </p:spPr>
      </p:pic>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525A59FB-7466-4FC0-A3CE-41C044BD4145}"/>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47309314-E4B1-4CA1-9313-ED56281F2FEC}" type="datetime1">
              <a:rPr lang="en-US" sz="1200">
                <a:solidFill>
                  <a:srgbClr val="FFFFFF"/>
                </a:solidFill>
              </a:rPr>
              <a:pPr defTabSz="914400">
                <a:spcAft>
                  <a:spcPts val="600"/>
                </a:spcAft>
              </a:pPr>
              <a:t>1/5/2022</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70DCC068-5358-4745-A4B4-762DA9DCBB7B}"/>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B6F15528-21DE-4FAA-801E-634DDDAF4B2B}" type="slidenum">
              <a:rPr lang="en-US" sz="1200">
                <a:solidFill>
                  <a:srgbClr val="FFFFFF"/>
                </a:solidFill>
              </a:rPr>
              <a:pPr defTabSz="914400">
                <a:spcAft>
                  <a:spcPts val="600"/>
                </a:spcAft>
              </a:pPr>
              <a:t>23</a:t>
            </a:fld>
            <a:endParaRPr lang="en-US" sz="1200">
              <a:solidFill>
                <a:srgbClr val="FFFFFF"/>
              </a:solidFill>
            </a:endParaRPr>
          </a:p>
        </p:txBody>
      </p:sp>
      <p:pic>
        <p:nvPicPr>
          <p:cNvPr id="3" name="Afbeelding 2">
            <a:extLst>
              <a:ext uri="{FF2B5EF4-FFF2-40B4-BE49-F238E27FC236}">
                <a16:creationId xmlns:a16="http://schemas.microsoft.com/office/drawing/2014/main" id="{304BB07D-20FA-4D6A-B947-F78F24EF2A3B}"/>
              </a:ext>
            </a:extLst>
          </p:cNvPr>
          <p:cNvPicPr>
            <a:picLocks noChangeAspect="1"/>
          </p:cNvPicPr>
          <p:nvPr/>
        </p:nvPicPr>
        <p:blipFill>
          <a:blip r:embed="rId2"/>
          <a:stretch>
            <a:fillRect/>
          </a:stretch>
        </p:blipFill>
        <p:spPr>
          <a:xfrm>
            <a:off x="2116" y="-577924"/>
            <a:ext cx="11514667" cy="7054924"/>
          </a:xfrm>
          <a:prstGeom prst="rect">
            <a:avLst/>
          </a:prstGeom>
        </p:spPr>
      </p:pic>
    </p:spTree>
    <p:extLst>
      <p:ext uri="{BB962C8B-B14F-4D97-AF65-F5344CB8AC3E}">
        <p14:creationId xmlns:p14="http://schemas.microsoft.com/office/powerpoint/2010/main" val="2097527915"/>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F00CBE7-D485-40E8-A808-E3FFA1E9C21C}"/>
              </a:ext>
            </a:extLst>
          </p:cNvPr>
          <p:cNvSpPr>
            <a:spLocks noGrp="1"/>
          </p:cNvSpPr>
          <p:nvPr>
            <p:ph idx="1"/>
          </p:nvPr>
        </p:nvSpPr>
        <p:spPr/>
        <p:txBody>
          <a:bodyPr/>
          <a:lstStyle/>
          <a:p>
            <a:endParaRPr lang="nl-BE"/>
          </a:p>
        </p:txBody>
      </p:sp>
      <p:sp>
        <p:nvSpPr>
          <p:cNvPr id="4" name="Tijdelijke aanduiding voor datum 3">
            <a:extLst>
              <a:ext uri="{FF2B5EF4-FFF2-40B4-BE49-F238E27FC236}">
                <a16:creationId xmlns:a16="http://schemas.microsoft.com/office/drawing/2014/main" id="{0E52F106-478A-4833-BAB3-595795563B6B}"/>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47309314-E4B1-4CA1-9313-ED56281F2FEC}" type="datetime1">
              <a:rPr lang="en-US" sz="1000">
                <a:solidFill>
                  <a:srgbClr val="FFFFFF"/>
                </a:solidFill>
              </a:rPr>
              <a:pPr algn="r" defTabSz="914400">
                <a:spcAft>
                  <a:spcPts val="600"/>
                </a:spcAft>
              </a:pPr>
              <a:t>1/5/2022</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6760B90C-5714-45A0-A3A1-EA89475961F8}"/>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B6F15528-21DE-4FAA-801E-634DDDAF4B2B}" type="slidenum">
              <a:rPr lang="en-US" sz="1000">
                <a:solidFill>
                  <a:srgbClr val="FFFFFF"/>
                </a:solidFill>
              </a:rPr>
              <a:pPr defTabSz="914400">
                <a:spcAft>
                  <a:spcPts val="600"/>
                </a:spcAft>
              </a:pPr>
              <a:t>24</a:t>
            </a:fld>
            <a:endParaRPr lang="en-US" sz="1000">
              <a:solidFill>
                <a:srgbClr val="FFFFFF"/>
              </a:solidFill>
            </a:endParaRPr>
          </a:p>
        </p:txBody>
      </p:sp>
      <p:pic>
        <p:nvPicPr>
          <p:cNvPr id="6" name="Afbeelding 5">
            <a:extLst>
              <a:ext uri="{FF2B5EF4-FFF2-40B4-BE49-F238E27FC236}">
                <a16:creationId xmlns:a16="http://schemas.microsoft.com/office/drawing/2014/main" id="{49D29EE3-600A-4474-8401-93851ED8994F}"/>
              </a:ext>
            </a:extLst>
          </p:cNvPr>
          <p:cNvPicPr>
            <a:picLocks noChangeAspect="1"/>
          </p:cNvPicPr>
          <p:nvPr/>
        </p:nvPicPr>
        <p:blipFill>
          <a:blip r:embed="rId2"/>
          <a:stretch>
            <a:fillRect/>
          </a:stretch>
        </p:blipFill>
        <p:spPr>
          <a:xfrm>
            <a:off x="2116" y="-361900"/>
            <a:ext cx="11514667" cy="6838900"/>
          </a:xfrm>
          <a:prstGeom prst="rect">
            <a:avLst/>
          </a:prstGeom>
        </p:spPr>
      </p:pic>
    </p:spTree>
    <p:extLst>
      <p:ext uri="{BB962C8B-B14F-4D97-AF65-F5344CB8AC3E}">
        <p14:creationId xmlns:p14="http://schemas.microsoft.com/office/powerpoint/2010/main" val="2424245515"/>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A1A013E-4ECB-4369-A4B4-DB95B975A14F}"/>
              </a:ext>
            </a:extLst>
          </p:cNvPr>
          <p:cNvSpPr>
            <a:spLocks noGrp="1"/>
          </p:cNvSpPr>
          <p:nvPr>
            <p:ph type="dt" sz="half" idx="10"/>
          </p:nvPr>
        </p:nvSpPr>
        <p:spPr>
          <a:xfrm>
            <a:off x="607942" y="6003219"/>
            <a:ext cx="2591752" cy="344840"/>
          </a:xfrm>
        </p:spPr>
        <p:txBody>
          <a:bodyPr vert="horz" lIns="91440" tIns="45720" rIns="91440" bIns="45720" rtlCol="0" anchor="ctr">
            <a:normAutofit/>
          </a:bodyPr>
          <a:lstStyle/>
          <a:p>
            <a:pPr defTabSz="914400">
              <a:spcAft>
                <a:spcPts val="600"/>
              </a:spcAft>
            </a:pPr>
            <a:fld id="{47309314-E4B1-4CA1-9313-ED56281F2FEC}" type="datetime1">
              <a:rPr lang="en-US" sz="1200"/>
              <a:pPr defTabSz="914400">
                <a:spcAft>
                  <a:spcPts val="600"/>
                </a:spcAft>
              </a:pPr>
              <a:t>1/5/2022</a:t>
            </a:fld>
            <a:endParaRPr lang="en-US" sz="1200"/>
          </a:p>
        </p:txBody>
      </p:sp>
      <p:sp>
        <p:nvSpPr>
          <p:cNvPr id="5" name="Tijdelijke aanduiding voor dianummer 4">
            <a:extLst>
              <a:ext uri="{FF2B5EF4-FFF2-40B4-BE49-F238E27FC236}">
                <a16:creationId xmlns:a16="http://schemas.microsoft.com/office/drawing/2014/main" id="{8B9CBEFB-B15C-4CBF-84E5-F4641C23DAF1}"/>
              </a:ext>
            </a:extLst>
          </p:cNvPr>
          <p:cNvSpPr>
            <a:spLocks noGrp="1"/>
          </p:cNvSpPr>
          <p:nvPr>
            <p:ph type="sldNum" sz="quarter" idx="12"/>
          </p:nvPr>
        </p:nvSpPr>
        <p:spPr>
          <a:xfrm>
            <a:off x="8319205" y="6003219"/>
            <a:ext cx="2591752" cy="344840"/>
          </a:xfrm>
        </p:spPr>
        <p:txBody>
          <a:bodyPr vert="horz" lIns="91440" tIns="45720" rIns="91440" bIns="45720" rtlCol="0" anchor="ctr">
            <a:normAutofit/>
          </a:bodyPr>
          <a:lstStyle/>
          <a:p>
            <a:pPr defTabSz="914400">
              <a:spcAft>
                <a:spcPts val="600"/>
              </a:spcAft>
            </a:pPr>
            <a:fld id="{B6F15528-21DE-4FAA-801E-634DDDAF4B2B}" type="slidenum">
              <a:rPr lang="en-US" sz="1200"/>
              <a:pPr defTabSz="914400">
                <a:spcAft>
                  <a:spcPts val="600"/>
                </a:spcAft>
              </a:pPr>
              <a:t>25</a:t>
            </a:fld>
            <a:endParaRPr lang="en-US" sz="1200"/>
          </a:p>
        </p:txBody>
      </p:sp>
      <p:pic>
        <p:nvPicPr>
          <p:cNvPr id="3" name="Afbeelding 2">
            <a:extLst>
              <a:ext uri="{FF2B5EF4-FFF2-40B4-BE49-F238E27FC236}">
                <a16:creationId xmlns:a16="http://schemas.microsoft.com/office/drawing/2014/main" id="{8C72D231-1CE9-4010-BA9F-17A0D84ADE93}"/>
              </a:ext>
            </a:extLst>
          </p:cNvPr>
          <p:cNvPicPr>
            <a:picLocks noChangeAspect="1"/>
          </p:cNvPicPr>
          <p:nvPr/>
        </p:nvPicPr>
        <p:blipFill>
          <a:blip r:embed="rId2"/>
          <a:stretch>
            <a:fillRect/>
          </a:stretch>
        </p:blipFill>
        <p:spPr>
          <a:xfrm>
            <a:off x="2116" y="-433908"/>
            <a:ext cx="11514667" cy="6910908"/>
          </a:xfrm>
          <a:prstGeom prst="rect">
            <a:avLst/>
          </a:prstGeom>
        </p:spPr>
      </p:pic>
    </p:spTree>
    <p:extLst>
      <p:ext uri="{BB962C8B-B14F-4D97-AF65-F5344CB8AC3E}">
        <p14:creationId xmlns:p14="http://schemas.microsoft.com/office/powerpoint/2010/main" val="48311773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7CFAB00-0E60-454D-9DE1-5110329FA0D8}"/>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1200">
                <a:solidFill>
                  <a:schemeClr val="tx1">
                    <a:tint val="75000"/>
                    <a:alpha val="80000"/>
                  </a:schemeClr>
                </a:solidFill>
              </a:rPr>
              <a:pPr defTabSz="914400">
                <a:spcAft>
                  <a:spcPts val="600"/>
                </a:spcAft>
              </a:pPr>
              <a:t>1/5/2022</a:t>
            </a:fld>
            <a:endParaRPr lang="en-US" sz="1200">
              <a:solidFill>
                <a:schemeClr val="tx1">
                  <a:tint val="75000"/>
                  <a:alpha val="80000"/>
                </a:schemeClr>
              </a:solidFill>
            </a:endParaRPr>
          </a:p>
        </p:txBody>
      </p:sp>
      <p:sp>
        <p:nvSpPr>
          <p:cNvPr id="5" name="Tijdelijke aanduiding voor dianummer 4">
            <a:extLst>
              <a:ext uri="{FF2B5EF4-FFF2-40B4-BE49-F238E27FC236}">
                <a16:creationId xmlns:a16="http://schemas.microsoft.com/office/drawing/2014/main" id="{A8B71C47-61A9-4EBB-97B5-172ADE908A86}"/>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a:solidFill>
                  <a:schemeClr val="tx1">
                    <a:tint val="75000"/>
                    <a:alpha val="80000"/>
                  </a:schemeClr>
                </a:solidFill>
              </a:rPr>
              <a:pPr defTabSz="914400">
                <a:spcAft>
                  <a:spcPts val="600"/>
                </a:spcAft>
              </a:pPr>
              <a:t>26</a:t>
            </a:fld>
            <a:endParaRPr lang="en-US" sz="1200">
              <a:solidFill>
                <a:schemeClr val="tx1">
                  <a:tint val="75000"/>
                  <a:alpha val="80000"/>
                </a:schemeClr>
              </a:solidFill>
            </a:endParaRPr>
          </a:p>
        </p:txBody>
      </p:sp>
      <p:pic>
        <p:nvPicPr>
          <p:cNvPr id="3" name="Afbeelding 2">
            <a:extLst>
              <a:ext uri="{FF2B5EF4-FFF2-40B4-BE49-F238E27FC236}">
                <a16:creationId xmlns:a16="http://schemas.microsoft.com/office/drawing/2014/main" id="{2CBAC62D-C187-4C78-8501-F6C7DAAB6B7D}"/>
              </a:ext>
            </a:extLst>
          </p:cNvPr>
          <p:cNvPicPr>
            <a:picLocks noChangeAspect="1"/>
          </p:cNvPicPr>
          <p:nvPr/>
        </p:nvPicPr>
        <p:blipFill>
          <a:blip r:embed="rId2"/>
          <a:stretch>
            <a:fillRect/>
          </a:stretch>
        </p:blipFill>
        <p:spPr>
          <a:xfrm>
            <a:off x="2116" y="-577924"/>
            <a:ext cx="11514667" cy="7054924"/>
          </a:xfrm>
          <a:prstGeom prst="rect">
            <a:avLst/>
          </a:prstGeom>
        </p:spPr>
      </p:pic>
    </p:spTree>
    <p:extLst>
      <p:ext uri="{BB962C8B-B14F-4D97-AF65-F5344CB8AC3E}">
        <p14:creationId xmlns:p14="http://schemas.microsoft.com/office/powerpoint/2010/main" val="3765984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48ED1AD-1745-4BBE-B4C9-7D6FD7CAB93C}"/>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A9BCB683-D054-4830-81E5-F622D5B48531}" type="datetime1">
              <a:rPr lang="en-US" sz="1200" b="0" i="0">
                <a:solidFill>
                  <a:srgbClr val="FFFFFF"/>
                </a:solidFill>
                <a:effectLst/>
              </a:rPr>
              <a:pPr defTabSz="914400">
                <a:spcAft>
                  <a:spcPts val="600"/>
                </a:spcAft>
              </a:pPr>
              <a:t>1/5/2022</a:t>
            </a:fld>
            <a:endParaRPr lang="en-US" sz="1200" b="0" i="0">
              <a:solidFill>
                <a:srgbClr val="FFFFFF"/>
              </a:solidFill>
              <a:effectLst/>
            </a:endParaRPr>
          </a:p>
        </p:txBody>
      </p:sp>
      <p:sp>
        <p:nvSpPr>
          <p:cNvPr id="4" name="Tijdelijke aanduiding voor dianummer 3">
            <a:extLst>
              <a:ext uri="{FF2B5EF4-FFF2-40B4-BE49-F238E27FC236}">
                <a16:creationId xmlns:a16="http://schemas.microsoft.com/office/drawing/2014/main" id="{E83E9130-D33C-4673-8E84-2D4F1ADEDD47}"/>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b="0" i="0">
                <a:solidFill>
                  <a:srgbClr val="FFFFFF"/>
                </a:solidFill>
                <a:effectLst/>
              </a:rPr>
              <a:pPr defTabSz="914400">
                <a:spcAft>
                  <a:spcPts val="600"/>
                </a:spcAft>
              </a:pPr>
              <a:t>27</a:t>
            </a:fld>
            <a:endParaRPr lang="en-US" sz="1200" b="0" i="0">
              <a:solidFill>
                <a:srgbClr val="FFFFFF"/>
              </a:solidFill>
              <a:effectLst/>
            </a:endParaRPr>
          </a:p>
        </p:txBody>
      </p:sp>
      <p:pic>
        <p:nvPicPr>
          <p:cNvPr id="5" name="Afbeelding 4">
            <a:extLst>
              <a:ext uri="{FF2B5EF4-FFF2-40B4-BE49-F238E27FC236}">
                <a16:creationId xmlns:a16="http://schemas.microsoft.com/office/drawing/2014/main" id="{0CCF9A27-A3FF-47F0-9344-6C3CC72A15CA}"/>
              </a:ext>
            </a:extLst>
          </p:cNvPr>
          <p:cNvPicPr>
            <a:picLocks noChangeAspect="1"/>
          </p:cNvPicPr>
          <p:nvPr/>
        </p:nvPicPr>
        <p:blipFill>
          <a:blip r:embed="rId3"/>
          <a:stretch>
            <a:fillRect/>
          </a:stretch>
        </p:blipFill>
        <p:spPr>
          <a:xfrm>
            <a:off x="2116" y="-505916"/>
            <a:ext cx="11514667" cy="6982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216E867-037D-4216-8051-13D4E9005958}"/>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4185D74-A411-4864-95B8-09ED005F71A0}" type="datetime1">
              <a:rPr lang="en-US" sz="1200" b="0" i="0">
                <a:solidFill>
                  <a:srgbClr val="FFFFFF"/>
                </a:solidFill>
                <a:effectLst/>
              </a:rPr>
              <a:pPr defTabSz="914400">
                <a:spcAft>
                  <a:spcPts val="600"/>
                </a:spcAft>
              </a:pPr>
              <a:t>1/5/2022</a:t>
            </a:fld>
            <a:endParaRPr lang="en-US" sz="1200" b="0" i="0">
              <a:solidFill>
                <a:srgbClr val="FFFFFF"/>
              </a:solidFill>
              <a:effectLst/>
            </a:endParaRPr>
          </a:p>
        </p:txBody>
      </p:sp>
      <p:sp>
        <p:nvSpPr>
          <p:cNvPr id="4" name="Tijdelijke aanduiding voor dianummer 3">
            <a:extLst>
              <a:ext uri="{FF2B5EF4-FFF2-40B4-BE49-F238E27FC236}">
                <a16:creationId xmlns:a16="http://schemas.microsoft.com/office/drawing/2014/main" id="{BEA32A83-097B-4503-BD0F-89CBF9151646}"/>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b="0" i="0">
                <a:solidFill>
                  <a:srgbClr val="FFFFFF"/>
                </a:solidFill>
                <a:effectLst/>
              </a:rPr>
              <a:pPr defTabSz="914400">
                <a:spcAft>
                  <a:spcPts val="600"/>
                </a:spcAft>
              </a:pPr>
              <a:t>28</a:t>
            </a:fld>
            <a:endParaRPr lang="en-US" sz="1200" b="0" i="0">
              <a:solidFill>
                <a:srgbClr val="FFFFFF"/>
              </a:solidFill>
              <a:effectLst/>
            </a:endParaRPr>
          </a:p>
        </p:txBody>
      </p:sp>
      <p:pic>
        <p:nvPicPr>
          <p:cNvPr id="5" name="Afbeelding 4">
            <a:extLst>
              <a:ext uri="{FF2B5EF4-FFF2-40B4-BE49-F238E27FC236}">
                <a16:creationId xmlns:a16="http://schemas.microsoft.com/office/drawing/2014/main" id="{6B7B2104-71A3-4A8D-9615-BA8E3D72CAE4}"/>
              </a:ext>
            </a:extLst>
          </p:cNvPr>
          <p:cNvPicPr>
            <a:picLocks noChangeAspect="1"/>
          </p:cNvPicPr>
          <p:nvPr/>
        </p:nvPicPr>
        <p:blipFill>
          <a:blip r:embed="rId2"/>
          <a:stretch>
            <a:fillRect/>
          </a:stretch>
        </p:blipFill>
        <p:spPr>
          <a:xfrm>
            <a:off x="2116" y="-505916"/>
            <a:ext cx="11514667" cy="6982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D09CB6-0CEE-4C65-9842-1C9F474DC994}"/>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B6E4E422-F244-4A1F-B2EB-F5B360CEAB20}" type="datetime1">
              <a:rPr lang="en-US" sz="1200" b="0" i="0">
                <a:solidFill>
                  <a:srgbClr val="FFFFFF"/>
                </a:solidFill>
                <a:effectLst/>
              </a:rPr>
              <a:pPr defTabSz="914400">
                <a:spcAft>
                  <a:spcPts val="600"/>
                </a:spcAft>
              </a:pPr>
              <a:t>1/5/2022</a:t>
            </a:fld>
            <a:endParaRPr lang="en-US" sz="1200" b="0" i="0">
              <a:solidFill>
                <a:srgbClr val="FFFFFF"/>
              </a:solidFill>
              <a:effectLst/>
            </a:endParaRPr>
          </a:p>
        </p:txBody>
      </p:sp>
      <p:sp>
        <p:nvSpPr>
          <p:cNvPr id="4" name="Tijdelijke aanduiding voor dianummer 3">
            <a:extLst>
              <a:ext uri="{FF2B5EF4-FFF2-40B4-BE49-F238E27FC236}">
                <a16:creationId xmlns:a16="http://schemas.microsoft.com/office/drawing/2014/main" id="{4F8BA97F-B45C-4E8A-961E-682799FFCA6C}"/>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b="0" i="0">
                <a:solidFill>
                  <a:srgbClr val="FFFFFF"/>
                </a:solidFill>
                <a:effectLst/>
              </a:rPr>
              <a:pPr defTabSz="914400">
                <a:spcAft>
                  <a:spcPts val="600"/>
                </a:spcAft>
              </a:pPr>
              <a:t>29</a:t>
            </a:fld>
            <a:endParaRPr lang="en-US" sz="1200" b="0" i="0">
              <a:solidFill>
                <a:srgbClr val="FFFFFF"/>
              </a:solidFill>
              <a:effectLst/>
            </a:endParaRPr>
          </a:p>
        </p:txBody>
      </p:sp>
      <p:pic>
        <p:nvPicPr>
          <p:cNvPr id="5" name="Afbeelding 4">
            <a:extLst>
              <a:ext uri="{FF2B5EF4-FFF2-40B4-BE49-F238E27FC236}">
                <a16:creationId xmlns:a16="http://schemas.microsoft.com/office/drawing/2014/main" id="{61C1EEDE-71DA-4B73-95C1-2977FCC4DD73}"/>
              </a:ext>
            </a:extLst>
          </p:cNvPr>
          <p:cNvPicPr>
            <a:picLocks noChangeAspect="1"/>
          </p:cNvPicPr>
          <p:nvPr/>
        </p:nvPicPr>
        <p:blipFill>
          <a:blip r:embed="rId2"/>
          <a:stretch>
            <a:fillRect/>
          </a:stretch>
        </p:blipFill>
        <p:spPr>
          <a:xfrm>
            <a:off x="2116" y="-577924"/>
            <a:ext cx="11514667" cy="7054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3997CC3-2793-4F90-BC47-A91E474CF44E}"/>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1200">
                <a:solidFill>
                  <a:srgbClr val="FFFFFF"/>
                </a:solidFill>
              </a:rPr>
              <a:pPr defTabSz="914400">
                <a:spcAft>
                  <a:spcPts val="600"/>
                </a:spcAft>
              </a:pPr>
              <a:t>1/5/2022</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A3408237-8D82-447E-A191-35620F23F6B1}"/>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a:solidFill>
                  <a:srgbClr val="FFFFFF"/>
                </a:solidFill>
              </a:rPr>
              <a:pPr defTabSz="914400">
                <a:spcAft>
                  <a:spcPts val="600"/>
                </a:spcAft>
              </a:pPr>
              <a:t>3</a:t>
            </a:fld>
            <a:endParaRPr lang="en-US" sz="1200">
              <a:solidFill>
                <a:srgbClr val="FFFFFF"/>
              </a:solidFill>
            </a:endParaRPr>
          </a:p>
        </p:txBody>
      </p:sp>
      <p:sp>
        <p:nvSpPr>
          <p:cNvPr id="2" name="Tekstvak 1">
            <a:extLst>
              <a:ext uri="{FF2B5EF4-FFF2-40B4-BE49-F238E27FC236}">
                <a16:creationId xmlns:a16="http://schemas.microsoft.com/office/drawing/2014/main" id="{22A00473-0532-4020-8D39-7B3F1608A395}"/>
              </a:ext>
            </a:extLst>
          </p:cNvPr>
          <p:cNvSpPr txBox="1"/>
          <p:nvPr/>
        </p:nvSpPr>
        <p:spPr>
          <a:xfrm>
            <a:off x="934914" y="142156"/>
            <a:ext cx="9937104" cy="6186309"/>
          </a:xfrm>
          <a:prstGeom prst="rect">
            <a:avLst/>
          </a:prstGeom>
          <a:noFill/>
        </p:spPr>
        <p:txBody>
          <a:bodyPr wrap="square" rtlCol="0">
            <a:spAutoFit/>
          </a:bodyPr>
          <a:lstStyle/>
          <a:p>
            <a:r>
              <a:rPr lang="nl-BE" dirty="0"/>
              <a:t>Hoe gaan we 2022 starten??</a:t>
            </a:r>
          </a:p>
          <a:p>
            <a:endParaRPr lang="nl-BE" dirty="0"/>
          </a:p>
          <a:p>
            <a:endParaRPr lang="nl-BE" dirty="0"/>
          </a:p>
          <a:p>
            <a:r>
              <a:rPr lang="nl-BE" dirty="0"/>
              <a:t>Ja laten we eerst risico analyse doen</a:t>
            </a:r>
          </a:p>
          <a:p>
            <a:endParaRPr lang="nl-BE" dirty="0"/>
          </a:p>
          <a:p>
            <a:r>
              <a:rPr lang="nl-BE" dirty="0"/>
              <a:t>De beurzen zijn vorig jaar  gemiddeld 25% gestegen dus een tragere stijging of daling  is logisch</a:t>
            </a:r>
          </a:p>
          <a:p>
            <a:endParaRPr lang="nl-BE" dirty="0"/>
          </a:p>
          <a:p>
            <a:r>
              <a:rPr lang="nl-BE" dirty="0"/>
              <a:t>De beurzen staan heel hoog  eerder een opgeblazen balloon</a:t>
            </a:r>
          </a:p>
          <a:p>
            <a:endParaRPr lang="nl-BE" dirty="0"/>
          </a:p>
          <a:p>
            <a:r>
              <a:rPr lang="nl-BE" dirty="0"/>
              <a:t>De munten zijn grotendeels ongedekt daardoor is een koopkracht </a:t>
            </a:r>
            <a:r>
              <a:rPr lang="nl-BE" dirty="0" err="1"/>
              <a:t>verminderig</a:t>
            </a:r>
            <a:r>
              <a:rPr lang="nl-BE" dirty="0"/>
              <a:t> van het geld  zeker</a:t>
            </a:r>
          </a:p>
          <a:p>
            <a:endParaRPr lang="nl-BE" dirty="0"/>
          </a:p>
          <a:p>
            <a:r>
              <a:rPr lang="nl-BE" dirty="0"/>
              <a:t>China heeft een zware indigestie  te verteren met </a:t>
            </a:r>
            <a:r>
              <a:rPr lang="nl-BE" dirty="0" err="1"/>
              <a:t>Evergrande</a:t>
            </a:r>
            <a:r>
              <a:rPr lang="nl-BE" dirty="0"/>
              <a:t> en dat doet de beurzen dalen</a:t>
            </a:r>
          </a:p>
          <a:p>
            <a:endParaRPr lang="nl-BE" dirty="0"/>
          </a:p>
          <a:p>
            <a:r>
              <a:rPr lang="nl-BE" dirty="0"/>
              <a:t>noch </a:t>
            </a:r>
            <a:r>
              <a:rPr lang="nl-BE" dirty="0" err="1"/>
              <a:t>usa</a:t>
            </a:r>
            <a:r>
              <a:rPr lang="nl-BE" dirty="0"/>
              <a:t> of </a:t>
            </a:r>
            <a:r>
              <a:rPr lang="nl-BE" dirty="0" err="1"/>
              <a:t>europa</a:t>
            </a:r>
            <a:r>
              <a:rPr lang="nl-BE" dirty="0"/>
              <a:t> kunnen dit niet beschouwen als  gevaarlijk </a:t>
            </a:r>
          </a:p>
          <a:p>
            <a:endParaRPr lang="nl-BE" dirty="0"/>
          </a:p>
          <a:p>
            <a:r>
              <a:rPr lang="nl-BE" dirty="0"/>
              <a:t>Dus een daling van ook onze beurzen zit er zwaar in</a:t>
            </a:r>
          </a:p>
          <a:p>
            <a:endParaRPr lang="nl-BE" dirty="0"/>
          </a:p>
          <a:p>
            <a:r>
              <a:rPr lang="nl-BE" dirty="0"/>
              <a:t>En ja inflatie dat de grootste vijand is van beurzen  want inflatie gaat steeds gepaard met rentestijging</a:t>
            </a:r>
          </a:p>
          <a:p>
            <a:endParaRPr lang="nl-BE" dirty="0"/>
          </a:p>
          <a:p>
            <a:r>
              <a:rPr lang="nl-BE" dirty="0"/>
              <a:t>En ja wat dan??</a:t>
            </a:r>
          </a:p>
          <a:p>
            <a:r>
              <a:rPr lang="nl-BE" dirty="0"/>
              <a:t>Met stop </a:t>
            </a:r>
            <a:r>
              <a:rPr lang="nl-BE" dirty="0" err="1"/>
              <a:t>loss</a:t>
            </a:r>
            <a:r>
              <a:rPr lang="nl-BE" dirty="0"/>
              <a:t> werken en voor nieuwe beleggingen is goud en haar mijnen de beste alternatief </a:t>
            </a:r>
          </a:p>
        </p:txBody>
      </p:sp>
    </p:spTree>
    <p:extLst>
      <p:ext uri="{BB962C8B-B14F-4D97-AF65-F5344CB8AC3E}">
        <p14:creationId xmlns:p14="http://schemas.microsoft.com/office/powerpoint/2010/main" val="307296618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E427EB8-FA11-4608-9836-C3106D08032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1200">
                <a:solidFill>
                  <a:srgbClr val="FFFFFF"/>
                </a:solidFill>
              </a:rPr>
              <a:pPr defTabSz="914400">
                <a:spcAft>
                  <a:spcPts val="600"/>
                </a:spcAft>
              </a:pPr>
              <a:t>1/5/2022</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44D9947C-202A-44E1-B6FC-DB4EEA6CD52F}"/>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1200">
                <a:solidFill>
                  <a:srgbClr val="FFFFFF"/>
                </a:solidFill>
              </a:rPr>
              <a:pPr defTabSz="914400">
                <a:spcAft>
                  <a:spcPts val="600"/>
                </a:spcAft>
              </a:pPr>
              <a:t>30</a:t>
            </a:fld>
            <a:endParaRPr lang="en-US" sz="1200">
              <a:solidFill>
                <a:srgbClr val="FFFFFF"/>
              </a:solidFill>
            </a:endParaRPr>
          </a:p>
        </p:txBody>
      </p:sp>
      <p:pic>
        <p:nvPicPr>
          <p:cNvPr id="13" name="Afbeelding 12">
            <a:extLst>
              <a:ext uri="{FF2B5EF4-FFF2-40B4-BE49-F238E27FC236}">
                <a16:creationId xmlns:a16="http://schemas.microsoft.com/office/drawing/2014/main" id="{C77EB87D-6D1D-4D94-8DC7-8A1CDA9EB498}"/>
              </a:ext>
            </a:extLst>
          </p:cNvPr>
          <p:cNvPicPr>
            <a:picLocks noChangeAspect="1"/>
          </p:cNvPicPr>
          <p:nvPr/>
        </p:nvPicPr>
        <p:blipFill>
          <a:blip r:embed="rId2"/>
          <a:stretch>
            <a:fillRect/>
          </a:stretch>
        </p:blipFill>
        <p:spPr>
          <a:xfrm>
            <a:off x="358850" y="5871519"/>
            <a:ext cx="11101778" cy="554784"/>
          </a:xfrm>
          <a:prstGeom prst="rect">
            <a:avLst/>
          </a:prstGeom>
        </p:spPr>
      </p:pic>
      <p:pic>
        <p:nvPicPr>
          <p:cNvPr id="3" name="Afbeelding 2">
            <a:extLst>
              <a:ext uri="{FF2B5EF4-FFF2-40B4-BE49-F238E27FC236}">
                <a16:creationId xmlns:a16="http://schemas.microsoft.com/office/drawing/2014/main" id="{81356437-758E-41CB-9179-BDB89D3E757F}"/>
              </a:ext>
            </a:extLst>
          </p:cNvPr>
          <p:cNvPicPr>
            <a:picLocks noChangeAspect="1"/>
          </p:cNvPicPr>
          <p:nvPr/>
        </p:nvPicPr>
        <p:blipFill>
          <a:blip r:embed="rId3"/>
          <a:stretch>
            <a:fillRect/>
          </a:stretch>
        </p:blipFill>
        <p:spPr>
          <a:xfrm>
            <a:off x="2116" y="0"/>
            <a:ext cx="11514667" cy="6477000"/>
          </a:xfrm>
          <a:prstGeom prst="rect">
            <a:avLst/>
          </a:prstGeom>
        </p:spPr>
      </p:pic>
    </p:spTree>
    <p:extLst>
      <p:ext uri="{BB962C8B-B14F-4D97-AF65-F5344CB8AC3E}">
        <p14:creationId xmlns:p14="http://schemas.microsoft.com/office/powerpoint/2010/main" val="2507379398"/>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1/5/2022</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18DEB89-A61D-4F14-8B42-D2674F0AAD4C}"/>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79EC0A4B-AE81-4AD7-86EA-9F753B2B1EB0}" type="datetime1">
              <a:rPr lang="en-US" sz="1000" b="0" i="0" smtClean="0">
                <a:solidFill>
                  <a:srgbClr val="FFFFFF"/>
                </a:solidFill>
                <a:effectLst/>
              </a:rPr>
              <a:pPr algn="r" defTabSz="914400">
                <a:spcAft>
                  <a:spcPts val="600"/>
                </a:spcAft>
              </a:pPr>
              <a:t>1/5/2022</a:t>
            </a:fld>
            <a:endParaRPr lang="en-US" sz="1000" b="0" i="0">
              <a:solidFill>
                <a:srgbClr val="FFFFFF"/>
              </a:solidFill>
              <a:effectLst/>
            </a:endParaRPr>
          </a:p>
        </p:txBody>
      </p:sp>
      <p:sp>
        <p:nvSpPr>
          <p:cNvPr id="5" name="Tijdelijke aanduiding voor dianummer 4">
            <a:extLst>
              <a:ext uri="{FF2B5EF4-FFF2-40B4-BE49-F238E27FC236}">
                <a16:creationId xmlns:a16="http://schemas.microsoft.com/office/drawing/2014/main" id="{A6860A11-6142-49CE-A8C3-831C707A60C1}"/>
              </a:ext>
            </a:extLst>
          </p:cNvPr>
          <p:cNvSpPr>
            <a:spLocks noGrp="1"/>
          </p:cNvSpPr>
          <p:nvPr>
            <p:ph type="sldNum" sz="quarter" idx="12"/>
          </p:nvPr>
        </p:nvSpPr>
        <p:spPr>
          <a:xfrm>
            <a:off x="11058144" y="6097016"/>
            <a:ext cx="423319" cy="344840"/>
          </a:xfrm>
          <a:prstGeom prst="ellipse">
            <a:avLst/>
          </a:prstGeom>
        </p:spPr>
        <p:txBody>
          <a:bodyPr vert="horz" lIns="91440" tIns="45720" rIns="91440" bIns="45720" rtlCol="0" anchor="ctr">
            <a:normAutofit/>
          </a:bodyPr>
          <a:lstStyle/>
          <a:p>
            <a:pPr defTabSz="914400">
              <a:lnSpc>
                <a:spcPct val="90000"/>
              </a:lnSpc>
              <a:spcAft>
                <a:spcPts val="600"/>
              </a:spcAft>
            </a:pPr>
            <a:fld id="{80F073CC-40D5-4B23-8DF0-9BD0A0C12F2C}" type="slidenum">
              <a:rPr lang="en-US" sz="1000" b="0" i="0" smtClean="0">
                <a:solidFill>
                  <a:srgbClr val="FFFFFF"/>
                </a:solidFill>
                <a:effectLst/>
              </a:rPr>
              <a:pPr defTabSz="914400">
                <a:lnSpc>
                  <a:spcPct val="90000"/>
                </a:lnSpc>
                <a:spcAft>
                  <a:spcPts val="600"/>
                </a:spcAft>
              </a:pPr>
              <a:t>5</a:t>
            </a:fld>
            <a:endParaRPr lang="en-US" sz="1000" b="0" i="0">
              <a:solidFill>
                <a:srgbClr val="FFFFFF"/>
              </a:solidFill>
              <a:effectLst/>
            </a:endParaRPr>
          </a:p>
        </p:txBody>
      </p:sp>
      <p:pic>
        <p:nvPicPr>
          <p:cNvPr id="6" name="Afbeelding 5">
            <a:extLst>
              <a:ext uri="{FF2B5EF4-FFF2-40B4-BE49-F238E27FC236}">
                <a16:creationId xmlns:a16="http://schemas.microsoft.com/office/drawing/2014/main" id="{422AB24A-1438-47F9-910F-F7B1DF750D85}"/>
              </a:ext>
            </a:extLst>
          </p:cNvPr>
          <p:cNvPicPr>
            <a:picLocks noChangeAspect="1"/>
          </p:cNvPicPr>
          <p:nvPr/>
        </p:nvPicPr>
        <p:blipFill>
          <a:blip r:embed="rId2"/>
          <a:stretch>
            <a:fillRect/>
          </a:stretch>
        </p:blipFill>
        <p:spPr>
          <a:xfrm>
            <a:off x="934914" y="952500"/>
            <a:ext cx="8758361" cy="5089604"/>
          </a:xfrm>
          <a:prstGeom prst="rect">
            <a:avLst/>
          </a:prstGeom>
        </p:spPr>
      </p:pic>
    </p:spTree>
    <p:extLst>
      <p:ext uri="{BB962C8B-B14F-4D97-AF65-F5344CB8AC3E}">
        <p14:creationId xmlns:p14="http://schemas.microsoft.com/office/powerpoint/2010/main" val="26812192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521369"/>
            <a:ext cx="3814135" cy="3955631"/>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731661"/>
            <a:ext cx="1438362" cy="2234039"/>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3722" y="1583266"/>
            <a:ext cx="2663746" cy="26627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557777" y="0"/>
            <a:ext cx="1514867" cy="1077995"/>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130761" y="5757333"/>
            <a:ext cx="938872" cy="719667"/>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1557"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fbeelding 2">
            <a:extLst>
              <a:ext uri="{FF2B5EF4-FFF2-40B4-BE49-F238E27FC236}">
                <a16:creationId xmlns:a16="http://schemas.microsoft.com/office/drawing/2014/main" id="{1CCAF53A-2626-4966-A51B-DBA2496C84AD}"/>
              </a:ext>
            </a:extLst>
          </p:cNvPr>
          <p:cNvPicPr>
            <a:picLocks noChangeAspect="1"/>
          </p:cNvPicPr>
          <p:nvPr/>
        </p:nvPicPr>
        <p:blipFill>
          <a:blip r:embed="rId7"/>
          <a:stretch>
            <a:fillRect/>
          </a:stretch>
        </p:blipFill>
        <p:spPr>
          <a:xfrm>
            <a:off x="1518926" y="418145"/>
            <a:ext cx="8071876" cy="5510431"/>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1557"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jdelijke aanduiding voor dianummer 4">
            <a:extLst>
              <a:ext uri="{FF2B5EF4-FFF2-40B4-BE49-F238E27FC236}">
                <a16:creationId xmlns:a16="http://schemas.microsoft.com/office/drawing/2014/main" id="{DBD622F6-1C89-44A6-BFEA-38AD228A8832}"/>
              </a:ext>
            </a:extLst>
          </p:cNvPr>
          <p:cNvSpPr>
            <a:spLocks noGrp="1"/>
          </p:cNvSpPr>
          <p:nvPr>
            <p:ph type="sldNum" sz="quarter" idx="12"/>
          </p:nvPr>
        </p:nvSpPr>
        <p:spPr>
          <a:xfrm>
            <a:off x="9780993" y="279299"/>
            <a:ext cx="791923" cy="725038"/>
          </a:xfrm>
          <a:prstGeom prst="ellipse">
            <a:avLst/>
          </a:prstGeom>
        </p:spPr>
        <p:txBody>
          <a:bodyPr vert="horz" lIns="91440" tIns="45720" rIns="91440" bIns="45720" rtlCol="0" anchor="b">
            <a:normAutofit/>
          </a:bodyPr>
          <a:lstStyle/>
          <a:p>
            <a:pPr>
              <a:lnSpc>
                <a:spcPct val="90000"/>
              </a:lnSpc>
              <a:spcAft>
                <a:spcPts val="600"/>
              </a:spcAft>
            </a:pPr>
            <a:fld id="{80F073CC-40D5-4B23-8DF0-9BD0A0C12F2C}" type="slidenum">
              <a:rPr lang="en-US" sz="2800">
                <a:solidFill>
                  <a:srgbClr val="FFFFFF"/>
                </a:solidFill>
                <a:effectLst/>
              </a:rPr>
              <a:pPr>
                <a:lnSpc>
                  <a:spcPct val="90000"/>
                </a:lnSpc>
                <a:spcAft>
                  <a:spcPts val="600"/>
                </a:spcAft>
              </a:pPr>
              <a:t>6</a:t>
            </a:fld>
            <a:endParaRPr lang="en-US" sz="2800">
              <a:solidFill>
                <a:srgbClr val="FFFFFF"/>
              </a:solidFill>
              <a:effectLst/>
            </a:endParaRPr>
          </a:p>
        </p:txBody>
      </p:sp>
      <p:sp>
        <p:nvSpPr>
          <p:cNvPr id="4" name="Tijdelijke aanduiding voor datum 3">
            <a:extLst>
              <a:ext uri="{FF2B5EF4-FFF2-40B4-BE49-F238E27FC236}">
                <a16:creationId xmlns:a16="http://schemas.microsoft.com/office/drawing/2014/main" id="{C86E3091-0CE2-4CEB-A742-5A6D83C982CE}"/>
              </a:ext>
            </a:extLst>
          </p:cNvPr>
          <p:cNvSpPr>
            <a:spLocks noGrp="1"/>
          </p:cNvSpPr>
          <p:nvPr>
            <p:ph type="dt" sz="half" idx="10"/>
          </p:nvPr>
        </p:nvSpPr>
        <p:spPr>
          <a:xfrm>
            <a:off x="8581624" y="6058855"/>
            <a:ext cx="2486599" cy="287866"/>
          </a:xfrm>
        </p:spPr>
        <p:txBody>
          <a:bodyPr vert="horz" lIns="91440" tIns="45720" rIns="91440" bIns="45720" rtlCol="0" anchor="t">
            <a:normAutofit/>
          </a:bodyPr>
          <a:lstStyle/>
          <a:p>
            <a:pPr algn="r">
              <a:spcAft>
                <a:spcPts val="600"/>
              </a:spcAft>
            </a:pPr>
            <a:fld id="{79EC0A4B-AE81-4AD7-86EA-9F753B2B1EB0}" type="datetime1">
              <a:rPr lang="en-US" sz="1100">
                <a:solidFill>
                  <a:srgbClr val="FFFFFF"/>
                </a:solidFill>
                <a:effectLst/>
              </a:rPr>
              <a:pPr algn="r">
                <a:spcAft>
                  <a:spcPts val="600"/>
                </a:spcAft>
              </a:pPr>
              <a:t>1/5/2022</a:t>
            </a:fld>
            <a:endParaRPr lang="en-US" sz="1100">
              <a:solidFill>
                <a:srgbClr val="FFFFFF"/>
              </a:solidFill>
              <a:effectLst/>
            </a:endParaRPr>
          </a:p>
        </p:txBody>
      </p:sp>
    </p:spTree>
    <p:extLst>
      <p:ext uri="{BB962C8B-B14F-4D97-AF65-F5344CB8AC3E}">
        <p14:creationId xmlns:p14="http://schemas.microsoft.com/office/powerpoint/2010/main" val="256055890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521369"/>
            <a:ext cx="3814135" cy="3955631"/>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731661"/>
            <a:ext cx="1438362" cy="2234039"/>
          </a:xfrm>
          <a:prstGeom prst="rect">
            <a:avLst/>
          </a:prstGeom>
        </p:spPr>
      </p:pic>
      <p:sp>
        <p:nvSpPr>
          <p:cNvPr id="7"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3722" y="1583266"/>
            <a:ext cx="2663746" cy="26627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557777" y="0"/>
            <a:ext cx="1514867" cy="1077995"/>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130761" y="5757333"/>
            <a:ext cx="938872" cy="719667"/>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1557"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B0487C8F-7D6C-4EAF-A9A5-45D8E94F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53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78DA0F-394A-417D-892B-8253831A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Afbeelding 2">
            <a:extLst>
              <a:ext uri="{FF2B5EF4-FFF2-40B4-BE49-F238E27FC236}">
                <a16:creationId xmlns:a16="http://schemas.microsoft.com/office/drawing/2014/main" id="{A2C3C07B-B295-4F40-9961-1A39DE0FFC21}"/>
              </a:ext>
            </a:extLst>
          </p:cNvPr>
          <p:cNvPicPr>
            <a:picLocks noChangeAspect="1"/>
          </p:cNvPicPr>
          <p:nvPr/>
        </p:nvPicPr>
        <p:blipFill>
          <a:blip r:embed="rId6"/>
          <a:stretch>
            <a:fillRect/>
          </a:stretch>
        </p:blipFill>
        <p:spPr>
          <a:xfrm>
            <a:off x="2251741" y="607718"/>
            <a:ext cx="7015417" cy="5261563"/>
          </a:xfrm>
          <a:prstGeom prst="rect">
            <a:avLst/>
          </a:prstGeom>
        </p:spPr>
      </p:pic>
      <p:sp>
        <p:nvSpPr>
          <p:cNvPr id="4" name="Tijdelijke aanduiding voor datum 3">
            <a:extLst>
              <a:ext uri="{FF2B5EF4-FFF2-40B4-BE49-F238E27FC236}">
                <a16:creationId xmlns:a16="http://schemas.microsoft.com/office/drawing/2014/main" id="{B1A5A0D5-3AF8-4B5F-B5F3-EAA4C2B6DAFB}"/>
              </a:ext>
            </a:extLst>
          </p:cNvPr>
          <p:cNvSpPr>
            <a:spLocks noGrp="1"/>
          </p:cNvSpPr>
          <p:nvPr>
            <p:ph type="dt" sz="half" idx="10"/>
          </p:nvPr>
        </p:nvSpPr>
        <p:spPr>
          <a:xfrm>
            <a:off x="7118678" y="6034006"/>
            <a:ext cx="2486598" cy="287866"/>
          </a:xfrm>
        </p:spPr>
        <p:txBody>
          <a:bodyPr vert="horz" lIns="91440" tIns="45720" rIns="91440" bIns="45720" rtlCol="0" anchor="t">
            <a:normAutofit/>
          </a:bodyPr>
          <a:lstStyle/>
          <a:p>
            <a:pPr>
              <a:spcAft>
                <a:spcPts val="600"/>
              </a:spcAft>
            </a:pPr>
            <a:fld id="{79EC0A4B-AE81-4AD7-86EA-9F753B2B1EB0}" type="datetime1">
              <a:rPr lang="en-US" sz="1100">
                <a:solidFill>
                  <a:srgbClr val="FFFFFF"/>
                </a:solidFill>
              </a:rPr>
              <a:pPr>
                <a:spcAft>
                  <a:spcPts val="600"/>
                </a:spcAft>
              </a:pPr>
              <a:t>1/5/2022</a:t>
            </a:fld>
            <a:endParaRPr lang="en-US" sz="1100">
              <a:solidFill>
                <a:srgbClr val="FFFFFF"/>
              </a:solidFill>
            </a:endParaRPr>
          </a:p>
        </p:txBody>
      </p:sp>
      <p:sp>
        <p:nvSpPr>
          <p:cNvPr id="5" name="Tijdelijke aanduiding voor dianummer 4">
            <a:extLst>
              <a:ext uri="{FF2B5EF4-FFF2-40B4-BE49-F238E27FC236}">
                <a16:creationId xmlns:a16="http://schemas.microsoft.com/office/drawing/2014/main" id="{9AA9B718-BE77-4CE2-8E13-279F2ACA393F}"/>
              </a:ext>
            </a:extLst>
          </p:cNvPr>
          <p:cNvSpPr>
            <a:spLocks noGrp="1"/>
          </p:cNvSpPr>
          <p:nvPr>
            <p:ph type="sldNum" sz="quarter" idx="12"/>
          </p:nvPr>
        </p:nvSpPr>
        <p:spPr>
          <a:xfrm>
            <a:off x="10119034" y="6034004"/>
            <a:ext cx="791923" cy="287868"/>
          </a:xfrm>
        </p:spPr>
        <p:txBody>
          <a:bodyPr vert="horz" lIns="91440" tIns="45720" rIns="91440" bIns="45720" rtlCol="0" anchor="t">
            <a:normAutofit/>
          </a:bodyPr>
          <a:lstStyle/>
          <a:p>
            <a:pPr algn="r">
              <a:spcAft>
                <a:spcPts val="600"/>
              </a:spcAft>
            </a:pPr>
            <a:fld id="{80F073CC-40D5-4B23-8DF0-9BD0A0C12F2C}" type="slidenum">
              <a:rPr lang="en-US" sz="1000">
                <a:solidFill>
                  <a:srgbClr val="FFFFFF"/>
                </a:solidFill>
              </a:rPr>
              <a:pPr algn="r">
                <a:spcAft>
                  <a:spcPts val="600"/>
                </a:spcAft>
              </a:pPr>
              <a:t>7</a:t>
            </a:fld>
            <a:endParaRPr lang="en-US" sz="1000">
              <a:solidFill>
                <a:srgbClr val="FFFFFF"/>
              </a:solidFill>
            </a:endParaRPr>
          </a:p>
        </p:txBody>
      </p:sp>
    </p:spTree>
    <p:extLst>
      <p:ext uri="{BB962C8B-B14F-4D97-AF65-F5344CB8AC3E}">
        <p14:creationId xmlns:p14="http://schemas.microsoft.com/office/powerpoint/2010/main" val="140790094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521369"/>
            <a:ext cx="3814135" cy="3955631"/>
          </a:xfrm>
          <a:prstGeom prst="rect">
            <a:avLst/>
          </a:prstGeom>
        </p:spPr>
      </p:pic>
      <p:pic>
        <p:nvPicPr>
          <p:cNvPr id="146" name="Picture 14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731661"/>
            <a:ext cx="1438362" cy="2234039"/>
          </a:xfrm>
          <a:prstGeom prst="rect">
            <a:avLst/>
          </a:prstGeom>
        </p:spPr>
      </p:pic>
      <p:sp>
        <p:nvSpPr>
          <p:cNvPr id="148" name="Oval 14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3722" y="1583266"/>
            <a:ext cx="2663746" cy="2662767"/>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0" name="Picture 14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557777" y="0"/>
            <a:ext cx="1514867" cy="1077995"/>
          </a:xfrm>
          <a:prstGeom prst="rect">
            <a:avLst/>
          </a:prstGeom>
        </p:spPr>
      </p:pic>
      <p:pic>
        <p:nvPicPr>
          <p:cNvPr id="152" name="Picture 15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130761" y="5757333"/>
            <a:ext cx="938872" cy="719667"/>
          </a:xfrm>
          <a:prstGeom prst="rect">
            <a:avLst/>
          </a:prstGeom>
        </p:spPr>
      </p:pic>
      <p:sp>
        <p:nvSpPr>
          <p:cNvPr id="154" name="Rectangle 15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1557"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6" name="Rectangle 155">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57" name="Titel 7">
            <a:extLst>
              <a:ext uri="{FF2B5EF4-FFF2-40B4-BE49-F238E27FC236}">
                <a16:creationId xmlns:a16="http://schemas.microsoft.com/office/drawing/2014/main" id="{A26B2699-5AA7-439B-AB0E-1EDEA38CB547}"/>
              </a:ext>
            </a:extLst>
          </p:cNvPr>
          <p:cNvSpPr>
            <a:spLocks noGrp="1"/>
          </p:cNvSpPr>
          <p:nvPr>
            <p:ph type="title"/>
          </p:nvPr>
        </p:nvSpPr>
        <p:spPr>
          <a:xfrm>
            <a:off x="6978200" y="1252220"/>
            <a:ext cx="3928759" cy="2896145"/>
          </a:xfrm>
        </p:spPr>
        <p:txBody>
          <a:bodyPr vert="horz" lIns="91440" tIns="45720" rIns="91440" bIns="45720" rtlCol="0" anchor="b">
            <a:normAutofit/>
          </a:bodyPr>
          <a:lstStyle/>
          <a:p>
            <a:pPr defTabSz="457200">
              <a:lnSpc>
                <a:spcPct val="90000"/>
              </a:lnSpc>
            </a:pPr>
            <a:r>
              <a:rPr lang="en-US" sz="4000" b="0" i="0" kern="1200">
                <a:solidFill>
                  <a:srgbClr val="EBEBEB"/>
                </a:solidFill>
                <a:latin typeface="+mj-lt"/>
                <a:ea typeface="+mj-ea"/>
                <a:cs typeface="+mj-cs"/>
              </a:rPr>
              <a:t>We starten 2022 groen in westen en rood in oosten</a:t>
            </a:r>
          </a:p>
        </p:txBody>
      </p:sp>
      <p:sp>
        <p:nvSpPr>
          <p:cNvPr id="158"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82530" y="0"/>
            <a:ext cx="528584" cy="3503549"/>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0" name="Freeform: Shape 159">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6343" y="-66343"/>
            <a:ext cx="6477001" cy="6609685"/>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162" name="Rectangle 161">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1557" y="0"/>
            <a:ext cx="647938" cy="1079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ijdelijke aanduiding voor dianummer 4">
            <a:extLst>
              <a:ext uri="{FF2B5EF4-FFF2-40B4-BE49-F238E27FC236}">
                <a16:creationId xmlns:a16="http://schemas.microsoft.com/office/drawing/2014/main" id="{76B6B999-15C2-40E9-95AE-BB4B7562A0B7}"/>
              </a:ext>
            </a:extLst>
          </p:cNvPr>
          <p:cNvSpPr>
            <a:spLocks noGrp="1"/>
          </p:cNvSpPr>
          <p:nvPr>
            <p:ph type="sldNum" sz="quarter" idx="12"/>
          </p:nvPr>
        </p:nvSpPr>
        <p:spPr>
          <a:xfrm>
            <a:off x="9780993" y="279299"/>
            <a:ext cx="791923" cy="725038"/>
          </a:xfrm>
          <a:prstGeom prst="ellipse">
            <a:avLst/>
          </a:prstGeom>
        </p:spPr>
        <p:txBody>
          <a:bodyPr vert="horz" lIns="91440" tIns="45720" rIns="91440" bIns="45720" rtlCol="0" anchor="b">
            <a:normAutofit/>
          </a:bodyPr>
          <a:lstStyle/>
          <a:p>
            <a:pPr defTabSz="914400">
              <a:lnSpc>
                <a:spcPct val="90000"/>
              </a:lnSpc>
              <a:spcAft>
                <a:spcPts val="600"/>
              </a:spcAft>
            </a:pPr>
            <a:fld id="{80F073CC-40D5-4B23-8DF0-9BD0A0C12F2C}" type="slidenum">
              <a:rPr lang="en-US" sz="2800">
                <a:solidFill>
                  <a:srgbClr val="FFFFFF"/>
                </a:solidFill>
              </a:rPr>
              <a:pPr defTabSz="914400">
                <a:lnSpc>
                  <a:spcPct val="90000"/>
                </a:lnSpc>
                <a:spcAft>
                  <a:spcPts val="600"/>
                </a:spcAft>
              </a:pPr>
              <a:t>8</a:t>
            </a:fld>
            <a:endParaRPr lang="en-US" sz="2800">
              <a:solidFill>
                <a:srgbClr val="FFFFFF"/>
              </a:solidFill>
            </a:endParaRPr>
          </a:p>
        </p:txBody>
      </p:sp>
      <p:pic>
        <p:nvPicPr>
          <p:cNvPr id="7" name="Afbeelding 6">
            <a:extLst>
              <a:ext uri="{FF2B5EF4-FFF2-40B4-BE49-F238E27FC236}">
                <a16:creationId xmlns:a16="http://schemas.microsoft.com/office/drawing/2014/main" id="{2ABD883C-0F84-407D-AE6B-238ECD0FC65A}"/>
              </a:ext>
            </a:extLst>
          </p:cNvPr>
          <p:cNvPicPr>
            <a:picLocks noChangeAspect="1"/>
          </p:cNvPicPr>
          <p:nvPr/>
        </p:nvPicPr>
        <p:blipFill>
          <a:blip r:embed="rId6"/>
          <a:stretch>
            <a:fillRect/>
          </a:stretch>
        </p:blipFill>
        <p:spPr>
          <a:xfrm>
            <a:off x="0" y="142157"/>
            <a:ext cx="6134711" cy="6287230"/>
          </a:xfrm>
          <a:prstGeom prst="rect">
            <a:avLst/>
          </a:prstGeom>
          <a:effectLst/>
        </p:spPr>
      </p:pic>
      <p:sp>
        <p:nvSpPr>
          <p:cNvPr id="4" name="Tijdelijke aanduiding voor datum 3">
            <a:extLst>
              <a:ext uri="{FF2B5EF4-FFF2-40B4-BE49-F238E27FC236}">
                <a16:creationId xmlns:a16="http://schemas.microsoft.com/office/drawing/2014/main" id="{7B5AA00A-7CCC-4468-8714-B983794066F6}"/>
              </a:ext>
            </a:extLst>
          </p:cNvPr>
          <p:cNvSpPr>
            <a:spLocks noGrp="1"/>
          </p:cNvSpPr>
          <p:nvPr>
            <p:ph type="dt" sz="half" idx="10"/>
          </p:nvPr>
        </p:nvSpPr>
        <p:spPr>
          <a:xfrm>
            <a:off x="8751164" y="6002020"/>
            <a:ext cx="2155794" cy="287865"/>
          </a:xfrm>
        </p:spPr>
        <p:txBody>
          <a:bodyPr vert="horz" lIns="91440" tIns="45720" rIns="91440" bIns="45720" rtlCol="0" anchor="t">
            <a:normAutofit/>
          </a:bodyPr>
          <a:lstStyle/>
          <a:p>
            <a:pPr algn="r" defTabSz="914400">
              <a:spcAft>
                <a:spcPts val="600"/>
              </a:spcAft>
            </a:pPr>
            <a:fld id="{79EC0A4B-AE81-4AD7-86EA-9F753B2B1EB0}" type="datetime1">
              <a:rPr lang="en-US" sz="1100">
                <a:solidFill>
                  <a:srgbClr val="FFFFFF">
                    <a:alpha val="60000"/>
                  </a:srgbClr>
                </a:solidFill>
              </a:rPr>
              <a:pPr algn="r" defTabSz="914400">
                <a:spcAft>
                  <a:spcPts val="600"/>
                </a:spcAft>
              </a:pPr>
              <a:t>1/5/2022</a:t>
            </a:fld>
            <a:endParaRPr lang="en-US" sz="1100">
              <a:solidFill>
                <a:srgbClr val="FFFFFF">
                  <a:alpha val="60000"/>
                </a:srgbClr>
              </a:solidFill>
            </a:endParaRPr>
          </a:p>
        </p:txBody>
      </p:sp>
    </p:spTree>
    <p:extLst>
      <p:ext uri="{BB962C8B-B14F-4D97-AF65-F5344CB8AC3E}">
        <p14:creationId xmlns:p14="http://schemas.microsoft.com/office/powerpoint/2010/main" val="1717903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1/5/2022</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385</Words>
  <Application>Microsoft Office PowerPoint</Application>
  <PresentationFormat>Aangepast</PresentationFormat>
  <Paragraphs>111</Paragraphs>
  <Slides>30</Slides>
  <Notes>2</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30</vt:i4>
      </vt:variant>
    </vt:vector>
  </HeadingPairs>
  <TitlesOfParts>
    <vt:vector size="40" baseType="lpstr">
      <vt:lpstr>Wingdings</vt:lpstr>
      <vt:lpstr>Arial Black</vt:lpstr>
      <vt:lpstr>Wingdings 3</vt:lpstr>
      <vt:lpstr>Constantia</vt:lpstr>
      <vt:lpstr>Century Gothic</vt:lpstr>
      <vt:lpstr>Arial</vt:lpstr>
      <vt:lpstr>LJQQAM+ITC Zapf Chancery Medium Italic</vt:lpstr>
      <vt:lpstr>Calibri</vt:lpstr>
      <vt:lpstr>Arial Unicode MS</vt:lpstr>
      <vt:lpstr>Ion</vt:lpstr>
      <vt:lpstr>PowerPoint-presentatie</vt:lpstr>
      <vt:lpstr>PowerPoint-presentatie</vt:lpstr>
      <vt:lpstr>PowerPoint-presentatie</vt:lpstr>
      <vt:lpstr>PowerPoint-presentatie</vt:lpstr>
      <vt:lpstr>PowerPoint-presentatie</vt:lpstr>
      <vt:lpstr>PowerPoint-presentatie</vt:lpstr>
      <vt:lpstr>PowerPoint-presentatie</vt:lpstr>
      <vt:lpstr>We starten 2022 groen in westen en rood in oosten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deze week zoeken we de aandelen die koopwaardig zijn op  aandelen die gisteren nog op houden of verkopen stonden en nu een koopsignaal geven  we laten de robot zoeken wat de beste aandelen zijn voor 2022     </vt:lpstr>
      <vt:lpstr>Toppers van de goldminers voor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32</cp:revision>
  <dcterms:modified xsi:type="dcterms:W3CDTF">2022-01-05T15:33:32Z</dcterms:modified>
</cp:coreProperties>
</file>