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46" r:id="rId1"/>
  </p:sldMasterIdLst>
  <p:notesMasterIdLst>
    <p:notesMasterId r:id="rId30"/>
  </p:notesMasterIdLst>
  <p:sldIdLst>
    <p:sldId id="256" r:id="rId2"/>
    <p:sldId id="258" r:id="rId3"/>
    <p:sldId id="339" r:id="rId4"/>
    <p:sldId id="260" r:id="rId5"/>
    <p:sldId id="315" r:id="rId6"/>
    <p:sldId id="331" r:id="rId7"/>
    <p:sldId id="333" r:id="rId8"/>
    <p:sldId id="340" r:id="rId9"/>
    <p:sldId id="264" r:id="rId10"/>
    <p:sldId id="314" r:id="rId11"/>
    <p:sldId id="335" r:id="rId12"/>
    <p:sldId id="336" r:id="rId13"/>
    <p:sldId id="337" r:id="rId14"/>
    <p:sldId id="272" r:id="rId15"/>
    <p:sldId id="307" r:id="rId16"/>
    <p:sldId id="274" r:id="rId17"/>
    <p:sldId id="275" r:id="rId18"/>
    <p:sldId id="344" r:id="rId19"/>
    <p:sldId id="326" r:id="rId20"/>
    <p:sldId id="327" r:id="rId21"/>
    <p:sldId id="328" r:id="rId22"/>
    <p:sldId id="329" r:id="rId23"/>
    <p:sldId id="330" r:id="rId24"/>
    <p:sldId id="294" r:id="rId25"/>
    <p:sldId id="280" r:id="rId26"/>
    <p:sldId id="281" r:id="rId27"/>
    <p:sldId id="283" r:id="rId28"/>
    <p:sldId id="338" r:id="rId29"/>
  </p:sldIdLst>
  <p:sldSz cx="11518900" cy="6477000"/>
  <p:notesSz cx="11518900" cy="6477000"/>
  <p:embeddedFontLst>
    <p:embeddedFont>
      <p:font typeface="Arial Black" panose="020B0A04020102020204" pitchFamily="34" charset="0"/>
      <p:bold r:id="rId31"/>
    </p:embeddedFont>
    <p:embeddedFont>
      <p:font typeface="Calibri" panose="020F0502020204030204" pitchFamily="34" charset="0"/>
      <p:regular r:id="rId32"/>
      <p:bold r:id="rId33"/>
      <p:italic r:id="rId34"/>
      <p:boldItalic r:id="rId35"/>
    </p:embeddedFont>
    <p:embeddedFont>
      <p:font typeface="Constantia" panose="02030602050306030303" pitchFamily="18" charset="0"/>
      <p:regular r:id="rId36"/>
      <p:bold r:id="rId37"/>
      <p:italic r:id="rId38"/>
      <p:boldItalic r:id="rId39"/>
    </p:embeddedFont>
    <p:embeddedFont>
      <p:font typeface="Corbel" panose="020B0503020204020204" pitchFamily="34" charset="0"/>
      <p:regular r:id="rId40"/>
      <p:bold r:id="rId41"/>
      <p:italic r:id="rId42"/>
      <p:boldItalic r:id="rId43"/>
    </p:embeddedFont>
    <p:embeddedFont>
      <p:font typeface="LJQQAM+ITC Zapf Chancery Medium Italic" panose="020B0604020202020204"/>
      <p:regular r:id="rId44"/>
    </p:embeddedFont>
    <p:embeddedFont>
      <p:font typeface="Wingdings 3" panose="05040102010807070707" pitchFamily="18" charset="2"/>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E9A476A-BE10-438B-A8F8-9C1FD48FE5AB}">
          <p14:sldIdLst>
            <p14:sldId id="256"/>
          </p14:sldIdLst>
        </p14:section>
        <p14:section name="Naamloze sectie" id="{8755B586-2486-49CE-8420-C76D66869903}">
          <p14:sldIdLst>
            <p14:sldId id="258"/>
            <p14:sldId id="339"/>
            <p14:sldId id="260"/>
            <p14:sldId id="315"/>
            <p14:sldId id="331"/>
            <p14:sldId id="333"/>
            <p14:sldId id="340"/>
            <p14:sldId id="264"/>
            <p14:sldId id="314"/>
            <p14:sldId id="335"/>
            <p14:sldId id="336"/>
            <p14:sldId id="337"/>
            <p14:sldId id="272"/>
            <p14:sldId id="307"/>
            <p14:sldId id="274"/>
            <p14:sldId id="275"/>
            <p14:sldId id="344"/>
            <p14:sldId id="326"/>
            <p14:sldId id="327"/>
            <p14:sldId id="328"/>
            <p14:sldId id="329"/>
            <p14:sldId id="330"/>
            <p14:sldId id="294"/>
            <p14:sldId id="280"/>
            <p14:sldId id="281"/>
            <p14:sldId id="283"/>
            <p14:sldId id="338"/>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busschaert" initials="bb" lastIdx="1" clrIdx="0">
    <p:extLst>
      <p:ext uri="{19B8F6BF-5375-455C-9EA6-DF929625EA0E}">
        <p15:presenceInfo xmlns:p15="http://schemas.microsoft.com/office/powerpoint/2012/main" userId="3712a37b8b467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30275-F062-46C7-BBD9-50E12EC243DE}" v="19" dt="2022-01-12T10:43:51.4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792" y="78"/>
      </p:cViewPr>
      <p:guideLst>
        <p:guide orient="horz" pos="3168"/>
        <p:guide pos="244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991100" cy="32543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6524625" y="0"/>
            <a:ext cx="4991100" cy="325438"/>
          </a:xfrm>
          <a:prstGeom prst="rect">
            <a:avLst/>
          </a:prstGeom>
        </p:spPr>
        <p:txBody>
          <a:bodyPr vert="horz" lIns="91440" tIns="45720" rIns="91440" bIns="45720" rtlCol="0"/>
          <a:lstStyle>
            <a:lvl1pPr algn="r">
              <a:defRPr sz="1200"/>
            </a:lvl1pPr>
          </a:lstStyle>
          <a:p>
            <a:fld id="{E64DA3B7-C8ED-4794-95C0-F1362288985C}" type="datetimeFigureOut">
              <a:rPr lang="nl-BE" smtClean="0"/>
              <a:t>20/01/2022</a:t>
            </a:fld>
            <a:endParaRPr lang="nl-BE"/>
          </a:p>
        </p:txBody>
      </p:sp>
      <p:sp>
        <p:nvSpPr>
          <p:cNvPr id="4" name="Tijdelijke aanduiding voor dia-afbeelding 3"/>
          <p:cNvSpPr>
            <a:spLocks noGrp="1" noRot="1" noChangeAspect="1"/>
          </p:cNvSpPr>
          <p:nvPr>
            <p:ph type="sldImg" idx="2"/>
          </p:nvPr>
        </p:nvSpPr>
        <p:spPr>
          <a:xfrm>
            <a:off x="3816350" y="809625"/>
            <a:ext cx="3886200" cy="218598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1152525" y="3117850"/>
            <a:ext cx="9213850" cy="25495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151563"/>
            <a:ext cx="4991100" cy="32543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6524625" y="6151563"/>
            <a:ext cx="4991100" cy="325437"/>
          </a:xfrm>
          <a:prstGeom prst="rect">
            <a:avLst/>
          </a:prstGeom>
        </p:spPr>
        <p:txBody>
          <a:bodyPr vert="horz" lIns="91440" tIns="45720" rIns="91440" bIns="45720" rtlCol="0" anchor="b"/>
          <a:lstStyle>
            <a:lvl1pPr algn="r">
              <a:defRPr sz="1200"/>
            </a:lvl1pPr>
          </a:lstStyle>
          <a:p>
            <a:fld id="{408ABA92-AB3F-4EA2-AF65-EA623A794B18}" type="slidenum">
              <a:rPr lang="nl-BE" smtClean="0"/>
              <a:t>‹nr.›</a:t>
            </a:fld>
            <a:endParaRPr lang="nl-BE"/>
          </a:p>
        </p:txBody>
      </p:sp>
    </p:spTree>
    <p:extLst>
      <p:ext uri="{BB962C8B-B14F-4D97-AF65-F5344CB8AC3E}">
        <p14:creationId xmlns:p14="http://schemas.microsoft.com/office/powerpoint/2010/main" val="330313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17</a:t>
            </a:fld>
            <a:endParaRPr lang="nl-BE"/>
          </a:p>
        </p:txBody>
      </p:sp>
    </p:spTree>
    <p:extLst>
      <p:ext uri="{BB962C8B-B14F-4D97-AF65-F5344CB8AC3E}">
        <p14:creationId xmlns:p14="http://schemas.microsoft.com/office/powerpoint/2010/main" val="179600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25</a:t>
            </a:fld>
            <a:endParaRPr lang="nl-BE"/>
          </a:p>
        </p:txBody>
      </p:sp>
    </p:spTree>
    <p:extLst>
      <p:ext uri="{BB962C8B-B14F-4D97-AF65-F5344CB8AC3E}">
        <p14:creationId xmlns:p14="http://schemas.microsoft.com/office/powerpoint/2010/main" val="200502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465" y="1944622"/>
            <a:ext cx="11522365" cy="172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5567" y="2046011"/>
            <a:ext cx="10838239" cy="1642717"/>
          </a:xfrm>
        </p:spPr>
        <p:txBody>
          <a:bodyPr tIns="45720" bIns="45720" anchor="ctr">
            <a:normAutofit/>
          </a:bodyPr>
          <a:lstStyle>
            <a:lvl1pPr algn="ctr">
              <a:lnSpc>
                <a:spcPct val="80000"/>
              </a:lnSpc>
              <a:defRPr sz="5666" spc="142" baseline="0"/>
            </a:lvl1pPr>
          </a:lstStyle>
          <a:p>
            <a:r>
              <a:rPr lang="nl-NL"/>
              <a:t>Klik om stijl te bewerken</a:t>
            </a:r>
            <a:endParaRPr lang="en-US" dirty="0"/>
          </a:p>
        </p:txBody>
      </p:sp>
      <p:sp>
        <p:nvSpPr>
          <p:cNvPr id="3" name="Subtitle 2"/>
          <p:cNvSpPr>
            <a:spLocks noGrp="1"/>
          </p:cNvSpPr>
          <p:nvPr>
            <p:ph type="subTitle" idx="1"/>
          </p:nvPr>
        </p:nvSpPr>
        <p:spPr>
          <a:xfrm>
            <a:off x="1439863" y="3774236"/>
            <a:ext cx="8639175" cy="1236519"/>
          </a:xfrm>
        </p:spPr>
        <p:txBody>
          <a:bodyPr>
            <a:normAutofit/>
          </a:bodyPr>
          <a:lstStyle>
            <a:lvl1pPr marL="0" indent="0" algn="ctr">
              <a:buNone/>
              <a:defRPr sz="1889"/>
            </a:lvl1pPr>
            <a:lvl2pPr marL="431780" indent="0" algn="ctr">
              <a:buNone/>
              <a:defRPr sz="1889"/>
            </a:lvl2pPr>
            <a:lvl3pPr marL="863559" indent="0" algn="ctr">
              <a:buNone/>
              <a:defRPr sz="1889"/>
            </a:lvl3pPr>
            <a:lvl4pPr marL="1295339" indent="0" algn="ctr">
              <a:buNone/>
              <a:defRPr sz="1889"/>
            </a:lvl4pPr>
            <a:lvl5pPr marL="1727119" indent="0" algn="ctr">
              <a:buNone/>
              <a:defRPr sz="1889"/>
            </a:lvl5pPr>
            <a:lvl6pPr marL="2158898" indent="0" algn="ctr">
              <a:buNone/>
              <a:defRPr sz="1889"/>
            </a:lvl6pPr>
            <a:lvl7pPr marL="2590678" indent="0" algn="ctr">
              <a:buNone/>
              <a:defRPr sz="1889"/>
            </a:lvl7pPr>
            <a:lvl8pPr marL="3022458" indent="0" algn="ctr">
              <a:buNone/>
              <a:defRPr sz="1889"/>
            </a:lvl8pPr>
            <a:lvl9pPr marL="3454237" indent="0" algn="ctr">
              <a:buNone/>
              <a:defRPr sz="1889"/>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0B4FE9D-F71D-4704-AE5B-400287031B1B}" type="datetime1">
              <a:rPr lang="en-US" smtClean="0"/>
              <a:t>1/20/2022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02636786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1/20/2022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4307801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8521371" y="0"/>
            <a:ext cx="2591753" cy="647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654881" y="259380"/>
            <a:ext cx="2269749" cy="556992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91924" y="259380"/>
            <a:ext cx="7533099" cy="556992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91924" y="6066029"/>
            <a:ext cx="2591749" cy="344840"/>
          </a:xfrm>
        </p:spPr>
        <p:txBody>
          <a:bodyPr/>
          <a:lstStyle/>
          <a:p>
            <a:fld id="{19127723-9AB6-4880-AA78-6BD21EBC34E1}" type="datetime1">
              <a:rPr lang="en-US" smtClean="0"/>
              <a:t>1/20/2022</a:t>
            </a:fld>
            <a:endParaRPr lang="en-US"/>
          </a:p>
        </p:txBody>
      </p:sp>
      <p:sp>
        <p:nvSpPr>
          <p:cNvPr id="5" name="Footer Placeholder 4"/>
          <p:cNvSpPr>
            <a:spLocks noGrp="1"/>
          </p:cNvSpPr>
          <p:nvPr>
            <p:ph type="ftr" sz="quarter" idx="11"/>
          </p:nvPr>
        </p:nvSpPr>
        <p:spPr>
          <a:xfrm>
            <a:off x="3567661" y="6066029"/>
            <a:ext cx="4043396" cy="344840"/>
          </a:xfrm>
        </p:spPr>
        <p:txBody>
          <a:bodyPr/>
          <a:lstStyle/>
          <a:p>
            <a:endParaRPr lang="nl-BE"/>
          </a:p>
        </p:txBody>
      </p:sp>
      <p:sp>
        <p:nvSpPr>
          <p:cNvPr id="6" name="Slide Number Placeholder 5"/>
          <p:cNvSpPr>
            <a:spLocks noGrp="1"/>
          </p:cNvSpPr>
          <p:nvPr>
            <p:ph type="sldNum" sz="quarter" idx="12"/>
          </p:nvPr>
        </p:nvSpPr>
        <p:spPr>
          <a:xfrm>
            <a:off x="7627349" y="6066029"/>
            <a:ext cx="831189" cy="344840"/>
          </a:xfrm>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54556772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79EC0A4B-AE81-4AD7-86EA-9F753B2B1EB0}" type="datetime1">
              <a:rPr lang="en-US" smtClean="0"/>
              <a:t>1/20/2022</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extLst>
      <p:ext uri="{BB962C8B-B14F-4D97-AF65-F5344CB8AC3E}">
        <p14:creationId xmlns:p14="http://schemas.microsoft.com/office/powerpoint/2010/main" val="33961438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1/20/2022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2295122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7" name="Rectangle 6"/>
          <p:cNvSpPr/>
          <p:nvPr/>
        </p:nvSpPr>
        <p:spPr>
          <a:xfrm>
            <a:off x="-6465" y="1944622"/>
            <a:ext cx="11522365" cy="172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87192" y="2086163"/>
            <a:ext cx="9935051" cy="1583267"/>
          </a:xfrm>
        </p:spPr>
        <p:txBody>
          <a:bodyPr anchor="ctr">
            <a:noAutofit/>
          </a:bodyPr>
          <a:lstStyle>
            <a:lvl1pPr algn="ctr">
              <a:lnSpc>
                <a:spcPct val="80000"/>
              </a:lnSpc>
              <a:defRPr sz="5666" b="0" spc="142" baseline="0">
                <a:solidFill>
                  <a:schemeClr val="bg1"/>
                </a:solidFill>
              </a:defRPr>
            </a:lvl1pPr>
          </a:lstStyle>
          <a:p>
            <a:r>
              <a:rPr lang="nl-NL"/>
              <a:t>Klik om stijl te bewerken</a:t>
            </a:r>
            <a:endParaRPr lang="en-US" dirty="0"/>
          </a:p>
        </p:txBody>
      </p:sp>
      <p:sp>
        <p:nvSpPr>
          <p:cNvPr id="3" name="Text Placeholder 2"/>
          <p:cNvSpPr>
            <a:spLocks noGrp="1"/>
          </p:cNvSpPr>
          <p:nvPr>
            <p:ph type="body" idx="1"/>
          </p:nvPr>
        </p:nvSpPr>
        <p:spPr>
          <a:xfrm>
            <a:off x="787192" y="3787538"/>
            <a:ext cx="9935051" cy="1109381"/>
          </a:xfrm>
        </p:spPr>
        <p:txBody>
          <a:bodyPr anchor="t">
            <a:normAutofit/>
          </a:bodyPr>
          <a:lstStyle>
            <a:lvl1pPr marL="0" indent="0" algn="ctr">
              <a:buNone/>
              <a:defRPr sz="1889">
                <a:solidFill>
                  <a:schemeClr val="tx2"/>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solidFill>
                  <a:schemeClr val="tx2"/>
                </a:solidFill>
              </a:defRPr>
            </a:lvl1pPr>
          </a:lstStyle>
          <a:p>
            <a:fld id="{1F6353B1-1FA3-445A-8117-F3082D614776}" type="datetime1">
              <a:rPr lang="en-US" smtClean="0"/>
              <a:t>1/20/2022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nl-B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nl-BE" smtClean="0"/>
              <a:t>‹nr.›</a:t>
            </a:fld>
            <a:endParaRPr lang="nl-BE"/>
          </a:p>
        </p:txBody>
      </p:sp>
    </p:spTree>
    <p:extLst>
      <p:ext uri="{BB962C8B-B14F-4D97-AF65-F5344CB8AC3E}">
        <p14:creationId xmlns:p14="http://schemas.microsoft.com/office/powerpoint/2010/main" val="559025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38799" y="1899920"/>
            <a:ext cx="4492371" cy="3972560"/>
          </a:xfrm>
        </p:spPr>
        <p:txBody>
          <a:bodyPr/>
          <a:lstStyle>
            <a:lvl1pPr>
              <a:defRPr sz="2078"/>
            </a:lvl1pPr>
            <a:lvl2pPr>
              <a:defRPr sz="1889"/>
            </a:lvl2pPr>
            <a:lvl3pPr>
              <a:defRPr sz="1700"/>
            </a:lvl3pPr>
            <a:lvl4pPr>
              <a:defRPr sz="1511"/>
            </a:lvl4pPr>
            <a:lvl5pPr>
              <a:defRPr sz="1511"/>
            </a:lvl5pPr>
            <a:lvl6pPr>
              <a:defRPr sz="1511"/>
            </a:lvl6pPr>
            <a:lvl7pPr>
              <a:defRPr sz="1511"/>
            </a:lvl7pPr>
            <a:lvl8pPr>
              <a:defRPr sz="1511"/>
            </a:lvl8pPr>
            <a:lvl9pPr>
              <a:defRPr sz="1511"/>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86421" y="1899920"/>
            <a:ext cx="4492371" cy="3972560"/>
          </a:xfrm>
        </p:spPr>
        <p:txBody>
          <a:bodyPr/>
          <a:lstStyle>
            <a:lvl1pPr>
              <a:defRPr sz="2078"/>
            </a:lvl1pPr>
            <a:lvl2pPr>
              <a:defRPr sz="1889"/>
            </a:lvl2pPr>
            <a:lvl3pPr>
              <a:defRPr sz="1700"/>
            </a:lvl3pPr>
            <a:lvl4pPr>
              <a:defRPr sz="1511"/>
            </a:lvl4pPr>
            <a:lvl5pPr>
              <a:defRPr sz="1511"/>
            </a:lvl5pPr>
            <a:lvl6pPr>
              <a:defRPr sz="1511"/>
            </a:lvl6pPr>
            <a:lvl7pPr>
              <a:defRPr sz="1511"/>
            </a:lvl7pPr>
            <a:lvl8pPr>
              <a:defRPr sz="1511"/>
            </a:lvl8pPr>
            <a:lvl9pPr>
              <a:defRPr sz="1511"/>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9127723-9AB6-4880-AA78-6BD21EBC34E1}" type="datetime1">
              <a:rPr lang="en-US" smtClean="0"/>
              <a:t>1/20/2022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83989255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140371" y="1807166"/>
            <a:ext cx="4492371" cy="701811"/>
          </a:xfrm>
        </p:spPr>
        <p:txBody>
          <a:bodyPr anchor="ctr">
            <a:normAutofit/>
          </a:bodyPr>
          <a:lstStyle>
            <a:lvl1pPr marL="0" indent="0">
              <a:buNone/>
              <a:defRPr sz="1983" b="1"/>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4" name="Content Placeholder 3"/>
          <p:cNvSpPr>
            <a:spLocks noGrp="1"/>
          </p:cNvSpPr>
          <p:nvPr>
            <p:ph sz="half" idx="2"/>
          </p:nvPr>
        </p:nvSpPr>
        <p:spPr>
          <a:xfrm>
            <a:off x="1140371" y="2508979"/>
            <a:ext cx="4492371" cy="3368040"/>
          </a:xfrm>
        </p:spPr>
        <p:txBody>
          <a:bodyPr/>
          <a:lstStyle>
            <a:lvl1pPr>
              <a:defRPr sz="2078"/>
            </a:lvl1pPr>
            <a:lvl2pPr>
              <a:defRPr sz="1889"/>
            </a:lvl2pPr>
            <a:lvl3pPr>
              <a:defRPr sz="1700"/>
            </a:lvl3pPr>
            <a:lvl4pPr>
              <a:defRPr sz="1511"/>
            </a:lvl4pPr>
            <a:lvl5pPr>
              <a:defRPr sz="1511"/>
            </a:lvl5pPr>
            <a:lvl6pPr>
              <a:defRPr sz="1511"/>
            </a:lvl6pPr>
            <a:lvl7pPr>
              <a:defRPr sz="1511"/>
            </a:lvl7pPr>
            <a:lvl8pPr>
              <a:defRPr sz="1511"/>
            </a:lvl8pPr>
            <a:lvl9pPr>
              <a:defRPr sz="1511"/>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87214" y="1807166"/>
            <a:ext cx="4492371" cy="701811"/>
          </a:xfrm>
        </p:spPr>
        <p:txBody>
          <a:bodyPr anchor="ctr">
            <a:normAutofit/>
          </a:bodyPr>
          <a:lstStyle>
            <a:lvl1pPr marL="0" indent="0">
              <a:buNone/>
              <a:defRPr sz="1983" b="1"/>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6" name="Content Placeholder 5"/>
          <p:cNvSpPr>
            <a:spLocks noGrp="1"/>
          </p:cNvSpPr>
          <p:nvPr>
            <p:ph sz="quarter" idx="4"/>
          </p:nvPr>
        </p:nvSpPr>
        <p:spPr>
          <a:xfrm>
            <a:off x="5887214" y="2508977"/>
            <a:ext cx="4492371" cy="3368040"/>
          </a:xfrm>
        </p:spPr>
        <p:txBody>
          <a:bodyPr/>
          <a:lstStyle>
            <a:lvl1pPr>
              <a:defRPr sz="2078"/>
            </a:lvl1pPr>
            <a:lvl2pPr>
              <a:defRPr sz="1889"/>
            </a:lvl2pPr>
            <a:lvl3pPr>
              <a:defRPr sz="1700"/>
            </a:lvl3pPr>
            <a:lvl4pPr>
              <a:defRPr sz="1511"/>
            </a:lvl4pPr>
            <a:lvl5pPr>
              <a:defRPr sz="1511"/>
            </a:lvl5pPr>
            <a:lvl6pPr>
              <a:defRPr sz="1511"/>
            </a:lvl6pPr>
            <a:lvl7pPr>
              <a:defRPr sz="1511"/>
            </a:lvl7pPr>
            <a:lvl8pPr>
              <a:defRPr sz="1511"/>
            </a:lvl8pPr>
            <a:lvl9pPr>
              <a:defRPr sz="1511"/>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9127723-9AB6-4880-AA78-6BD21EBC34E1}" type="datetime1">
              <a:rPr lang="en-US" smtClean="0"/>
              <a:t>1/20/2022</a:t>
            </a:fld>
            <a:endParaRPr lang="en-US"/>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77768620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A14FB61-0851-432A-90B9-6A2DF6EE0513}" type="datetime1">
              <a:rPr lang="en-US" smtClean="0"/>
              <a:t>1/20/2022</a:t>
            </a:fld>
            <a:endParaRPr lang="en-US"/>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89384312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D5EB-B380-46AF-AE7E-0CBAA3B3C10D}" type="datetime1">
              <a:rPr lang="en-US" smtClean="0"/>
              <a:t>1/20/2022</a:t>
            </a:fld>
            <a:endParaRPr lang="en-US"/>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72132667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1140371" y="2002273"/>
            <a:ext cx="5788247" cy="3886200"/>
          </a:xfrm>
        </p:spPr>
        <p:txBody>
          <a:bodyPr/>
          <a:lstStyle>
            <a:lvl1pPr>
              <a:defRPr sz="3022"/>
            </a:lvl1pPr>
            <a:lvl2pPr>
              <a:defRPr sz="2644"/>
            </a:lvl2pPr>
            <a:lvl3pPr>
              <a:defRPr sz="2267"/>
            </a:lvl3pPr>
            <a:lvl4pPr>
              <a:defRPr sz="1889"/>
            </a:lvl4pPr>
            <a:lvl5pPr>
              <a:defRPr sz="1889"/>
            </a:lvl5pPr>
            <a:lvl6pPr>
              <a:defRPr sz="1889"/>
            </a:lvl6pPr>
            <a:lvl7pPr>
              <a:defRPr sz="1889"/>
            </a:lvl7pPr>
            <a:lvl8pPr>
              <a:defRPr sz="1889"/>
            </a:lvl8pPr>
            <a:lvl9pPr>
              <a:defRPr sz="1889"/>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359004" y="2028182"/>
            <a:ext cx="3023711" cy="3241635"/>
          </a:xfrm>
        </p:spPr>
        <p:txBody>
          <a:bodyPr>
            <a:normAutofit/>
          </a:bodyPr>
          <a:lstStyle>
            <a:lvl1pPr marL="0" indent="0">
              <a:lnSpc>
                <a:spcPct val="95000"/>
              </a:lnSpc>
              <a:buNone/>
              <a:defRPr sz="1700"/>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9127723-9AB6-4880-AA78-6BD21EBC34E1}" type="datetime1">
              <a:rPr lang="en-US" smtClean="0"/>
              <a:t>1/20/2022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20700263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Picture Placeholder 2"/>
          <p:cNvSpPr>
            <a:spLocks noGrp="1" noChangeAspect="1"/>
          </p:cNvSpPr>
          <p:nvPr>
            <p:ph type="pic" idx="1"/>
          </p:nvPr>
        </p:nvSpPr>
        <p:spPr>
          <a:xfrm>
            <a:off x="1209485" y="2088633"/>
            <a:ext cx="5788247" cy="3713480"/>
          </a:xfrm>
          <a:solidFill>
            <a:schemeClr val="tx2">
              <a:lumMod val="60000"/>
              <a:lumOff val="40000"/>
            </a:schemeClr>
          </a:solidFill>
        </p:spPr>
        <p:txBody>
          <a:bodyPr tIns="365760" anchor="t"/>
          <a:lstStyle>
            <a:lvl1pPr marL="0" indent="0" algn="ctr">
              <a:buNone/>
              <a:defRPr sz="3022">
                <a:solidFill>
                  <a:schemeClr val="tx1">
                    <a:lumMod val="50000"/>
                  </a:schemeClr>
                </a:solidFill>
              </a:defRPr>
            </a:lvl1pPr>
            <a:lvl2pPr marL="431780" indent="0">
              <a:buNone/>
              <a:defRPr sz="2644"/>
            </a:lvl2pPr>
            <a:lvl3pPr marL="863559" indent="0">
              <a:buNone/>
              <a:defRPr sz="2267"/>
            </a:lvl3pPr>
            <a:lvl4pPr marL="1295339" indent="0">
              <a:buNone/>
              <a:defRPr sz="1889"/>
            </a:lvl4pPr>
            <a:lvl5pPr marL="1727119" indent="0">
              <a:buNone/>
              <a:defRPr sz="1889"/>
            </a:lvl5pPr>
            <a:lvl6pPr marL="2158898" indent="0">
              <a:buNone/>
              <a:defRPr sz="1889"/>
            </a:lvl6pPr>
            <a:lvl7pPr marL="2590678" indent="0">
              <a:buNone/>
              <a:defRPr sz="1889"/>
            </a:lvl7pPr>
            <a:lvl8pPr marL="3022458" indent="0">
              <a:buNone/>
              <a:defRPr sz="1889"/>
            </a:lvl8pPr>
            <a:lvl9pPr marL="3454237" indent="0">
              <a:buNone/>
              <a:defRPr sz="1889"/>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360577" y="2031142"/>
            <a:ext cx="3023711" cy="3238500"/>
          </a:xfrm>
        </p:spPr>
        <p:txBody>
          <a:bodyPr>
            <a:normAutofit/>
          </a:bodyPr>
          <a:lstStyle>
            <a:lvl1pPr marL="0" indent="0">
              <a:lnSpc>
                <a:spcPct val="95000"/>
              </a:lnSpc>
              <a:buNone/>
              <a:defRPr sz="1700"/>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AF22F27-2F7B-4771-8667-393EC6809EA0}" type="datetime1">
              <a:rPr lang="en-US" smtClean="0"/>
              <a:t>1/20/2022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28481025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56" y="166326"/>
            <a:ext cx="11516020" cy="1554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36508" y="268388"/>
            <a:ext cx="9243917" cy="142494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36508" y="1899920"/>
            <a:ext cx="9243917" cy="397256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35891" y="6066029"/>
            <a:ext cx="2835220" cy="344840"/>
          </a:xfrm>
          <a:prstGeom prst="rect">
            <a:avLst/>
          </a:prstGeom>
        </p:spPr>
        <p:txBody>
          <a:bodyPr vert="horz" lIns="91440" tIns="45720" rIns="45720" bIns="45720" rtlCol="0" anchor="ctr"/>
          <a:lstStyle>
            <a:lvl1pPr algn="l">
              <a:defRPr sz="992">
                <a:solidFill>
                  <a:schemeClr val="tx1"/>
                </a:solidFill>
              </a:defRPr>
            </a:lvl1pPr>
          </a:lstStyle>
          <a:p>
            <a:fld id="{19127723-9AB6-4880-AA78-6BD21EBC34E1}" type="datetime1">
              <a:rPr lang="en-US" smtClean="0"/>
              <a:t>1/20/2022</a:t>
            </a:fld>
            <a:endParaRPr lang="en-US"/>
          </a:p>
        </p:txBody>
      </p:sp>
      <p:sp>
        <p:nvSpPr>
          <p:cNvPr id="5" name="Footer Placeholder 4"/>
          <p:cNvSpPr>
            <a:spLocks noGrp="1"/>
          </p:cNvSpPr>
          <p:nvPr>
            <p:ph type="ftr" sz="quarter" idx="3"/>
          </p:nvPr>
        </p:nvSpPr>
        <p:spPr>
          <a:xfrm>
            <a:off x="5287499" y="6066029"/>
            <a:ext cx="4765945" cy="344840"/>
          </a:xfrm>
          <a:prstGeom prst="rect">
            <a:avLst/>
          </a:prstGeom>
        </p:spPr>
        <p:txBody>
          <a:bodyPr vert="horz" lIns="91440" tIns="45720" rIns="91440" bIns="45720" rtlCol="0" anchor="ctr"/>
          <a:lstStyle>
            <a:lvl1pPr algn="r">
              <a:defRPr sz="992">
                <a:solidFill>
                  <a:schemeClr val="tx1"/>
                </a:solidFill>
              </a:defRPr>
            </a:lvl1pPr>
          </a:lstStyle>
          <a:p>
            <a:endParaRPr lang="nl-BE"/>
          </a:p>
        </p:txBody>
      </p:sp>
      <p:sp>
        <p:nvSpPr>
          <p:cNvPr id="6" name="Slide Number Placeholder 5"/>
          <p:cNvSpPr>
            <a:spLocks noGrp="1"/>
          </p:cNvSpPr>
          <p:nvPr>
            <p:ph type="sldNum" sz="quarter" idx="4"/>
          </p:nvPr>
        </p:nvSpPr>
        <p:spPr>
          <a:xfrm>
            <a:off x="10070466" y="6066029"/>
            <a:ext cx="894022" cy="344840"/>
          </a:xfrm>
          <a:prstGeom prst="rect">
            <a:avLst/>
          </a:prstGeom>
        </p:spPr>
        <p:txBody>
          <a:bodyPr vert="horz" lIns="45720" tIns="45720" rIns="91440" bIns="45720" rtlCol="0" anchor="ctr"/>
          <a:lstStyle>
            <a:lvl1pPr algn="l">
              <a:defRPr sz="1133" b="0">
                <a:solidFill>
                  <a:schemeClr val="tx1"/>
                </a:solidFill>
              </a:defRPr>
            </a:lvl1pPr>
          </a:lstStyle>
          <a:p>
            <a:fld id="{B6F15528-21DE-4FAA-801E-634DDDAF4B2B}" type="slidenum">
              <a:rPr lang="nl-BE" smtClean="0"/>
              <a:t>‹nr.›</a:t>
            </a:fld>
            <a:endParaRPr lang="nl-BE"/>
          </a:p>
        </p:txBody>
      </p:sp>
    </p:spTree>
    <p:extLst>
      <p:ext uri="{BB962C8B-B14F-4D97-AF65-F5344CB8AC3E}">
        <p14:creationId xmlns:p14="http://schemas.microsoft.com/office/powerpoint/2010/main" val="3608139394"/>
      </p:ext>
    </p:extLst>
  </p:cSld>
  <p:clrMap bg1="dk1" tx1="lt1" bg2="dk2" tx2="lt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Lst>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txStyles>
    <p:titleStyle>
      <a:lvl1pPr algn="l" defTabSz="863559" rtl="0" eaLnBrk="1" latinLnBrk="0" hangingPunct="1">
        <a:lnSpc>
          <a:spcPct val="85000"/>
        </a:lnSpc>
        <a:spcBef>
          <a:spcPct val="0"/>
        </a:spcBef>
        <a:buNone/>
        <a:defRPr sz="3778" kern="1200" cap="all" baseline="0">
          <a:solidFill>
            <a:schemeClr val="bg2"/>
          </a:solidFill>
          <a:latin typeface="+mj-lt"/>
          <a:ea typeface="+mj-ea"/>
          <a:cs typeface="+mj-cs"/>
        </a:defRPr>
      </a:lvl1pPr>
    </p:titleStyle>
    <p:bodyStyle>
      <a:lvl1pPr marL="172712" indent="-172712" algn="l" defTabSz="863559" rtl="0" eaLnBrk="1" latinLnBrk="0" hangingPunct="1">
        <a:lnSpc>
          <a:spcPct val="90000"/>
        </a:lnSpc>
        <a:spcBef>
          <a:spcPts val="1133"/>
        </a:spcBef>
        <a:spcAft>
          <a:spcPts val="189"/>
        </a:spcAft>
        <a:buClr>
          <a:schemeClr val="tx1"/>
        </a:buClr>
        <a:buFont typeface="Wingdings" pitchFamily="2" charset="2"/>
        <a:buChar char=""/>
        <a:defRPr sz="2078" kern="1200">
          <a:solidFill>
            <a:schemeClr val="tx1"/>
          </a:solidFill>
          <a:latin typeface="+mn-lt"/>
          <a:ea typeface="+mn-ea"/>
          <a:cs typeface="+mn-cs"/>
        </a:defRPr>
      </a:lvl1pPr>
      <a:lvl2pPr marL="388602" indent="-172712" algn="l" defTabSz="863559" rtl="0" eaLnBrk="1" latinLnBrk="0" hangingPunct="1">
        <a:lnSpc>
          <a:spcPct val="90000"/>
        </a:lnSpc>
        <a:spcBef>
          <a:spcPts val="189"/>
        </a:spcBef>
        <a:spcAft>
          <a:spcPts val="378"/>
        </a:spcAft>
        <a:buClr>
          <a:schemeClr val="tx1"/>
        </a:buClr>
        <a:buFont typeface="Wingdings" pitchFamily="2" charset="2"/>
        <a:buChar char=""/>
        <a:defRPr sz="1889" kern="1200">
          <a:solidFill>
            <a:schemeClr val="tx1"/>
          </a:solidFill>
          <a:latin typeface="+mn-lt"/>
          <a:ea typeface="+mn-ea"/>
          <a:cs typeface="+mn-cs"/>
        </a:defRPr>
      </a:lvl2pPr>
      <a:lvl3pPr marL="604492" indent="-172712" algn="l" defTabSz="863559" rtl="0" eaLnBrk="1" latinLnBrk="0" hangingPunct="1">
        <a:lnSpc>
          <a:spcPct val="90000"/>
        </a:lnSpc>
        <a:spcBef>
          <a:spcPts val="189"/>
        </a:spcBef>
        <a:spcAft>
          <a:spcPts val="378"/>
        </a:spcAft>
        <a:buClr>
          <a:schemeClr val="tx1"/>
        </a:buClr>
        <a:buFont typeface="Wingdings" pitchFamily="2" charset="2"/>
        <a:buChar char=""/>
        <a:defRPr sz="1700" kern="1200">
          <a:solidFill>
            <a:schemeClr val="tx1"/>
          </a:solidFill>
          <a:latin typeface="+mn-lt"/>
          <a:ea typeface="+mn-ea"/>
          <a:cs typeface="+mn-cs"/>
        </a:defRPr>
      </a:lvl3pPr>
      <a:lvl4pPr marL="820381" indent="-172712" algn="l" defTabSz="863559" rtl="0" eaLnBrk="1" latinLnBrk="0" hangingPunct="1">
        <a:lnSpc>
          <a:spcPct val="90000"/>
        </a:lnSpc>
        <a:spcBef>
          <a:spcPts val="189"/>
        </a:spcBef>
        <a:spcAft>
          <a:spcPts val="378"/>
        </a:spcAft>
        <a:buClr>
          <a:schemeClr val="tx1"/>
        </a:buClr>
        <a:buFont typeface="Wingdings" pitchFamily="2" charset="2"/>
        <a:buChar char=""/>
        <a:defRPr sz="1511" kern="1200">
          <a:solidFill>
            <a:schemeClr val="tx1"/>
          </a:solidFill>
          <a:latin typeface="+mn-lt"/>
          <a:ea typeface="+mn-ea"/>
          <a:cs typeface="+mn-cs"/>
        </a:defRPr>
      </a:lvl4pPr>
      <a:lvl5pPr marL="1036271" indent="-172712" algn="l" defTabSz="863559" rtl="0" eaLnBrk="1" latinLnBrk="0" hangingPunct="1">
        <a:lnSpc>
          <a:spcPct val="90000"/>
        </a:lnSpc>
        <a:spcBef>
          <a:spcPts val="189"/>
        </a:spcBef>
        <a:spcAft>
          <a:spcPts val="378"/>
        </a:spcAft>
        <a:buClr>
          <a:schemeClr val="tx1"/>
        </a:buClr>
        <a:buFont typeface="Wingdings" pitchFamily="2" charset="2"/>
        <a:buChar char=""/>
        <a:defRPr sz="1511" kern="1200">
          <a:solidFill>
            <a:schemeClr val="tx1"/>
          </a:solidFill>
          <a:latin typeface="+mn-lt"/>
          <a:ea typeface="+mn-ea"/>
          <a:cs typeface="+mn-cs"/>
        </a:defRPr>
      </a:lvl5pPr>
      <a:lvl6pPr marL="1213176" indent="-215890" algn="l" defTabSz="863559" rtl="0" eaLnBrk="1" latinLnBrk="0" hangingPunct="1">
        <a:lnSpc>
          <a:spcPct val="90000"/>
        </a:lnSpc>
        <a:spcBef>
          <a:spcPts val="189"/>
        </a:spcBef>
        <a:spcAft>
          <a:spcPts val="378"/>
        </a:spcAft>
        <a:buClr>
          <a:schemeClr val="tx1"/>
        </a:buClr>
        <a:buFont typeface="Wingdings" pitchFamily="2" charset="2"/>
        <a:buChar char=""/>
        <a:defRPr sz="1511" kern="1200">
          <a:solidFill>
            <a:schemeClr val="tx1"/>
          </a:solidFill>
          <a:latin typeface="+mn-lt"/>
          <a:ea typeface="+mn-ea"/>
          <a:cs typeface="+mn-cs"/>
        </a:defRPr>
      </a:lvl6pPr>
      <a:lvl7pPr marL="1389968" indent="-215890" algn="l" defTabSz="863559" rtl="0" eaLnBrk="1" latinLnBrk="0" hangingPunct="1">
        <a:lnSpc>
          <a:spcPct val="90000"/>
        </a:lnSpc>
        <a:spcBef>
          <a:spcPts val="189"/>
        </a:spcBef>
        <a:spcAft>
          <a:spcPts val="378"/>
        </a:spcAft>
        <a:buClr>
          <a:schemeClr val="tx1"/>
        </a:buClr>
        <a:buFont typeface="Wingdings" pitchFamily="2" charset="2"/>
        <a:buChar char=""/>
        <a:defRPr sz="1511" kern="1200">
          <a:solidFill>
            <a:schemeClr val="tx1"/>
          </a:solidFill>
          <a:latin typeface="+mn-lt"/>
          <a:ea typeface="+mn-ea"/>
          <a:cs typeface="+mn-cs"/>
        </a:defRPr>
      </a:lvl7pPr>
      <a:lvl8pPr marL="1538428" indent="-215890" algn="l" defTabSz="863559" rtl="0" eaLnBrk="1" latinLnBrk="0" hangingPunct="1">
        <a:lnSpc>
          <a:spcPct val="90000"/>
        </a:lnSpc>
        <a:spcBef>
          <a:spcPts val="189"/>
        </a:spcBef>
        <a:spcAft>
          <a:spcPts val="378"/>
        </a:spcAft>
        <a:buClr>
          <a:schemeClr val="tx1"/>
        </a:buClr>
        <a:buFont typeface="Wingdings" pitchFamily="2" charset="2"/>
        <a:buChar char=""/>
        <a:defRPr sz="1511" kern="1200">
          <a:solidFill>
            <a:schemeClr val="tx1"/>
          </a:solidFill>
          <a:latin typeface="+mn-lt"/>
          <a:ea typeface="+mn-ea"/>
          <a:cs typeface="+mn-cs"/>
        </a:defRPr>
      </a:lvl8pPr>
      <a:lvl9pPr marL="1705775" indent="-215890" algn="l" defTabSz="863559" rtl="0" eaLnBrk="1" latinLnBrk="0" hangingPunct="1">
        <a:lnSpc>
          <a:spcPct val="90000"/>
        </a:lnSpc>
        <a:spcBef>
          <a:spcPts val="189"/>
        </a:spcBef>
        <a:spcAft>
          <a:spcPts val="378"/>
        </a:spcAft>
        <a:buClr>
          <a:schemeClr val="tx1"/>
        </a:buClr>
        <a:buFont typeface="Wingdings" pitchFamily="2" charset="2"/>
        <a:buChar char=""/>
        <a:defRPr sz="1511" kern="1200">
          <a:solidFill>
            <a:schemeClr val="tx1"/>
          </a:solidFill>
          <a:latin typeface="+mn-lt"/>
          <a:ea typeface="+mn-ea"/>
          <a:cs typeface="+mn-cs"/>
        </a:defRPr>
      </a:lvl9pPr>
    </p:bodyStyle>
    <p:otherStyle>
      <a:defPPr>
        <a:defRPr lang="en-US"/>
      </a:defPPr>
      <a:lvl1pPr marL="0" algn="l" defTabSz="863559" rtl="0" eaLnBrk="1" latinLnBrk="0" hangingPunct="1">
        <a:defRPr sz="1700" kern="1200">
          <a:solidFill>
            <a:schemeClr val="tx1"/>
          </a:solidFill>
          <a:latin typeface="+mn-lt"/>
          <a:ea typeface="+mn-ea"/>
          <a:cs typeface="+mn-cs"/>
        </a:defRPr>
      </a:lvl1pPr>
      <a:lvl2pPr marL="431780" algn="l" defTabSz="863559" rtl="0" eaLnBrk="1" latinLnBrk="0" hangingPunct="1">
        <a:defRPr sz="1700" kern="1200">
          <a:solidFill>
            <a:schemeClr val="tx1"/>
          </a:solidFill>
          <a:latin typeface="+mn-lt"/>
          <a:ea typeface="+mn-ea"/>
          <a:cs typeface="+mn-cs"/>
        </a:defRPr>
      </a:lvl2pPr>
      <a:lvl3pPr marL="863559" algn="l" defTabSz="863559" rtl="0" eaLnBrk="1" latinLnBrk="0" hangingPunct="1">
        <a:defRPr sz="1700" kern="1200">
          <a:solidFill>
            <a:schemeClr val="tx1"/>
          </a:solidFill>
          <a:latin typeface="+mn-lt"/>
          <a:ea typeface="+mn-ea"/>
          <a:cs typeface="+mn-cs"/>
        </a:defRPr>
      </a:lvl3pPr>
      <a:lvl4pPr marL="1295339" algn="l" defTabSz="863559" rtl="0" eaLnBrk="1" latinLnBrk="0" hangingPunct="1">
        <a:defRPr sz="1700" kern="1200">
          <a:solidFill>
            <a:schemeClr val="tx1"/>
          </a:solidFill>
          <a:latin typeface="+mn-lt"/>
          <a:ea typeface="+mn-ea"/>
          <a:cs typeface="+mn-cs"/>
        </a:defRPr>
      </a:lvl4pPr>
      <a:lvl5pPr marL="1727119" algn="l" defTabSz="863559" rtl="0" eaLnBrk="1" latinLnBrk="0" hangingPunct="1">
        <a:defRPr sz="1700" kern="1200">
          <a:solidFill>
            <a:schemeClr val="tx1"/>
          </a:solidFill>
          <a:latin typeface="+mn-lt"/>
          <a:ea typeface="+mn-ea"/>
          <a:cs typeface="+mn-cs"/>
        </a:defRPr>
      </a:lvl5pPr>
      <a:lvl6pPr marL="2158898" algn="l" defTabSz="863559" rtl="0" eaLnBrk="1" latinLnBrk="0" hangingPunct="1">
        <a:defRPr sz="1700" kern="1200">
          <a:solidFill>
            <a:schemeClr val="tx1"/>
          </a:solidFill>
          <a:latin typeface="+mn-lt"/>
          <a:ea typeface="+mn-ea"/>
          <a:cs typeface="+mn-cs"/>
        </a:defRPr>
      </a:lvl6pPr>
      <a:lvl7pPr marL="2590678" algn="l" defTabSz="863559" rtl="0" eaLnBrk="1" latinLnBrk="0" hangingPunct="1">
        <a:defRPr sz="1700" kern="1200">
          <a:solidFill>
            <a:schemeClr val="tx1"/>
          </a:solidFill>
          <a:latin typeface="+mn-lt"/>
          <a:ea typeface="+mn-ea"/>
          <a:cs typeface="+mn-cs"/>
        </a:defRPr>
      </a:lvl7pPr>
      <a:lvl8pPr marL="3022458" algn="l" defTabSz="863559" rtl="0" eaLnBrk="1" latinLnBrk="0" hangingPunct="1">
        <a:defRPr sz="1700" kern="1200">
          <a:solidFill>
            <a:schemeClr val="tx1"/>
          </a:solidFill>
          <a:latin typeface="+mn-lt"/>
          <a:ea typeface="+mn-ea"/>
          <a:cs typeface="+mn-cs"/>
        </a:defRPr>
      </a:lvl8pPr>
      <a:lvl9pPr marL="3454237" algn="l" defTabSz="863559"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p:nvPr/>
        </p:nvSpPr>
        <p:spPr>
          <a:xfrm>
            <a:off x="1259881" y="575733"/>
            <a:ext cx="8122060" cy="1247422"/>
          </a:xfrm>
          <a:prstGeom prst="rect">
            <a:avLst/>
          </a:prstGeom>
        </p:spPr>
        <p:txBody>
          <a:bodyPr vert="horz" lIns="91440" tIns="45720" rIns="91440" bIns="45720" rtlCol="0" anchor="t">
            <a:normAutofit/>
          </a:bodyPr>
          <a:lstStyle/>
          <a:p>
            <a:pPr marL="0" marR="0">
              <a:lnSpc>
                <a:spcPct val="90000"/>
              </a:lnSpc>
              <a:spcBef>
                <a:spcPct val="0"/>
              </a:spcBef>
              <a:spcAft>
                <a:spcPts val="600"/>
              </a:spcAft>
            </a:pPr>
            <a:r>
              <a:rPr lang="en-US" sz="3600" b="1" dirty="0" err="1">
                <a:solidFill>
                  <a:schemeClr val="accent1"/>
                </a:solidFill>
                <a:latin typeface="+mj-lt"/>
                <a:ea typeface="+mj-ea"/>
                <a:cs typeface="+mj-cs"/>
              </a:rPr>
              <a:t>Advies</a:t>
            </a:r>
            <a:r>
              <a:rPr lang="en-US" sz="3600" b="1" dirty="0">
                <a:solidFill>
                  <a:schemeClr val="accent1"/>
                </a:solidFill>
                <a:latin typeface="+mj-lt"/>
                <a:ea typeface="+mj-ea"/>
                <a:cs typeface="+mj-cs"/>
              </a:rPr>
              <a:t> </a:t>
            </a:r>
            <a:r>
              <a:rPr lang="en-US" sz="3600" b="1" spc="-40" dirty="0" err="1">
                <a:solidFill>
                  <a:schemeClr val="accent1"/>
                </a:solidFill>
                <a:latin typeface="+mj-lt"/>
                <a:ea typeface="+mj-ea"/>
                <a:cs typeface="+mj-cs"/>
              </a:rPr>
              <a:t>voor</a:t>
            </a:r>
            <a:r>
              <a:rPr lang="en-US" sz="3600" b="1" spc="1214" dirty="0">
                <a:solidFill>
                  <a:schemeClr val="accent1"/>
                </a:solidFill>
                <a:latin typeface="+mj-lt"/>
                <a:ea typeface="+mj-ea"/>
                <a:cs typeface="+mj-cs"/>
              </a:rPr>
              <a:t> </a:t>
            </a:r>
            <a:r>
              <a:rPr lang="en-US" sz="3600" b="1" dirty="0" err="1">
                <a:solidFill>
                  <a:schemeClr val="accent1"/>
                </a:solidFill>
                <a:latin typeface="+mj-lt"/>
                <a:ea typeface="+mj-ea"/>
                <a:cs typeface="+mj-cs"/>
              </a:rPr>
              <a:t>beleggers</a:t>
            </a:r>
            <a:r>
              <a:rPr lang="en-US" sz="3600" b="1" dirty="0">
                <a:solidFill>
                  <a:schemeClr val="accent1"/>
                </a:solidFill>
                <a:latin typeface="+mj-lt"/>
                <a:ea typeface="+mj-ea"/>
                <a:cs typeface="+mj-cs"/>
              </a:rPr>
              <a:t> &amp;-clubs</a:t>
            </a:r>
          </a:p>
          <a:p>
            <a:pPr marL="801370" marR="0">
              <a:lnSpc>
                <a:spcPct val="90000"/>
              </a:lnSpc>
              <a:spcBef>
                <a:spcPct val="0"/>
              </a:spcBef>
              <a:spcAft>
                <a:spcPts val="600"/>
              </a:spcAft>
            </a:pPr>
            <a:r>
              <a:rPr lang="en-US" sz="3600" b="1" dirty="0" err="1">
                <a:solidFill>
                  <a:schemeClr val="accent1"/>
                </a:solidFill>
                <a:latin typeface="+mj-lt"/>
                <a:ea typeface="+mj-ea"/>
                <a:cs typeface="+mj-cs"/>
              </a:rPr>
              <a:t>uw</a:t>
            </a:r>
            <a:r>
              <a:rPr lang="en-US" sz="3600" b="1" dirty="0">
                <a:solidFill>
                  <a:schemeClr val="accent1"/>
                </a:solidFill>
                <a:latin typeface="+mj-lt"/>
                <a:ea typeface="+mj-ea"/>
                <a:cs typeface="+mj-cs"/>
              </a:rPr>
              <a:t> docent</a:t>
            </a:r>
            <a:r>
              <a:rPr lang="en-US" sz="3600" b="1" spc="10" dirty="0">
                <a:solidFill>
                  <a:schemeClr val="accent1"/>
                </a:solidFill>
                <a:latin typeface="+mj-lt"/>
                <a:ea typeface="+mj-ea"/>
                <a:cs typeface="+mj-cs"/>
              </a:rPr>
              <a:t> </a:t>
            </a:r>
            <a:r>
              <a:rPr lang="en-US" sz="3600" b="1" dirty="0">
                <a:solidFill>
                  <a:schemeClr val="accent1"/>
                </a:solidFill>
                <a:latin typeface="+mj-lt"/>
                <a:ea typeface="+mj-ea"/>
                <a:cs typeface="+mj-cs"/>
              </a:rPr>
              <a:t>B </a:t>
            </a:r>
            <a:r>
              <a:rPr lang="en-US" sz="3600" b="1" spc="-12" dirty="0" err="1">
                <a:solidFill>
                  <a:schemeClr val="accent1"/>
                </a:solidFill>
                <a:latin typeface="+mj-lt"/>
                <a:ea typeface="+mj-ea"/>
                <a:cs typeface="+mj-cs"/>
              </a:rPr>
              <a:t>Busschaer</a:t>
            </a:r>
            <a:r>
              <a:rPr lang="en-US" sz="3600" b="1" spc="-1197" dirty="0">
                <a:solidFill>
                  <a:schemeClr val="accent1"/>
                </a:solidFill>
                <a:latin typeface="+mj-lt"/>
                <a:ea typeface="+mj-ea"/>
                <a:cs typeface="+mj-cs"/>
              </a:rPr>
              <a:t> </a:t>
            </a:r>
            <a:r>
              <a:rPr lang="en-US" sz="3600" b="1" dirty="0">
                <a:solidFill>
                  <a:schemeClr val="accent1"/>
                </a:solidFill>
                <a:latin typeface="+mj-lt"/>
                <a:ea typeface="+mj-ea"/>
                <a:cs typeface="+mj-cs"/>
              </a:rPr>
              <a:t>t</a:t>
            </a:r>
          </a:p>
        </p:txBody>
      </p:sp>
      <p:sp>
        <p:nvSpPr>
          <p:cNvPr id="10" name="Tijdelijke aanduiding voor datum 9">
            <a:extLst>
              <a:ext uri="{FF2B5EF4-FFF2-40B4-BE49-F238E27FC236}">
                <a16:creationId xmlns:a16="http://schemas.microsoft.com/office/drawing/2014/main" id="{56C8654D-062A-49D2-844A-A7CD053780DD}"/>
              </a:ext>
            </a:extLst>
          </p:cNvPr>
          <p:cNvSpPr>
            <a:spLocks noGrp="1"/>
          </p:cNvSpPr>
          <p:nvPr>
            <p:ph type="dt" sz="half" idx="10"/>
          </p:nvPr>
        </p:nvSpPr>
        <p:spPr/>
        <p:txBody>
          <a:bodyPr vert="horz" lIns="91440" tIns="45720" rIns="91440" bIns="45720" rtlCol="0" anchor="ctr">
            <a:normAutofit/>
          </a:bodyPr>
          <a:lstStyle/>
          <a:p>
            <a:pPr>
              <a:spcAft>
                <a:spcPts val="600"/>
              </a:spcAft>
            </a:pPr>
            <a:fld id="{EC7C6A84-4328-493F-A9BC-6CC7A43A8B74}" type="datetime1">
              <a:rPr lang="en-US" sz="900" kern="1200" dirty="0">
                <a:solidFill>
                  <a:schemeClr val="tx1">
                    <a:tint val="75000"/>
                  </a:schemeClr>
                </a:solidFill>
                <a:latin typeface="+mn-lt"/>
                <a:ea typeface="+mn-ea"/>
                <a:cs typeface="+mn-cs"/>
              </a:rPr>
              <a:pPr>
                <a:spcAft>
                  <a:spcPts val="600"/>
                </a:spcAft>
              </a:pPr>
              <a:t>1/20/2022</a:t>
            </a:fld>
            <a:endParaRPr lang="en-US" sz="900" kern="1200" dirty="0">
              <a:solidFill>
                <a:schemeClr val="tx1">
                  <a:tint val="75000"/>
                </a:schemeClr>
              </a:solidFill>
              <a:latin typeface="+mn-lt"/>
              <a:ea typeface="+mn-ea"/>
              <a:cs typeface="+mn-cs"/>
            </a:endParaRPr>
          </a:p>
        </p:txBody>
      </p:sp>
      <p:sp>
        <p:nvSpPr>
          <p:cNvPr id="11" name="Tijdelijke aanduiding voor dianummer 10">
            <a:extLst>
              <a:ext uri="{FF2B5EF4-FFF2-40B4-BE49-F238E27FC236}">
                <a16:creationId xmlns:a16="http://schemas.microsoft.com/office/drawing/2014/main" id="{213321F6-5D50-49EA-BD80-2D858BA592F0}"/>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900" kern="1200" dirty="0">
                <a:solidFill>
                  <a:schemeClr val="accent1"/>
                </a:solidFill>
                <a:latin typeface="+mn-lt"/>
                <a:ea typeface="+mn-ea"/>
                <a:cs typeface="+mn-cs"/>
              </a:rPr>
              <a:pPr>
                <a:spcAft>
                  <a:spcPts val="600"/>
                </a:spcAft>
              </a:pPr>
              <a:t>1</a:t>
            </a:fld>
            <a:endParaRPr lang="en-US" sz="900" kern="1200" dirty="0">
              <a:solidFill>
                <a:schemeClr val="accent1"/>
              </a:solidFill>
              <a:latin typeface="+mn-lt"/>
              <a:ea typeface="+mn-ea"/>
              <a:cs typeface="+mn-cs"/>
            </a:endParaRPr>
          </a:p>
        </p:txBody>
      </p:sp>
      <p:sp>
        <p:nvSpPr>
          <p:cNvPr id="4" name="object 4"/>
          <p:cNvSpPr txBox="1"/>
          <p:nvPr/>
        </p:nvSpPr>
        <p:spPr>
          <a:xfrm>
            <a:off x="1259881" y="2040556"/>
            <a:ext cx="8122060" cy="3665174"/>
          </a:xfrm>
          <a:prstGeom prst="rect">
            <a:avLst/>
          </a:prstGeom>
        </p:spPr>
        <p:txBody>
          <a:bodyPr vert="horz" lIns="91440" tIns="45720" rIns="91440" bIns="45720" rtlCol="0">
            <a:normAutofit/>
          </a:bodyPr>
          <a:lstStyle/>
          <a:p>
            <a:pPr marL="0" marR="0">
              <a:spcBef>
                <a:spcPts val="1000"/>
              </a:spcBef>
              <a:buClr>
                <a:schemeClr val="accent1"/>
              </a:buClr>
              <a:buSzPct val="80000"/>
              <a:buFont typeface="Wingdings 3" charset="2"/>
              <a:buChar char=""/>
            </a:pPr>
            <a:r>
              <a:rPr lang="en-US">
                <a:solidFill>
                  <a:schemeClr val="tx1">
                    <a:lumMod val="75000"/>
                    <a:lumOff val="25000"/>
                  </a:schemeClr>
                </a:solidFill>
              </a:rPr>
              <a:t>Economisch </a:t>
            </a:r>
            <a:r>
              <a:rPr lang="en-US" spc="-21">
                <a:solidFill>
                  <a:schemeClr val="tx1">
                    <a:lumMod val="75000"/>
                    <a:lumOff val="25000"/>
                  </a:schemeClr>
                </a:solidFill>
              </a:rPr>
              <a:t>overzicht</a:t>
            </a:r>
          </a:p>
        </p:txBody>
      </p:sp>
      <p:sp>
        <p:nvSpPr>
          <p:cNvPr id="5" name="object 5"/>
          <p:cNvSpPr txBox="1"/>
          <p:nvPr/>
        </p:nvSpPr>
        <p:spPr>
          <a:xfrm>
            <a:off x="6275649" y="1985024"/>
            <a:ext cx="3323392" cy="1436796"/>
          </a:xfrm>
          <a:prstGeom prst="rect">
            <a:avLst/>
          </a:prstGeom>
        </p:spPr>
        <p:txBody>
          <a:bodyPr vert="horz" wrap="square" lIns="0" tIns="0" rIns="0" bIns="0" rtlCol="0">
            <a:spAutoFit/>
          </a:bodyPr>
          <a:lstStyle/>
          <a:p>
            <a:pPr marL="0" marR="0">
              <a:lnSpc>
                <a:spcPts val="3243"/>
              </a:lnSpc>
              <a:spcBef>
                <a:spcPts val="0"/>
              </a:spcBef>
              <a:spcAft>
                <a:spcPts val="0"/>
              </a:spcAft>
            </a:pPr>
            <a:r>
              <a:rPr sz="2300" spc="-14" dirty="0">
                <a:solidFill>
                  <a:schemeClr val="bg2"/>
                </a:solidFill>
                <a:latin typeface="Arial Black"/>
                <a:cs typeface="Arial Black"/>
              </a:rPr>
              <a:t>Fondsen</a:t>
            </a:r>
            <a:r>
              <a:rPr sz="2300" spc="20" dirty="0">
                <a:solidFill>
                  <a:schemeClr val="bg2"/>
                </a:solidFill>
                <a:latin typeface="Arial Black"/>
                <a:cs typeface="Arial Black"/>
              </a:rPr>
              <a:t> </a:t>
            </a:r>
            <a:r>
              <a:rPr sz="2300" spc="-21" dirty="0">
                <a:solidFill>
                  <a:schemeClr val="bg2"/>
                </a:solidFill>
                <a:latin typeface="Arial Black"/>
                <a:cs typeface="Arial Black"/>
              </a:rPr>
              <a:t>overzicht</a:t>
            </a:r>
          </a:p>
          <a:p>
            <a:pPr marL="0" marR="0">
              <a:lnSpc>
                <a:spcPts val="3243"/>
              </a:lnSpc>
              <a:spcBef>
                <a:spcPts val="696"/>
              </a:spcBef>
              <a:spcAft>
                <a:spcPts val="0"/>
              </a:spcAft>
            </a:pPr>
            <a:r>
              <a:rPr sz="2300" dirty="0">
                <a:solidFill>
                  <a:schemeClr val="bg2"/>
                </a:solidFill>
                <a:latin typeface="Arial Black"/>
                <a:cs typeface="Arial Black"/>
              </a:rPr>
              <a:t>Obligaties </a:t>
            </a:r>
            <a:r>
              <a:rPr sz="2300" spc="-21" dirty="0">
                <a:solidFill>
                  <a:schemeClr val="bg2"/>
                </a:solidFill>
                <a:latin typeface="Arial Black"/>
                <a:cs typeface="Arial Black"/>
              </a:rPr>
              <a:t>overzicht</a:t>
            </a:r>
          </a:p>
          <a:p>
            <a:pPr marL="0" marR="0">
              <a:lnSpc>
                <a:spcPts val="3243"/>
              </a:lnSpc>
              <a:spcBef>
                <a:spcPts val="686"/>
              </a:spcBef>
              <a:spcAft>
                <a:spcPts val="0"/>
              </a:spcAft>
            </a:pPr>
            <a:r>
              <a:rPr sz="2300" dirty="0">
                <a:solidFill>
                  <a:schemeClr val="bg2"/>
                </a:solidFill>
                <a:latin typeface="Arial Black"/>
                <a:cs typeface="Arial Black"/>
              </a:rPr>
              <a:t>Aandelen </a:t>
            </a:r>
            <a:r>
              <a:rPr sz="2300" spc="-21" dirty="0">
                <a:solidFill>
                  <a:schemeClr val="bg2"/>
                </a:solidFill>
                <a:latin typeface="Arial Black"/>
                <a:cs typeface="Arial Black"/>
              </a:rPr>
              <a:t>overzicht</a:t>
            </a:r>
          </a:p>
        </p:txBody>
      </p:sp>
      <p:sp>
        <p:nvSpPr>
          <p:cNvPr id="7" name="object 7"/>
          <p:cNvSpPr txBox="1"/>
          <p:nvPr/>
        </p:nvSpPr>
        <p:spPr>
          <a:xfrm>
            <a:off x="2378000" y="3850625"/>
            <a:ext cx="6229996" cy="1744965"/>
          </a:xfrm>
          <a:prstGeom prst="rect">
            <a:avLst/>
          </a:prstGeom>
        </p:spPr>
        <p:txBody>
          <a:bodyPr vert="horz" wrap="square" lIns="0" tIns="0" rIns="0" bIns="0" rtlCol="0">
            <a:spAutoFit/>
          </a:bodyPr>
          <a:lstStyle/>
          <a:p>
            <a:pPr marL="0" marR="0">
              <a:lnSpc>
                <a:spcPts val="3384"/>
              </a:lnSpc>
              <a:spcBef>
                <a:spcPts val="0"/>
              </a:spcBef>
              <a:spcAft>
                <a:spcPts val="600"/>
              </a:spcAft>
            </a:pPr>
            <a:r>
              <a:rPr lang="nl-NL" sz="2400" spc="-27" dirty="0">
                <a:solidFill>
                  <a:srgbClr val="FF3333"/>
                </a:solidFill>
                <a:latin typeface="Arial Black"/>
                <a:cs typeface="Arial Black"/>
              </a:rPr>
              <a:t>Onze adviezen zijn geen aan/verkoop opdrachten </a:t>
            </a:r>
            <a:r>
              <a:rPr sz="2400" spc="-27" dirty="0" err="1">
                <a:solidFill>
                  <a:srgbClr val="FF3333"/>
                </a:solidFill>
                <a:latin typeface="Arial Black"/>
                <a:cs typeface="Arial Black"/>
              </a:rPr>
              <a:t>voor</a:t>
            </a:r>
            <a:r>
              <a:rPr sz="2400" spc="37" dirty="0">
                <a:solidFill>
                  <a:srgbClr val="FF3333"/>
                </a:solidFill>
                <a:latin typeface="Arial Black"/>
                <a:cs typeface="Arial Black"/>
              </a:rPr>
              <a:t> </a:t>
            </a:r>
            <a:r>
              <a:rPr sz="2400" dirty="0">
                <a:solidFill>
                  <a:srgbClr val="FF3333"/>
                </a:solidFill>
                <a:latin typeface="Arial Black"/>
                <a:cs typeface="Arial Black"/>
              </a:rPr>
              <a:t>persoonlijke vermogensbeheer</a:t>
            </a:r>
            <a:endParaRPr lang="nl-BE" sz="2400">
              <a:solidFill>
                <a:srgbClr val="FF3333"/>
              </a:solidFill>
              <a:latin typeface="Arial Black"/>
              <a:cs typeface="Arial Black"/>
            </a:endParaRPr>
          </a:p>
          <a:p>
            <a:pPr marL="0" marR="0">
              <a:lnSpc>
                <a:spcPts val="2880"/>
              </a:lnSpc>
              <a:spcBef>
                <a:spcPts val="0"/>
              </a:spcBef>
              <a:spcAft>
                <a:spcPts val="600"/>
              </a:spcAft>
            </a:pPr>
            <a:r>
              <a:rPr sz="2400" dirty="0">
                <a:solidFill>
                  <a:srgbClr val="FF3333"/>
                </a:solidFill>
                <a:latin typeface="Arial Black"/>
                <a:cs typeface="Arial Black"/>
              </a:rPr>
              <a:t>Maar </a:t>
            </a:r>
            <a:r>
              <a:rPr sz="2400" dirty="0" err="1">
                <a:solidFill>
                  <a:srgbClr val="FF3333"/>
                </a:solidFill>
                <a:latin typeface="Arial Black"/>
                <a:cs typeface="Arial Black"/>
              </a:rPr>
              <a:t>louter</a:t>
            </a:r>
            <a:r>
              <a:rPr sz="2400" dirty="0">
                <a:solidFill>
                  <a:srgbClr val="FF3333"/>
                </a:solidFill>
                <a:latin typeface="Arial Black"/>
                <a:cs typeface="Arial Black"/>
              </a:rPr>
              <a:t> </a:t>
            </a:r>
            <a:r>
              <a:rPr sz="2400" dirty="0" err="1">
                <a:solidFill>
                  <a:srgbClr val="FF3333"/>
                </a:solidFill>
                <a:latin typeface="Arial Black"/>
                <a:cs typeface="Arial Black"/>
              </a:rPr>
              <a:t>informatie</a:t>
            </a:r>
            <a:r>
              <a:rPr lang="nl-NL" sz="2400" dirty="0">
                <a:solidFill>
                  <a:srgbClr val="FF3333"/>
                </a:solidFill>
                <a:latin typeface="Arial Black"/>
                <a:cs typeface="Arial Black"/>
              </a:rPr>
              <a:t>  berichten</a:t>
            </a:r>
            <a:endParaRPr lang="nl-BE" sz="2400">
              <a:solidFill>
                <a:srgbClr val="FF3333"/>
              </a:solidFill>
              <a:latin typeface="Arial Black"/>
              <a:cs typeface="Arial Black"/>
            </a:endParaRPr>
          </a:p>
        </p:txBody>
      </p:sp>
      <p:sp>
        <p:nvSpPr>
          <p:cNvPr id="8" name="object 8"/>
          <p:cNvSpPr txBox="1"/>
          <p:nvPr/>
        </p:nvSpPr>
        <p:spPr>
          <a:xfrm>
            <a:off x="1601469" y="5543371"/>
            <a:ext cx="9312761" cy="408060"/>
          </a:xfrm>
          <a:prstGeom prst="rect">
            <a:avLst/>
          </a:prstGeom>
        </p:spPr>
        <p:txBody>
          <a:bodyPr vert="horz" wrap="square" lIns="0" tIns="0" rIns="0" bIns="0" rtlCol="0">
            <a:spAutoFit/>
          </a:bodyPr>
          <a:lstStyle/>
          <a:p>
            <a:pPr marL="0" marR="0">
              <a:lnSpc>
                <a:spcPts val="3384"/>
              </a:lnSpc>
              <a:spcBef>
                <a:spcPts val="0"/>
              </a:spcBef>
              <a:spcAft>
                <a:spcPts val="600"/>
              </a:spcAft>
            </a:pPr>
            <a:r>
              <a:rPr sz="2400" dirty="0">
                <a:solidFill>
                  <a:srgbClr val="FF3333"/>
                </a:solidFill>
                <a:latin typeface="Arial Black"/>
                <a:cs typeface="Arial Black"/>
              </a:rPr>
              <a:t>Met</a:t>
            </a:r>
            <a:r>
              <a:rPr sz="2400" spc="15" dirty="0">
                <a:solidFill>
                  <a:srgbClr val="FF3333"/>
                </a:solidFill>
                <a:latin typeface="Arial Black"/>
                <a:cs typeface="Arial Black"/>
              </a:rPr>
              <a:t> </a:t>
            </a:r>
            <a:r>
              <a:rPr sz="2400" spc="-11" dirty="0">
                <a:solidFill>
                  <a:srgbClr val="FF3333"/>
                </a:solidFill>
                <a:latin typeface="Arial Black"/>
                <a:cs typeface="Arial Black"/>
              </a:rPr>
              <a:t>de</a:t>
            </a:r>
            <a:r>
              <a:rPr sz="2400" dirty="0">
                <a:solidFill>
                  <a:srgbClr val="FF3333"/>
                </a:solidFill>
                <a:latin typeface="Arial Black"/>
                <a:cs typeface="Arial Black"/>
              </a:rPr>
              <a:t> hulp van</a:t>
            </a:r>
            <a:r>
              <a:rPr sz="2400" spc="51" dirty="0">
                <a:solidFill>
                  <a:srgbClr val="FF3333"/>
                </a:solidFill>
                <a:latin typeface="Arial Black"/>
                <a:cs typeface="Arial Black"/>
              </a:rPr>
              <a:t> </a:t>
            </a:r>
            <a:r>
              <a:rPr sz="2400" spc="-17" dirty="0">
                <a:solidFill>
                  <a:srgbClr val="000033"/>
                </a:solidFill>
                <a:highlight>
                  <a:srgbClr val="FFFF00"/>
                </a:highlight>
                <a:latin typeface="Arial Black"/>
                <a:cs typeface="Arial Black"/>
              </a:rPr>
              <a:t>VECTOR</a:t>
            </a:r>
            <a:r>
              <a:rPr sz="2400" spc="25" dirty="0">
                <a:solidFill>
                  <a:srgbClr val="000033"/>
                </a:solidFill>
                <a:highlight>
                  <a:srgbClr val="FFFF00"/>
                </a:highlight>
                <a:latin typeface="Arial Black"/>
                <a:cs typeface="Arial Black"/>
              </a:rPr>
              <a:t> </a:t>
            </a:r>
            <a:r>
              <a:rPr sz="2400" dirty="0">
                <a:solidFill>
                  <a:srgbClr val="000033"/>
                </a:solidFill>
                <a:highlight>
                  <a:srgbClr val="FFFF00"/>
                </a:highlight>
                <a:latin typeface="Arial Black"/>
                <a:cs typeface="Arial Black"/>
              </a:rPr>
              <a:t>VEST UNIVERSITY</a:t>
            </a:r>
            <a:r>
              <a:rPr sz="2400" spc="56" dirty="0">
                <a:solidFill>
                  <a:srgbClr val="000033"/>
                </a:solidFill>
                <a:highlight>
                  <a:srgbClr val="FFFF00"/>
                </a:highlight>
                <a:latin typeface="Arial Black"/>
                <a:cs typeface="Arial Black"/>
              </a:rPr>
              <a:t> </a:t>
            </a:r>
            <a:r>
              <a:rPr sz="2400" dirty="0">
                <a:solidFill>
                  <a:srgbClr val="FF3333"/>
                </a:solidFill>
                <a:latin typeface="Arial Black"/>
                <a:cs typeface="Arial Black"/>
              </a:rPr>
              <a:t>TRAINING</a:t>
            </a:r>
            <a:endParaRPr lang="nl-BE" sz="2400" dirty="0">
              <a:solidFill>
                <a:srgbClr val="FF3333"/>
              </a:solidFill>
              <a:latin typeface="Arial Black"/>
              <a:cs typeface="Arial Black"/>
            </a:endParaRPr>
          </a:p>
        </p:txBody>
      </p:sp>
      <p:sp>
        <p:nvSpPr>
          <p:cNvPr id="9" name="object 9"/>
          <p:cNvSpPr txBox="1"/>
          <p:nvPr/>
        </p:nvSpPr>
        <p:spPr>
          <a:xfrm>
            <a:off x="217170" y="6058192"/>
            <a:ext cx="11301730" cy="318100"/>
          </a:xfrm>
          <a:prstGeom prst="rect">
            <a:avLst/>
          </a:prstGeom>
        </p:spPr>
        <p:txBody>
          <a:bodyPr vert="horz" wrap="square" lIns="0" tIns="0" rIns="0" bIns="0" rtlCol="0">
            <a:spAutoFit/>
          </a:bodyPr>
          <a:lstStyle/>
          <a:p>
            <a:pPr marL="0" marR="0">
              <a:lnSpc>
                <a:spcPts val="2679"/>
              </a:lnSpc>
              <a:spcBef>
                <a:spcPts val="0"/>
              </a:spcBef>
              <a:spcAft>
                <a:spcPts val="600"/>
              </a:spcAft>
            </a:pPr>
            <a:r>
              <a:rPr sz="2000" dirty="0">
                <a:latin typeface="Arial Unicode MS"/>
                <a:cs typeface="Arial Unicode MS"/>
              </a:rPr>
              <a:t>UITGEVER INVESTORS</a:t>
            </a:r>
            <a:r>
              <a:rPr sz="2000" spc="-10" dirty="0">
                <a:latin typeface="Arial Unicode MS"/>
                <a:cs typeface="Arial Unicode MS"/>
              </a:rPr>
              <a:t> </a:t>
            </a:r>
            <a:r>
              <a:rPr sz="2000" dirty="0">
                <a:latin typeface="Arial Unicode MS"/>
                <a:cs typeface="Arial Unicode MS"/>
              </a:rPr>
              <a:t>NETWORK</a:t>
            </a:r>
            <a:r>
              <a:rPr lang="nl-NL" sz="2000" dirty="0">
                <a:latin typeface="Arial Unicode MS"/>
                <a:cs typeface="Arial Unicode MS"/>
              </a:rPr>
              <a:t> bv</a:t>
            </a:r>
            <a:r>
              <a:rPr sz="2000" dirty="0">
                <a:latin typeface="Arial Unicode MS"/>
                <a:cs typeface="Arial Unicode MS"/>
              </a:rPr>
              <a:t>;</a:t>
            </a:r>
            <a:r>
              <a:rPr sz="2000" spc="563" dirty="0">
                <a:latin typeface="Arial Unicode MS"/>
                <a:cs typeface="Arial Unicode MS"/>
              </a:rPr>
              <a:t> </a:t>
            </a:r>
            <a:r>
              <a:rPr sz="2000" dirty="0">
                <a:latin typeface="Arial Unicode MS"/>
                <a:cs typeface="Arial Unicode MS"/>
              </a:rPr>
              <a:t>MANON BUSSCHAERT PIERSLN 113 KNOKKE-HEIST</a:t>
            </a:r>
            <a:endParaRPr lang="nl-BE" sz="2000" dirty="0">
              <a:latin typeface="Arial Unicode MS"/>
              <a:cs typeface="Arial Unicode MS"/>
            </a:endParaRPr>
          </a:p>
        </p:txBody>
      </p:sp>
    </p:spTree>
  </p:cSld>
  <p:clrMapOvr>
    <a:masterClrMapping/>
  </p:clrMapOvr>
  <p:transition spd="slow" advTm="7000">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C8DEA4C-5044-42F0-9E73-8D7FEC39DE93}"/>
              </a:ext>
            </a:extLst>
          </p:cNvPr>
          <p:cNvPicPr>
            <a:picLocks noChangeAspect="1"/>
          </p:cNvPicPr>
          <p:nvPr/>
        </p:nvPicPr>
        <p:blipFill rotWithShape="1">
          <a:blip r:embed="rId2"/>
          <a:srcRect r="2" b="27306"/>
          <a:stretch/>
        </p:blipFill>
        <p:spPr>
          <a:xfrm>
            <a:off x="607942" y="607718"/>
            <a:ext cx="10303015" cy="5261563"/>
          </a:xfrm>
          <a:prstGeom prst="rect">
            <a:avLst/>
          </a:prstGeom>
        </p:spPr>
      </p:pic>
      <p:sp>
        <p:nvSpPr>
          <p:cNvPr id="4" name="Tijdelijke aanduiding voor datum 3">
            <a:extLst>
              <a:ext uri="{FF2B5EF4-FFF2-40B4-BE49-F238E27FC236}">
                <a16:creationId xmlns:a16="http://schemas.microsoft.com/office/drawing/2014/main" id="{9C153A9F-0AE8-4A31-8632-DA86579245C8}"/>
              </a:ext>
            </a:extLst>
          </p:cNvPr>
          <p:cNvSpPr>
            <a:spLocks noGrp="1"/>
          </p:cNvSpPr>
          <p:nvPr>
            <p:ph type="dt" sz="half" idx="10"/>
          </p:nvPr>
        </p:nvSpPr>
        <p:spPr>
          <a:xfrm>
            <a:off x="7381574" y="6079660"/>
            <a:ext cx="2275829" cy="344841"/>
          </a:xfrm>
        </p:spPr>
        <p:txBody>
          <a:bodyPr vert="horz" lIns="91440" tIns="45720" rIns="91440" bIns="45720" rtlCol="0" anchor="ctr">
            <a:normAutofit/>
          </a:bodyPr>
          <a:lstStyle/>
          <a:p>
            <a:pPr>
              <a:spcAft>
                <a:spcPts val="600"/>
              </a:spcAft>
            </a:pPr>
            <a:fld id="{79EC0A4B-AE81-4AD7-86EA-9F753B2B1EB0}" type="datetime1">
              <a:rPr lang="en-US" sz="900" b="0" i="0">
                <a:solidFill>
                  <a:srgbClr val="FFFFFF"/>
                </a:solidFill>
                <a:effectLst/>
              </a:rPr>
              <a:pPr>
                <a:spcAft>
                  <a:spcPts val="600"/>
                </a:spcAft>
              </a:pPr>
              <a:t>1/20/2022</a:t>
            </a:fld>
            <a:endParaRPr lang="en-US" sz="900" b="0" i="0">
              <a:solidFill>
                <a:srgbClr val="FFFFFF"/>
              </a:solidFill>
              <a:effectLst/>
            </a:endParaRPr>
          </a:p>
        </p:txBody>
      </p:sp>
      <p:sp>
        <p:nvSpPr>
          <p:cNvPr id="5" name="Tijdelijke aanduiding voor dianummer 4">
            <a:extLst>
              <a:ext uri="{FF2B5EF4-FFF2-40B4-BE49-F238E27FC236}">
                <a16:creationId xmlns:a16="http://schemas.microsoft.com/office/drawing/2014/main" id="{1AFEB6A3-2802-41D4-B427-5D56FDA604CE}"/>
              </a:ext>
            </a:extLst>
          </p:cNvPr>
          <p:cNvSpPr>
            <a:spLocks noGrp="1"/>
          </p:cNvSpPr>
          <p:nvPr>
            <p:ph type="sldNum" sz="quarter" idx="12"/>
          </p:nvPr>
        </p:nvSpPr>
        <p:spPr>
          <a:xfrm>
            <a:off x="10265344" y="6079660"/>
            <a:ext cx="645613" cy="344841"/>
          </a:xfrm>
        </p:spPr>
        <p:txBody>
          <a:bodyPr vert="horz" lIns="91440" tIns="45720" rIns="91440" bIns="45720" rtlCol="0" anchor="ctr">
            <a:normAutofit/>
          </a:bodyPr>
          <a:lstStyle/>
          <a:p>
            <a:pPr>
              <a:spcAft>
                <a:spcPts val="600"/>
              </a:spcAft>
            </a:pPr>
            <a:fld id="{80F073CC-40D5-4B23-8DF0-9BD0A0C12F2C}" type="slidenum">
              <a:rPr lang="en-US" sz="900" b="0" i="0">
                <a:solidFill>
                  <a:srgbClr val="FFFFFF"/>
                </a:solidFill>
                <a:effectLst/>
              </a:rPr>
              <a:pPr>
                <a:spcAft>
                  <a:spcPts val="600"/>
                </a:spcAft>
              </a:pPr>
              <a:t>10</a:t>
            </a:fld>
            <a:endParaRPr lang="en-US" sz="900" b="0" i="0">
              <a:solidFill>
                <a:srgbClr val="FFFFFF"/>
              </a:solidFill>
              <a:effectLst/>
            </a:endParaRPr>
          </a:p>
        </p:txBody>
      </p:sp>
    </p:spTree>
    <p:extLst>
      <p:ext uri="{BB962C8B-B14F-4D97-AF65-F5344CB8AC3E}">
        <p14:creationId xmlns:p14="http://schemas.microsoft.com/office/powerpoint/2010/main" val="42184120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6070E-EF62-4146-A6C3-4F16F46DAAC7}"/>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3625B216-F047-48B6-BEEE-9ADFD0BEC48D}"/>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7116C508-7459-4138-A464-C6B1AB80DC54}"/>
              </a:ext>
            </a:extLst>
          </p:cNvPr>
          <p:cNvSpPr>
            <a:spLocks noGrp="1"/>
          </p:cNvSpPr>
          <p:nvPr>
            <p:ph type="dt" sz="half" idx="10"/>
          </p:nvPr>
        </p:nvSpPr>
        <p:spPr/>
        <p:txBody>
          <a:bodyPr/>
          <a:lstStyle/>
          <a:p>
            <a:fld id="{79EC0A4B-AE81-4AD7-86EA-9F753B2B1EB0}" type="datetime1">
              <a:rPr lang="en-US" smtClean="0"/>
              <a:t>1/20/2022</a:t>
            </a:fld>
            <a:endParaRPr lang="en-US"/>
          </a:p>
        </p:txBody>
      </p:sp>
      <p:sp>
        <p:nvSpPr>
          <p:cNvPr id="5" name="Tijdelijke aanduiding voor dianummer 4">
            <a:extLst>
              <a:ext uri="{FF2B5EF4-FFF2-40B4-BE49-F238E27FC236}">
                <a16:creationId xmlns:a16="http://schemas.microsoft.com/office/drawing/2014/main" id="{95097FA3-21EE-4448-9F04-C371EA2DB6D0}"/>
              </a:ext>
            </a:extLst>
          </p:cNvPr>
          <p:cNvSpPr>
            <a:spLocks noGrp="1"/>
          </p:cNvSpPr>
          <p:nvPr>
            <p:ph type="sldNum" sz="quarter" idx="12"/>
          </p:nvPr>
        </p:nvSpPr>
        <p:spPr/>
        <p:txBody>
          <a:bodyPr/>
          <a:lstStyle/>
          <a:p>
            <a:fld id="{80F073CC-40D5-4B23-8DF0-9BD0A0C12F2C}" type="slidenum">
              <a:rPr lang="en-US" smtClean="0"/>
              <a:t>11</a:t>
            </a:fld>
            <a:endParaRPr lang="en-US"/>
          </a:p>
        </p:txBody>
      </p:sp>
      <p:pic>
        <p:nvPicPr>
          <p:cNvPr id="7" name="Afbeelding 6">
            <a:extLst>
              <a:ext uri="{FF2B5EF4-FFF2-40B4-BE49-F238E27FC236}">
                <a16:creationId xmlns:a16="http://schemas.microsoft.com/office/drawing/2014/main" id="{48E41BD4-CA73-4A5E-8062-889E3C423DD5}"/>
              </a:ext>
            </a:extLst>
          </p:cNvPr>
          <p:cNvPicPr>
            <a:picLocks noChangeAspect="1"/>
          </p:cNvPicPr>
          <p:nvPr/>
        </p:nvPicPr>
        <p:blipFill>
          <a:blip r:embed="rId2"/>
          <a:stretch>
            <a:fillRect/>
          </a:stretch>
        </p:blipFill>
        <p:spPr>
          <a:xfrm>
            <a:off x="502866" y="0"/>
            <a:ext cx="10945216" cy="6477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59874151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D9371A0-12B3-4CD2-A79F-C348A13ED063}"/>
              </a:ext>
            </a:extLst>
          </p:cNvPr>
          <p:cNvPicPr>
            <a:picLocks noChangeAspect="1"/>
          </p:cNvPicPr>
          <p:nvPr/>
        </p:nvPicPr>
        <p:blipFill rotWithShape="1">
          <a:blip r:embed="rId2"/>
          <a:srcRect r="2" b="19894"/>
          <a:stretch/>
        </p:blipFill>
        <p:spPr>
          <a:xfrm>
            <a:off x="607942" y="607718"/>
            <a:ext cx="10303015" cy="5261563"/>
          </a:xfrm>
          <a:prstGeom prst="rect">
            <a:avLst/>
          </a:prstGeom>
        </p:spPr>
      </p:pic>
      <p:sp>
        <p:nvSpPr>
          <p:cNvPr id="4" name="Tijdelijke aanduiding voor datum 3">
            <a:extLst>
              <a:ext uri="{FF2B5EF4-FFF2-40B4-BE49-F238E27FC236}">
                <a16:creationId xmlns:a16="http://schemas.microsoft.com/office/drawing/2014/main" id="{A4D2D2DC-72D3-4E92-9001-97F4F1F6B96D}"/>
              </a:ext>
            </a:extLst>
          </p:cNvPr>
          <p:cNvSpPr>
            <a:spLocks noGrp="1"/>
          </p:cNvSpPr>
          <p:nvPr>
            <p:ph type="dt" sz="half" idx="10"/>
          </p:nvPr>
        </p:nvSpPr>
        <p:spPr>
          <a:xfrm>
            <a:off x="7381574" y="6079660"/>
            <a:ext cx="2275829" cy="344841"/>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1/20/2022</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187C529D-8FE6-4B35-A3C9-E3ADD134161B}"/>
              </a:ext>
            </a:extLst>
          </p:cNvPr>
          <p:cNvSpPr>
            <a:spLocks noGrp="1"/>
          </p:cNvSpPr>
          <p:nvPr>
            <p:ph type="sldNum" sz="quarter" idx="12"/>
          </p:nvPr>
        </p:nvSpPr>
        <p:spPr>
          <a:xfrm>
            <a:off x="10265344" y="6079660"/>
            <a:ext cx="645613" cy="344841"/>
          </a:xfrm>
        </p:spPr>
        <p:txBody>
          <a:bodyPr vert="horz" lIns="91440" tIns="45720" rIns="91440" bIns="45720" rtlCol="0" anchor="ctr">
            <a:normAutofit/>
          </a:bodyPr>
          <a:lstStyle/>
          <a:p>
            <a:pPr>
              <a:spcAft>
                <a:spcPts val="600"/>
              </a:spcAft>
            </a:pPr>
            <a:fld id="{80F073CC-40D5-4B23-8DF0-9BD0A0C12F2C}" type="slidenum">
              <a:rPr lang="en-US" sz="900">
                <a:solidFill>
                  <a:srgbClr val="FFFFFF"/>
                </a:solidFill>
              </a:rPr>
              <a:pPr>
                <a:spcAft>
                  <a:spcPts val="600"/>
                </a:spcAft>
              </a:pPr>
              <a:t>12</a:t>
            </a:fld>
            <a:endParaRPr lang="en-US" sz="900">
              <a:solidFill>
                <a:srgbClr val="FFFFFF"/>
              </a:solidFill>
            </a:endParaRPr>
          </a:p>
        </p:txBody>
      </p:sp>
    </p:spTree>
    <p:extLst>
      <p:ext uri="{BB962C8B-B14F-4D97-AF65-F5344CB8AC3E}">
        <p14:creationId xmlns:p14="http://schemas.microsoft.com/office/powerpoint/2010/main" val="301202303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58DA3F7-BBB8-45EA-B77F-EBAD9A91359B}"/>
              </a:ext>
            </a:extLst>
          </p:cNvPr>
          <p:cNvPicPr>
            <a:picLocks noChangeAspect="1"/>
          </p:cNvPicPr>
          <p:nvPr/>
        </p:nvPicPr>
        <p:blipFill rotWithShape="1">
          <a:blip r:embed="rId2"/>
          <a:srcRect r="2" b="26522"/>
          <a:stretch/>
        </p:blipFill>
        <p:spPr>
          <a:xfrm>
            <a:off x="607942" y="607718"/>
            <a:ext cx="10303015" cy="5261563"/>
          </a:xfrm>
          <a:prstGeom prst="rect">
            <a:avLst/>
          </a:prstGeom>
        </p:spPr>
      </p:pic>
      <p:sp>
        <p:nvSpPr>
          <p:cNvPr id="4" name="Tijdelijke aanduiding voor datum 3">
            <a:extLst>
              <a:ext uri="{FF2B5EF4-FFF2-40B4-BE49-F238E27FC236}">
                <a16:creationId xmlns:a16="http://schemas.microsoft.com/office/drawing/2014/main" id="{5A94D114-6E4C-40A3-877A-88C3129E5019}"/>
              </a:ext>
            </a:extLst>
          </p:cNvPr>
          <p:cNvSpPr>
            <a:spLocks noGrp="1"/>
          </p:cNvSpPr>
          <p:nvPr>
            <p:ph type="dt" sz="half" idx="10"/>
          </p:nvPr>
        </p:nvSpPr>
        <p:spPr>
          <a:xfrm>
            <a:off x="7381574" y="6079660"/>
            <a:ext cx="2275829" cy="344841"/>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1/20/2022</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D33A33CC-3EDB-4301-8B5F-8C3E100F108D}"/>
              </a:ext>
            </a:extLst>
          </p:cNvPr>
          <p:cNvSpPr>
            <a:spLocks noGrp="1"/>
          </p:cNvSpPr>
          <p:nvPr>
            <p:ph type="sldNum" sz="quarter" idx="12"/>
          </p:nvPr>
        </p:nvSpPr>
        <p:spPr>
          <a:xfrm>
            <a:off x="10265344" y="6079660"/>
            <a:ext cx="645613" cy="344841"/>
          </a:xfrm>
        </p:spPr>
        <p:txBody>
          <a:bodyPr vert="horz" lIns="91440" tIns="45720" rIns="91440" bIns="45720" rtlCol="0" anchor="ctr">
            <a:normAutofit/>
          </a:bodyPr>
          <a:lstStyle/>
          <a:p>
            <a:pPr>
              <a:spcAft>
                <a:spcPts val="600"/>
              </a:spcAft>
            </a:pPr>
            <a:fld id="{80F073CC-40D5-4B23-8DF0-9BD0A0C12F2C}" type="slidenum">
              <a:rPr lang="en-US" sz="900">
                <a:solidFill>
                  <a:srgbClr val="FFFFFF"/>
                </a:solidFill>
              </a:rPr>
              <a:pPr>
                <a:spcAft>
                  <a:spcPts val="600"/>
                </a:spcAft>
              </a:pPr>
              <a:t>13</a:t>
            </a:fld>
            <a:endParaRPr lang="en-US" sz="900">
              <a:solidFill>
                <a:srgbClr val="FFFFFF"/>
              </a:solidFill>
            </a:endParaRPr>
          </a:p>
        </p:txBody>
      </p:sp>
    </p:spTree>
    <p:extLst>
      <p:ext uri="{BB962C8B-B14F-4D97-AF65-F5344CB8AC3E}">
        <p14:creationId xmlns:p14="http://schemas.microsoft.com/office/powerpoint/2010/main" val="97058645"/>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18539" y="4941103"/>
            <a:ext cx="2597316" cy="415825"/>
          </a:xfrm>
          <a:prstGeom prst="rect">
            <a:avLst/>
          </a:prstGeom>
        </p:spPr>
        <p:txBody>
          <a:bodyPr vert="horz" wrap="square" lIns="0" tIns="0" rIns="0" bIns="0" rtlCol="0">
            <a:spAutoFit/>
          </a:bodyPr>
          <a:lstStyle/>
          <a:p>
            <a:pPr marL="0" marR="0">
              <a:lnSpc>
                <a:spcPts val="2974"/>
              </a:lnSpc>
              <a:spcBef>
                <a:spcPts val="0"/>
              </a:spcBef>
              <a:spcAft>
                <a:spcPts val="0"/>
              </a:spcAft>
            </a:pPr>
            <a:r>
              <a:rPr sz="2400" i="1" dirty="0">
                <a:solidFill>
                  <a:srgbClr val="FF0000"/>
                </a:solidFill>
                <a:latin typeface="LJQQAM+ITC Zapf Chancery Medium Italic"/>
                <a:cs typeface="LJQQAM+ITC Zapf Chancery Medium Italic"/>
              </a:rPr>
              <a:t>Bedrijfsobligaties</a:t>
            </a:r>
            <a:r>
              <a:rPr sz="2400" i="1" spc="43"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in</a:t>
            </a:r>
            <a:r>
              <a:rPr sz="2400" i="1" spc="21"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a:t>
            </a:r>
          </a:p>
        </p:txBody>
      </p:sp>
      <p:sp>
        <p:nvSpPr>
          <p:cNvPr id="4" name="object 4"/>
          <p:cNvSpPr txBox="1"/>
          <p:nvPr/>
        </p:nvSpPr>
        <p:spPr>
          <a:xfrm>
            <a:off x="1018539" y="5407193"/>
            <a:ext cx="6996977" cy="883186"/>
          </a:xfrm>
          <a:prstGeom prst="rect">
            <a:avLst/>
          </a:prstGeom>
        </p:spPr>
        <p:txBody>
          <a:bodyPr vert="horz" wrap="square" lIns="0" tIns="0" rIns="0" bIns="0" rtlCol="0">
            <a:spAutoFit/>
          </a:bodyPr>
          <a:lstStyle/>
          <a:p>
            <a:pPr marL="0" marR="0">
              <a:lnSpc>
                <a:spcPts val="2974"/>
              </a:lnSpc>
              <a:spcBef>
                <a:spcPts val="0"/>
              </a:spcBef>
              <a:spcAft>
                <a:spcPts val="0"/>
              </a:spcAft>
            </a:pPr>
            <a:r>
              <a:rPr sz="2400" i="1" spc="10" dirty="0">
                <a:solidFill>
                  <a:srgbClr val="FF0000"/>
                </a:solidFill>
                <a:latin typeface="LJQQAM+ITC Zapf Chancery Medium Italic"/>
                <a:cs typeface="LJQQAM+ITC Zapf Chancery Medium Italic"/>
              </a:rPr>
              <a:t>Selectie</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van</a:t>
            </a:r>
            <a:r>
              <a:rPr sz="2400" i="1" spc="20"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emissie </a:t>
            </a:r>
            <a:r>
              <a:rPr sz="2400" i="1" spc="10" dirty="0">
                <a:solidFill>
                  <a:srgbClr val="FF0000"/>
                </a:solidFill>
                <a:latin typeface="LJQQAM+ITC Zapf Chancery Medium Italic"/>
                <a:cs typeface="LJQQAM+ITC Zapf Chancery Medium Italic"/>
              </a:rPr>
              <a:t>van</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euro-obligaties</a:t>
            </a:r>
            <a:r>
              <a:rPr sz="2400" i="1" spc="10" dirty="0">
                <a:solidFill>
                  <a:srgbClr val="FF0000"/>
                </a:solidFill>
                <a:latin typeface="LJQQAM+ITC Zapf Chancery Medium Italic"/>
                <a:cs typeface="LJQQAM+ITC Zapf Chancery Medium Italic"/>
              </a:rPr>
              <a:t> in</a:t>
            </a:r>
            <a:r>
              <a:rPr sz="2400" i="1" dirty="0">
                <a:solidFill>
                  <a:srgbClr val="FF0000"/>
                </a:solidFill>
                <a:latin typeface="LJQQAM+ITC Zapf Chancery Medium Italic"/>
                <a:cs typeface="LJQQAM+ITC Zapf Chancery Medium Italic"/>
              </a:rPr>
              <a:t> verschillende</a:t>
            </a:r>
            <a:r>
              <a:rPr sz="2400" i="1" spc="73"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munten</a:t>
            </a:r>
          </a:p>
          <a:p>
            <a:pPr marL="0" marR="0">
              <a:lnSpc>
                <a:spcPts val="2974"/>
              </a:lnSpc>
              <a:spcBef>
                <a:spcPts val="705"/>
              </a:spcBef>
              <a:spcAft>
                <a:spcPts val="0"/>
              </a:spcAft>
            </a:pPr>
            <a:r>
              <a:rPr sz="2400" i="1" spc="10" dirty="0">
                <a:solidFill>
                  <a:srgbClr val="FF0000"/>
                </a:solidFill>
                <a:latin typeface="LJQQAM+ITC Zapf Chancery Medium Italic"/>
                <a:cs typeface="LJQQAM+ITC Zapf Chancery Medium Italic"/>
              </a:rPr>
              <a:t>Courtasy</a:t>
            </a:r>
            <a:r>
              <a:rPr sz="2400" i="1" spc="18"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by</a:t>
            </a:r>
            <a:r>
              <a:rPr sz="2400" i="1" dirty="0">
                <a:solidFill>
                  <a:srgbClr val="FF0000"/>
                </a:solidFill>
                <a:latin typeface="LJQQAM+ITC Zapf Chancery Medium Italic"/>
                <a:cs typeface="LJQQAM+ITC Zapf Chancery Medium Italic"/>
              </a:rPr>
              <a:t> Goldwasser</a:t>
            </a:r>
            <a:r>
              <a:rPr sz="2400" i="1" spc="2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exchange</a:t>
            </a:r>
            <a:r>
              <a:rPr sz="2400" i="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;luxembourg</a:t>
            </a:r>
            <a:r>
              <a:rPr sz="2400" i="1" spc="3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stock exchange</a:t>
            </a:r>
          </a:p>
        </p:txBody>
      </p:sp>
      <p:sp>
        <p:nvSpPr>
          <p:cNvPr id="5" name="object 5"/>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18</a:t>
            </a:r>
          </a:p>
        </p:txBody>
      </p:sp>
      <p:sp>
        <p:nvSpPr>
          <p:cNvPr id="6" name="object 6"/>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DBF5F9"/>
                </a:solidFill>
                <a:latin typeface="Arial Unicode MS"/>
                <a:cs typeface="Arial Unicode MS"/>
              </a:rPr>
              <a:t>20/02/16</a:t>
            </a:r>
          </a:p>
        </p:txBody>
      </p:sp>
      <p:sp>
        <p:nvSpPr>
          <p:cNvPr id="7" name="Tijdelijke aanduiding voor datum 6">
            <a:extLst>
              <a:ext uri="{FF2B5EF4-FFF2-40B4-BE49-F238E27FC236}">
                <a16:creationId xmlns:a16="http://schemas.microsoft.com/office/drawing/2014/main" id="{89B6CDDE-32B2-43E0-B68D-30F4F0E48C05}"/>
              </a:ext>
            </a:extLst>
          </p:cNvPr>
          <p:cNvSpPr>
            <a:spLocks noGrp="1"/>
          </p:cNvSpPr>
          <p:nvPr>
            <p:ph type="dt" sz="half" idx="10"/>
          </p:nvPr>
        </p:nvSpPr>
        <p:spPr/>
        <p:txBody>
          <a:bodyPr/>
          <a:lstStyle/>
          <a:p>
            <a:fld id="{70F50FA9-D619-4A9B-BD42-A06B36CAB371}" type="datetime1">
              <a:rPr lang="en-US" smtClean="0"/>
              <a:t>1/20/2022</a:t>
            </a:fld>
            <a:endParaRPr lang="en-US"/>
          </a:p>
        </p:txBody>
      </p:sp>
      <p:sp>
        <p:nvSpPr>
          <p:cNvPr id="8" name="Tijdelijke aanduiding voor dianummer 7">
            <a:extLst>
              <a:ext uri="{FF2B5EF4-FFF2-40B4-BE49-F238E27FC236}">
                <a16:creationId xmlns:a16="http://schemas.microsoft.com/office/drawing/2014/main" id="{659BE715-56BA-49C5-A1D3-836E1C4CE740}"/>
              </a:ext>
            </a:extLst>
          </p:cNvPr>
          <p:cNvSpPr>
            <a:spLocks noGrp="1"/>
          </p:cNvSpPr>
          <p:nvPr>
            <p:ph type="sldNum" sz="quarter" idx="12"/>
          </p:nvPr>
        </p:nvSpPr>
        <p:spPr/>
        <p:txBody>
          <a:bodyPr/>
          <a:lstStyle/>
          <a:p>
            <a:fld id="{80F073CC-40D5-4B23-8DF0-9BD0A0C12F2C}" type="slidenum">
              <a:rPr lang="en-US" smtClean="0"/>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35E979A-A04B-4006-AE71-3FF25C844921}"/>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000" b="0" i="0" kern="1200" smtClean="0">
                <a:solidFill>
                  <a:srgbClr val="FFFFFF"/>
                </a:solidFill>
                <a:effectLst/>
                <a:latin typeface="+mn-lt"/>
                <a:ea typeface="+mn-ea"/>
                <a:cs typeface="+mn-cs"/>
              </a:rPr>
              <a:pPr>
                <a:spcAft>
                  <a:spcPts val="600"/>
                </a:spcAft>
              </a:pPr>
              <a:t>1/20/2022</a:t>
            </a:fld>
            <a:endParaRPr lang="en-US" sz="1000" b="0" i="0" kern="1200">
              <a:solidFill>
                <a:srgbClr val="FFFFFF"/>
              </a:solidFill>
              <a:effectLst/>
              <a:latin typeface="+mn-lt"/>
              <a:ea typeface="+mn-ea"/>
              <a:cs typeface="+mn-cs"/>
            </a:endParaRPr>
          </a:p>
        </p:txBody>
      </p:sp>
      <p:sp>
        <p:nvSpPr>
          <p:cNvPr id="5" name="Tijdelijke aanduiding voor dianummer 4">
            <a:extLst>
              <a:ext uri="{FF2B5EF4-FFF2-40B4-BE49-F238E27FC236}">
                <a16:creationId xmlns:a16="http://schemas.microsoft.com/office/drawing/2014/main" id="{8314131C-2CD5-4CF5-BA0F-11E9001D80F9}"/>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00" b="0" i="0" kern="1200" smtClean="0">
                <a:solidFill>
                  <a:srgbClr val="FFFFFF"/>
                </a:solidFill>
                <a:effectLst/>
                <a:latin typeface="+mn-lt"/>
                <a:ea typeface="+mn-ea"/>
                <a:cs typeface="+mn-cs"/>
              </a:rPr>
              <a:pPr>
                <a:spcAft>
                  <a:spcPts val="600"/>
                </a:spcAft>
              </a:pPr>
              <a:t>15</a:t>
            </a:fld>
            <a:endParaRPr lang="en-US" sz="1000" b="0" i="0" kern="1200">
              <a:solidFill>
                <a:srgbClr val="FFFFFF"/>
              </a:solidFill>
              <a:effectLst/>
              <a:latin typeface="+mn-lt"/>
              <a:ea typeface="+mn-ea"/>
              <a:cs typeface="+mn-cs"/>
            </a:endParaRPr>
          </a:p>
        </p:txBody>
      </p:sp>
      <p:pic>
        <p:nvPicPr>
          <p:cNvPr id="9" name="Afbeelding 8">
            <a:extLst>
              <a:ext uri="{FF2B5EF4-FFF2-40B4-BE49-F238E27FC236}">
                <a16:creationId xmlns:a16="http://schemas.microsoft.com/office/drawing/2014/main" id="{782EA6F6-E526-4A61-B019-A312AD96B661}"/>
              </a:ext>
            </a:extLst>
          </p:cNvPr>
          <p:cNvPicPr>
            <a:picLocks noChangeAspect="1"/>
          </p:cNvPicPr>
          <p:nvPr/>
        </p:nvPicPr>
        <p:blipFill>
          <a:blip r:embed="rId3"/>
          <a:stretch>
            <a:fillRect/>
          </a:stretch>
        </p:blipFill>
        <p:spPr>
          <a:xfrm>
            <a:off x="3311178" y="102129"/>
            <a:ext cx="1133475" cy="371475"/>
          </a:xfrm>
          <a:prstGeom prst="rect">
            <a:avLst/>
          </a:prstGeom>
        </p:spPr>
      </p:pic>
      <p:pic>
        <p:nvPicPr>
          <p:cNvPr id="3" name="Afbeelding 2">
            <a:extLst>
              <a:ext uri="{FF2B5EF4-FFF2-40B4-BE49-F238E27FC236}">
                <a16:creationId xmlns:a16="http://schemas.microsoft.com/office/drawing/2014/main" id="{608BCF84-1003-4D50-93B5-2E920431FFEB}"/>
              </a:ext>
            </a:extLst>
          </p:cNvPr>
          <p:cNvPicPr>
            <a:picLocks noChangeAspect="1"/>
          </p:cNvPicPr>
          <p:nvPr/>
        </p:nvPicPr>
        <p:blipFill>
          <a:blip r:embed="rId4"/>
          <a:stretch>
            <a:fillRect/>
          </a:stretch>
        </p:blipFill>
        <p:spPr>
          <a:xfrm>
            <a:off x="825500" y="2228850"/>
            <a:ext cx="9867900" cy="3673946"/>
          </a:xfrm>
          <a:prstGeom prst="rect">
            <a:avLst/>
          </a:prstGeom>
        </p:spPr>
      </p:pic>
    </p:spTree>
    <p:extLst>
      <p:ext uri="{BB962C8B-B14F-4D97-AF65-F5344CB8AC3E}">
        <p14:creationId xmlns:p14="http://schemas.microsoft.com/office/powerpoint/2010/main" val="67260531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47139" y="5208128"/>
            <a:ext cx="9692333" cy="951140"/>
          </a:xfrm>
          <a:prstGeom prst="rect">
            <a:avLst/>
          </a:prstGeom>
        </p:spPr>
        <p:txBody>
          <a:bodyPr vert="horz" wrap="square" lIns="0" tIns="0" rIns="0" bIns="0" rtlCol="0">
            <a:spAutoFit/>
          </a:bodyPr>
          <a:lstStyle/>
          <a:p>
            <a:pPr marL="0" marR="0">
              <a:lnSpc>
                <a:spcPts val="2679"/>
              </a:lnSpc>
              <a:spcBef>
                <a:spcPts val="0"/>
              </a:spcBef>
              <a:spcAft>
                <a:spcPts val="0"/>
              </a:spcAft>
            </a:pPr>
            <a:r>
              <a:rPr sz="1900" dirty="0">
                <a:solidFill>
                  <a:srgbClr val="C00000"/>
                </a:solidFill>
                <a:latin typeface="Arial Black"/>
                <a:cs typeface="Arial Black"/>
              </a:rPr>
              <a:t>Opgelet een koersdoel</a:t>
            </a:r>
            <a:r>
              <a:rPr sz="1900" spc="10" dirty="0">
                <a:solidFill>
                  <a:srgbClr val="C00000"/>
                </a:solidFill>
                <a:latin typeface="Arial Black"/>
                <a:cs typeface="Arial Black"/>
              </a:rPr>
              <a:t> </a:t>
            </a:r>
            <a:r>
              <a:rPr sz="1900" dirty="0">
                <a:solidFill>
                  <a:srgbClr val="C00000"/>
                </a:solidFill>
                <a:latin typeface="Arial Black"/>
                <a:cs typeface="Arial Black"/>
              </a:rPr>
              <a:t>is een hypothetische</a:t>
            </a:r>
            <a:r>
              <a:rPr sz="1900" spc="542" dirty="0">
                <a:solidFill>
                  <a:srgbClr val="C00000"/>
                </a:solidFill>
                <a:latin typeface="Arial Black"/>
                <a:cs typeface="Arial Black"/>
              </a:rPr>
              <a:t> </a:t>
            </a:r>
            <a:r>
              <a:rPr sz="1900" spc="-10" dirty="0">
                <a:solidFill>
                  <a:srgbClr val="C00000"/>
                </a:solidFill>
                <a:latin typeface="Arial Black"/>
                <a:cs typeface="Arial Black"/>
              </a:rPr>
              <a:t>cijfer</a:t>
            </a:r>
            <a:r>
              <a:rPr sz="1900" spc="15" dirty="0">
                <a:solidFill>
                  <a:srgbClr val="C00000"/>
                </a:solidFill>
                <a:latin typeface="Arial Black"/>
                <a:cs typeface="Arial Black"/>
              </a:rPr>
              <a:t> </a:t>
            </a:r>
            <a:r>
              <a:rPr sz="1900" spc="-28" dirty="0">
                <a:solidFill>
                  <a:srgbClr val="C00000"/>
                </a:solidFill>
                <a:latin typeface="Arial Black"/>
                <a:cs typeface="Arial Black"/>
              </a:rPr>
              <a:t>dat</a:t>
            </a:r>
            <a:r>
              <a:rPr sz="1900" spc="31" dirty="0">
                <a:solidFill>
                  <a:srgbClr val="C00000"/>
                </a:solidFill>
                <a:latin typeface="Arial Black"/>
                <a:cs typeface="Arial Black"/>
              </a:rPr>
              <a:t> </a:t>
            </a:r>
            <a:r>
              <a:rPr sz="1900" spc="14" dirty="0">
                <a:solidFill>
                  <a:srgbClr val="C00000"/>
                </a:solidFill>
                <a:latin typeface="Arial Black"/>
                <a:cs typeface="Arial Black"/>
              </a:rPr>
              <a:t>wij </a:t>
            </a:r>
            <a:r>
              <a:rPr sz="1900" dirty="0">
                <a:solidFill>
                  <a:srgbClr val="C00000"/>
                </a:solidFill>
                <a:latin typeface="Arial Black"/>
                <a:cs typeface="Arial Black"/>
              </a:rPr>
              <a:t>naar</a:t>
            </a:r>
            <a:r>
              <a:rPr sz="1900" spc="11" dirty="0">
                <a:solidFill>
                  <a:srgbClr val="C00000"/>
                </a:solidFill>
                <a:latin typeface="Arial Black"/>
                <a:cs typeface="Arial Black"/>
              </a:rPr>
              <a:t> </a:t>
            </a:r>
            <a:r>
              <a:rPr sz="1900" spc="-37" dirty="0">
                <a:solidFill>
                  <a:srgbClr val="C00000"/>
                </a:solidFill>
                <a:latin typeface="Arial Black"/>
                <a:cs typeface="Arial Black"/>
              </a:rPr>
              <a:t>voor</a:t>
            </a:r>
          </a:p>
          <a:p>
            <a:pPr marL="0" marR="0">
              <a:lnSpc>
                <a:spcPts val="2279"/>
              </a:lnSpc>
              <a:spcBef>
                <a:spcPts val="0"/>
              </a:spcBef>
              <a:spcAft>
                <a:spcPts val="0"/>
              </a:spcAft>
            </a:pPr>
            <a:r>
              <a:rPr sz="1900" spc="-15" dirty="0">
                <a:solidFill>
                  <a:srgbClr val="C00000"/>
                </a:solidFill>
                <a:latin typeface="Arial Black"/>
                <a:cs typeface="Arial Black"/>
              </a:rPr>
              <a:t>schuiven</a:t>
            </a:r>
            <a:r>
              <a:rPr sz="1900" spc="11" dirty="0">
                <a:solidFill>
                  <a:srgbClr val="C00000"/>
                </a:solidFill>
                <a:latin typeface="Arial Black"/>
                <a:cs typeface="Arial Black"/>
              </a:rPr>
              <a:t> </a:t>
            </a:r>
            <a:r>
              <a:rPr sz="1900" dirty="0">
                <a:solidFill>
                  <a:srgbClr val="C00000"/>
                </a:solidFill>
                <a:latin typeface="Arial Black"/>
                <a:cs typeface="Arial Black"/>
              </a:rPr>
              <a:t>als streefdoel maar</a:t>
            </a:r>
            <a:r>
              <a:rPr sz="1900" spc="25" dirty="0">
                <a:solidFill>
                  <a:srgbClr val="C00000"/>
                </a:solidFill>
                <a:latin typeface="Arial Black"/>
                <a:cs typeface="Arial Black"/>
              </a:rPr>
              <a:t> </a:t>
            </a:r>
            <a:r>
              <a:rPr sz="1900" dirty="0">
                <a:solidFill>
                  <a:srgbClr val="C00000"/>
                </a:solidFill>
                <a:latin typeface="Arial Black"/>
                <a:cs typeface="Arial Black"/>
              </a:rPr>
              <a:t>daarom niet altijd</a:t>
            </a:r>
            <a:r>
              <a:rPr sz="1900" spc="14" dirty="0">
                <a:solidFill>
                  <a:srgbClr val="C00000"/>
                </a:solidFill>
                <a:latin typeface="Arial Black"/>
                <a:cs typeface="Arial Black"/>
              </a:rPr>
              <a:t> </a:t>
            </a:r>
            <a:r>
              <a:rPr sz="1900" dirty="0">
                <a:solidFill>
                  <a:srgbClr val="C00000"/>
                </a:solidFill>
                <a:latin typeface="Arial Black"/>
                <a:cs typeface="Arial Black"/>
              </a:rPr>
              <a:t>bereikt zal</a:t>
            </a:r>
            <a:r>
              <a:rPr sz="1900" spc="18" dirty="0">
                <a:solidFill>
                  <a:srgbClr val="C00000"/>
                </a:solidFill>
                <a:latin typeface="Arial Black"/>
                <a:cs typeface="Arial Black"/>
              </a:rPr>
              <a:t> </a:t>
            </a:r>
            <a:r>
              <a:rPr sz="1900" dirty="0">
                <a:solidFill>
                  <a:srgbClr val="C00000"/>
                </a:solidFill>
                <a:latin typeface="Arial Black"/>
                <a:cs typeface="Arial Black"/>
              </a:rPr>
              <a:t>worden!!</a:t>
            </a:r>
          </a:p>
          <a:p>
            <a:pPr marL="0" marR="0">
              <a:lnSpc>
                <a:spcPts val="2230"/>
              </a:lnSpc>
              <a:spcBef>
                <a:spcPts val="0"/>
              </a:spcBef>
              <a:spcAft>
                <a:spcPts val="0"/>
              </a:spcAft>
            </a:pPr>
            <a:r>
              <a:rPr sz="1900" dirty="0">
                <a:solidFill>
                  <a:srgbClr val="C00000"/>
                </a:solidFill>
                <a:latin typeface="Arial Black"/>
                <a:cs typeface="Arial Black"/>
              </a:rPr>
              <a:t>Let </a:t>
            </a:r>
            <a:r>
              <a:rPr sz="1900" spc="-17" dirty="0">
                <a:solidFill>
                  <a:srgbClr val="C00000"/>
                </a:solidFill>
                <a:latin typeface="Arial Black"/>
                <a:cs typeface="Arial Black"/>
              </a:rPr>
              <a:t>op</a:t>
            </a:r>
            <a:r>
              <a:rPr sz="1900" spc="14" dirty="0">
                <a:solidFill>
                  <a:srgbClr val="C00000"/>
                </a:solidFill>
                <a:latin typeface="Arial Black"/>
                <a:cs typeface="Arial Black"/>
              </a:rPr>
              <a:t> </a:t>
            </a:r>
            <a:r>
              <a:rPr sz="1900" dirty="0">
                <a:solidFill>
                  <a:srgbClr val="C00000"/>
                </a:solidFill>
                <a:latin typeface="Arial Black"/>
                <a:cs typeface="Arial Black"/>
              </a:rPr>
              <a:t>al</a:t>
            </a:r>
            <a:r>
              <a:rPr sz="1900" spc="10" dirty="0">
                <a:solidFill>
                  <a:srgbClr val="C00000"/>
                </a:solidFill>
                <a:latin typeface="Arial Black"/>
                <a:cs typeface="Arial Black"/>
              </a:rPr>
              <a:t> </a:t>
            </a:r>
            <a:r>
              <a:rPr sz="1900" dirty="0">
                <a:solidFill>
                  <a:srgbClr val="C00000"/>
                </a:solidFill>
                <a:latin typeface="Arial Black"/>
                <a:cs typeface="Arial Black"/>
              </a:rPr>
              <a:t>uw</a:t>
            </a:r>
            <a:r>
              <a:rPr sz="1900" spc="46" dirty="0">
                <a:solidFill>
                  <a:srgbClr val="C00000"/>
                </a:solidFill>
                <a:latin typeface="Arial Black"/>
                <a:cs typeface="Arial Black"/>
              </a:rPr>
              <a:t> </a:t>
            </a:r>
            <a:r>
              <a:rPr sz="1900" spc="-15" dirty="0">
                <a:solidFill>
                  <a:srgbClr val="C00000"/>
                </a:solidFill>
                <a:latin typeface="Arial Black"/>
                <a:cs typeface="Arial Black"/>
              </a:rPr>
              <a:t>aankopen</a:t>
            </a:r>
            <a:r>
              <a:rPr sz="1900" spc="12" dirty="0">
                <a:solidFill>
                  <a:srgbClr val="C00000"/>
                </a:solidFill>
                <a:latin typeface="Arial Black"/>
                <a:cs typeface="Arial Black"/>
              </a:rPr>
              <a:t> </a:t>
            </a:r>
            <a:r>
              <a:rPr sz="1900" dirty="0">
                <a:solidFill>
                  <a:srgbClr val="C00000"/>
                </a:solidFill>
                <a:latin typeface="Arial Black"/>
                <a:cs typeface="Arial Black"/>
              </a:rPr>
              <a:t>en </a:t>
            </a:r>
            <a:r>
              <a:rPr sz="1900" spc="-11" dirty="0">
                <a:solidFill>
                  <a:srgbClr val="C00000"/>
                </a:solidFill>
                <a:latin typeface="Arial Black"/>
                <a:cs typeface="Arial Black"/>
              </a:rPr>
              <a:t>verkopen</a:t>
            </a:r>
            <a:r>
              <a:rPr sz="1900" dirty="0">
                <a:solidFill>
                  <a:srgbClr val="C00000"/>
                </a:solidFill>
                <a:latin typeface="Arial Black"/>
                <a:cs typeface="Arial Black"/>
              </a:rPr>
              <a:t> steeds te bespreken met je</a:t>
            </a:r>
            <a:r>
              <a:rPr sz="1900" spc="-15" dirty="0">
                <a:solidFill>
                  <a:srgbClr val="C00000"/>
                </a:solidFill>
                <a:latin typeface="Arial Black"/>
                <a:cs typeface="Arial Black"/>
              </a:rPr>
              <a:t> </a:t>
            </a:r>
            <a:r>
              <a:rPr sz="1900" dirty="0">
                <a:solidFill>
                  <a:srgbClr val="C00000"/>
                </a:solidFill>
                <a:latin typeface="Arial Black"/>
                <a:cs typeface="Arial Black"/>
              </a:rPr>
              <a:t>adviseur</a:t>
            </a:r>
          </a:p>
        </p:txBody>
      </p:sp>
      <p:sp>
        <p:nvSpPr>
          <p:cNvPr id="4" name="object 4"/>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23</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434342"/>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0DCE50FF-178B-40E1-BADE-D6AE5DACE578}"/>
              </a:ext>
            </a:extLst>
          </p:cNvPr>
          <p:cNvSpPr>
            <a:spLocks noGrp="1"/>
          </p:cNvSpPr>
          <p:nvPr>
            <p:ph type="dt" sz="half" idx="10"/>
          </p:nvPr>
        </p:nvSpPr>
        <p:spPr/>
        <p:txBody>
          <a:bodyPr/>
          <a:lstStyle/>
          <a:p>
            <a:fld id="{10F5962A-CB95-448E-8B92-D90A78C737B1}" type="datetime1">
              <a:rPr lang="en-US" smtClean="0"/>
              <a:t>1/20/2022</a:t>
            </a:fld>
            <a:endParaRPr lang="en-US"/>
          </a:p>
        </p:txBody>
      </p:sp>
      <p:sp>
        <p:nvSpPr>
          <p:cNvPr id="7" name="Tijdelijke aanduiding voor dianummer 6">
            <a:extLst>
              <a:ext uri="{FF2B5EF4-FFF2-40B4-BE49-F238E27FC236}">
                <a16:creationId xmlns:a16="http://schemas.microsoft.com/office/drawing/2014/main" id="{ACD3BDAE-0B65-4E43-8051-7C163FE5D8B7}"/>
              </a:ext>
            </a:extLst>
          </p:cNvPr>
          <p:cNvSpPr>
            <a:spLocks noGrp="1"/>
          </p:cNvSpPr>
          <p:nvPr>
            <p:ph type="sldNum" sz="quarter" idx="12"/>
          </p:nvPr>
        </p:nvSpPr>
        <p:spPr/>
        <p:txBody>
          <a:bodyPr/>
          <a:lstStyle/>
          <a:p>
            <a:fld id="{80F073CC-40D5-4B23-8DF0-9BD0A0C12F2C}" type="slidenum">
              <a:rPr lang="en-US" smtClean="0"/>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518899" cy="6477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el 5">
            <a:extLst>
              <a:ext uri="{FF2B5EF4-FFF2-40B4-BE49-F238E27FC236}">
                <a16:creationId xmlns:a16="http://schemas.microsoft.com/office/drawing/2014/main" id="{809BB67C-59F4-4A1C-BA91-CB4D3207E606}"/>
              </a:ext>
            </a:extLst>
          </p:cNvPr>
          <p:cNvSpPr>
            <a:spLocks noGrp="1"/>
          </p:cNvSpPr>
          <p:nvPr>
            <p:ph type="ctrTitle"/>
          </p:nvPr>
        </p:nvSpPr>
        <p:spPr>
          <a:xfrm>
            <a:off x="5005280" y="1194761"/>
            <a:ext cx="5297733" cy="4066801"/>
          </a:xfrm>
        </p:spPr>
        <p:txBody>
          <a:bodyPr>
            <a:normAutofit fontScale="90000"/>
          </a:bodyPr>
          <a:lstStyle/>
          <a:p>
            <a:pPr marL="571500" indent="-571500" algn="l">
              <a:buFont typeface="Wingdings" panose="05000000000000000000" pitchFamily="2" charset="2"/>
              <a:buChar char="q"/>
            </a:pPr>
            <a:r>
              <a:rPr lang="nl-NL" sz="2400" b="1" u="sng" dirty="0">
                <a:solidFill>
                  <a:schemeClr val="tx1"/>
                </a:solidFill>
              </a:rPr>
              <a:t>deze week zoeken we de aandelen</a:t>
            </a:r>
            <a:br>
              <a:rPr lang="nl-NL" sz="2400" b="1" u="sng" dirty="0">
                <a:solidFill>
                  <a:schemeClr val="tx1"/>
                </a:solidFill>
              </a:rPr>
            </a:br>
            <a:r>
              <a:rPr lang="nl-NL" sz="2400" b="1" u="sng" dirty="0">
                <a:solidFill>
                  <a:schemeClr val="tx1"/>
                </a:solidFill>
              </a:rPr>
              <a:t>die koopwaardig zijn op </a:t>
            </a:r>
            <a:br>
              <a:rPr lang="nl-NL" sz="2400" b="1" u="sng" dirty="0">
                <a:solidFill>
                  <a:schemeClr val="tx1"/>
                </a:solidFill>
              </a:rPr>
            </a:br>
            <a:r>
              <a:rPr lang="nl-NL" sz="2400" b="1" u="sng" dirty="0">
                <a:solidFill>
                  <a:schemeClr val="tx1"/>
                </a:solidFill>
              </a:rPr>
              <a:t>aandelen die gisteren nog op houden of verkopen stonden en nu een koopsignaal geven</a:t>
            </a:r>
            <a:br>
              <a:rPr lang="nl-NL" sz="2400" b="1" u="sng" dirty="0">
                <a:solidFill>
                  <a:schemeClr val="tx1"/>
                </a:solidFill>
              </a:rPr>
            </a:br>
            <a:br>
              <a:rPr lang="nl-NL" sz="2400" b="1" u="sng" dirty="0">
                <a:solidFill>
                  <a:schemeClr val="tx1"/>
                </a:solidFill>
              </a:rPr>
            </a:br>
            <a:r>
              <a:rPr lang="nl-NL" sz="2400" b="1" u="sng" dirty="0">
                <a:solidFill>
                  <a:schemeClr val="tx1"/>
                </a:solidFill>
              </a:rPr>
              <a:t>we laten de robot zoeken wat de beste aandelen zijn voor 2022</a:t>
            </a:r>
            <a:br>
              <a:rPr lang="nl-NL" sz="2400" b="1" u="sng" dirty="0">
                <a:solidFill>
                  <a:schemeClr val="tx1"/>
                </a:solidFill>
              </a:rPr>
            </a:br>
            <a:r>
              <a:rPr lang="nl-NL" sz="2400" b="1" u="sng" dirty="0">
                <a:solidFill>
                  <a:schemeClr val="tx1"/>
                </a:solidFill>
              </a:rPr>
              <a:t>in  energy</a:t>
            </a:r>
            <a:br>
              <a:rPr lang="nl-NL" sz="2400" b="1" u="sng" dirty="0">
                <a:solidFill>
                  <a:schemeClr val="tx1"/>
                </a:solidFill>
              </a:rPr>
            </a:br>
            <a:r>
              <a:rPr lang="nl-NL" sz="1800" b="1" i="1" u="sng" dirty="0">
                <a:solidFill>
                  <a:schemeClr val="tx1"/>
                </a:solidFill>
                <a:highlight>
                  <a:srgbClr val="0000FF"/>
                </a:highlight>
              </a:rPr>
              <a:t> </a:t>
            </a:r>
            <a:br>
              <a:rPr lang="nl-NL" sz="1800" b="1" u="sng" dirty="0">
                <a:solidFill>
                  <a:schemeClr val="tx1"/>
                </a:solidFill>
              </a:rPr>
            </a:br>
            <a:br>
              <a:rPr lang="nl-NL" sz="1800" b="1" dirty="0">
                <a:solidFill>
                  <a:schemeClr val="tx1"/>
                </a:solidFill>
              </a:rPr>
            </a:br>
            <a:endParaRPr lang="nl-BE" sz="1800" b="1" dirty="0">
              <a:solidFill>
                <a:schemeClr val="tx1"/>
              </a:solidFill>
            </a:endParaRPr>
          </a:p>
        </p:txBody>
      </p:sp>
      <p:sp>
        <p:nvSpPr>
          <p:cNvPr id="13" name="Rectangle 12">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340" cy="647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946146-9FF7-4B29-97F2-EA1CB3876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59230" cy="6477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jdelijke aanduiding voor datum 1">
            <a:extLst>
              <a:ext uri="{FF2B5EF4-FFF2-40B4-BE49-F238E27FC236}">
                <a16:creationId xmlns:a16="http://schemas.microsoft.com/office/drawing/2014/main" id="{21869AAB-FF04-4E40-AF04-55F7C8F6EEFF}"/>
              </a:ext>
            </a:extLst>
          </p:cNvPr>
          <p:cNvSpPr>
            <a:spLocks noGrp="1"/>
          </p:cNvSpPr>
          <p:nvPr>
            <p:ph type="dt" sz="half" idx="10"/>
          </p:nvPr>
        </p:nvSpPr>
        <p:spPr>
          <a:xfrm>
            <a:off x="1663201" y="6066028"/>
            <a:ext cx="2430165" cy="344841"/>
          </a:xfrm>
        </p:spPr>
        <p:txBody>
          <a:bodyPr>
            <a:normAutofit/>
          </a:bodyPr>
          <a:lstStyle/>
          <a:p>
            <a:pPr>
              <a:spcAft>
                <a:spcPts val="600"/>
              </a:spcAft>
            </a:pPr>
            <a:fld id="{ADE05333-F429-4736-A275-CFB4B1508247}" type="datetime1">
              <a:rPr lang="en-US">
                <a:solidFill>
                  <a:srgbClr val="FFFFFF"/>
                </a:solidFill>
              </a:rPr>
              <a:pPr>
                <a:spcAft>
                  <a:spcPts val="600"/>
                </a:spcAft>
              </a:pPr>
              <a:t>1/20/2022</a:t>
            </a:fld>
            <a:endParaRPr lang="en-US">
              <a:solidFill>
                <a:srgbClr val="FFFFFF"/>
              </a:solidFill>
            </a:endParaRPr>
          </a:p>
        </p:txBody>
      </p:sp>
      <p:sp>
        <p:nvSpPr>
          <p:cNvPr id="4" name="Tijdelijke aanduiding voor dianummer 3">
            <a:extLst>
              <a:ext uri="{FF2B5EF4-FFF2-40B4-BE49-F238E27FC236}">
                <a16:creationId xmlns:a16="http://schemas.microsoft.com/office/drawing/2014/main" id="{7DB486EF-2D53-4972-87D3-8411B210502A}"/>
              </a:ext>
            </a:extLst>
          </p:cNvPr>
          <p:cNvSpPr>
            <a:spLocks noGrp="1"/>
          </p:cNvSpPr>
          <p:nvPr>
            <p:ph type="sldNum" sz="quarter" idx="12"/>
          </p:nvPr>
        </p:nvSpPr>
        <p:spPr>
          <a:xfrm>
            <a:off x="10070465" y="6066028"/>
            <a:ext cx="894022" cy="344841"/>
          </a:xfrm>
        </p:spPr>
        <p:txBody>
          <a:bodyPr>
            <a:normAutofit/>
          </a:bodyPr>
          <a:lstStyle/>
          <a:p>
            <a:pPr>
              <a:spcAft>
                <a:spcPts val="600"/>
              </a:spcAft>
            </a:pPr>
            <a:fld id="{80F073CC-40D5-4B23-8DF0-9BD0A0C12F2C}" type="slidenum">
              <a:rPr lang="en-US"/>
              <a:pPr>
                <a:spcAft>
                  <a:spcPts val="600"/>
                </a:spcAft>
              </a:pPr>
              <a:t>17</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Tm="8000">
        <p:random/>
      </p:transition>
    </mc:Choice>
    <mc:Fallback>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CFC7B-8260-4791-9347-02422BE6312A}"/>
              </a:ext>
            </a:extLst>
          </p:cNvPr>
          <p:cNvSpPr>
            <a:spLocks noGrp="1"/>
          </p:cNvSpPr>
          <p:nvPr>
            <p:ph type="title"/>
          </p:nvPr>
        </p:nvSpPr>
        <p:spPr/>
        <p:txBody>
          <a:bodyPr>
            <a:normAutofit/>
          </a:bodyPr>
          <a:lstStyle/>
          <a:p>
            <a:endParaRPr lang="nl-BE" dirty="0"/>
          </a:p>
        </p:txBody>
      </p:sp>
      <p:sp>
        <p:nvSpPr>
          <p:cNvPr id="3" name="Tijdelijke aanduiding voor inhoud 2">
            <a:extLst>
              <a:ext uri="{FF2B5EF4-FFF2-40B4-BE49-F238E27FC236}">
                <a16:creationId xmlns:a16="http://schemas.microsoft.com/office/drawing/2014/main" id="{D30321A6-2116-4862-88A5-E1BECEA12D61}"/>
              </a:ext>
            </a:extLst>
          </p:cNvPr>
          <p:cNvSpPr>
            <a:spLocks noGrp="1"/>
          </p:cNvSpPr>
          <p:nvPr>
            <p:ph idx="1"/>
          </p:nvPr>
        </p:nvSpPr>
        <p:spPr>
          <a:xfrm>
            <a:off x="642762" y="2207046"/>
            <a:ext cx="3296700" cy="3399354"/>
          </a:xfrm>
        </p:spPr>
        <p:txBody>
          <a:bodyPr>
            <a:normAutofit/>
          </a:bodyPr>
          <a:lstStyle/>
          <a:p>
            <a:endParaRPr lang="nl-BE" sz="1700"/>
          </a:p>
        </p:txBody>
      </p:sp>
      <p:sp>
        <p:nvSpPr>
          <p:cNvPr id="4" name="Tijdelijke aanduiding voor datum 3">
            <a:extLst>
              <a:ext uri="{FF2B5EF4-FFF2-40B4-BE49-F238E27FC236}">
                <a16:creationId xmlns:a16="http://schemas.microsoft.com/office/drawing/2014/main" id="{814C55C2-8D83-46C2-9DD1-FD33B9A4FA07}"/>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1/20/2022</a:t>
            </a:fld>
            <a:endParaRPr lang="en-US"/>
          </a:p>
        </p:txBody>
      </p:sp>
      <p:sp>
        <p:nvSpPr>
          <p:cNvPr id="5" name="Tijdelijke aanduiding voor dianummer 4">
            <a:extLst>
              <a:ext uri="{FF2B5EF4-FFF2-40B4-BE49-F238E27FC236}">
                <a16:creationId xmlns:a16="http://schemas.microsoft.com/office/drawing/2014/main" id="{E0F73AE3-7A40-4005-8007-F1345A63C556}"/>
              </a:ext>
            </a:extLst>
          </p:cNvPr>
          <p:cNvSpPr>
            <a:spLocks noGrp="1"/>
          </p:cNvSpPr>
          <p:nvPr>
            <p:ph type="sldNum" sz="quarter" idx="12"/>
          </p:nvPr>
        </p:nvSpPr>
        <p:spPr/>
        <p:txBody>
          <a:bodyPr>
            <a:normAutofit/>
          </a:bodyPr>
          <a:lstStyle/>
          <a:p>
            <a:pPr>
              <a:spcAft>
                <a:spcPts val="600"/>
              </a:spcAft>
            </a:pPr>
            <a:fld id="{B6F15528-21DE-4FAA-801E-634DDDAF4B2B}" type="slidenum">
              <a:rPr lang="nl-BE">
                <a:solidFill>
                  <a:srgbClr val="FFFFFF"/>
                </a:solidFill>
              </a:rPr>
              <a:pPr>
                <a:spcAft>
                  <a:spcPts val="600"/>
                </a:spcAft>
              </a:pPr>
              <a:t>18</a:t>
            </a:fld>
            <a:endParaRPr lang="nl-BE">
              <a:solidFill>
                <a:srgbClr val="FFFFFF"/>
              </a:solidFill>
            </a:endParaRPr>
          </a:p>
        </p:txBody>
      </p:sp>
      <p:sp>
        <p:nvSpPr>
          <p:cNvPr id="8" name="Tekstvak 7">
            <a:extLst>
              <a:ext uri="{FF2B5EF4-FFF2-40B4-BE49-F238E27FC236}">
                <a16:creationId xmlns:a16="http://schemas.microsoft.com/office/drawing/2014/main" id="{E5B06D43-7487-45FB-B8C8-37F5242D1AD2}"/>
              </a:ext>
            </a:extLst>
          </p:cNvPr>
          <p:cNvSpPr txBox="1"/>
          <p:nvPr/>
        </p:nvSpPr>
        <p:spPr>
          <a:xfrm>
            <a:off x="2372713" y="945633"/>
            <a:ext cx="5173507" cy="646331"/>
          </a:xfrm>
          <a:prstGeom prst="rect">
            <a:avLst/>
          </a:prstGeom>
          <a:noFill/>
        </p:spPr>
        <p:txBody>
          <a:bodyPr wrap="square" rtlCol="0">
            <a:spAutoFit/>
          </a:bodyPr>
          <a:lstStyle/>
          <a:p>
            <a:r>
              <a:rPr lang="nl-BE" dirty="0"/>
              <a:t>Markt is in verkoopzone dus zeker niet kopen op </a:t>
            </a:r>
            <a:r>
              <a:rPr lang="nl-BE" dirty="0" err="1"/>
              <a:t>usa</a:t>
            </a:r>
            <a:endParaRPr lang="nl-BE" dirty="0"/>
          </a:p>
        </p:txBody>
      </p:sp>
      <p:pic>
        <p:nvPicPr>
          <p:cNvPr id="7" name="Afbeelding 6">
            <a:extLst>
              <a:ext uri="{FF2B5EF4-FFF2-40B4-BE49-F238E27FC236}">
                <a16:creationId xmlns:a16="http://schemas.microsoft.com/office/drawing/2014/main" id="{134B144C-02E4-4274-BAD0-7DFE774558EE}"/>
              </a:ext>
            </a:extLst>
          </p:cNvPr>
          <p:cNvPicPr>
            <a:picLocks noChangeAspect="1"/>
          </p:cNvPicPr>
          <p:nvPr/>
        </p:nvPicPr>
        <p:blipFill>
          <a:blip r:embed="rId2"/>
          <a:stretch>
            <a:fillRect/>
          </a:stretch>
        </p:blipFill>
        <p:spPr>
          <a:xfrm>
            <a:off x="2116" y="-289892"/>
            <a:ext cx="11514667" cy="7200800"/>
          </a:xfrm>
          <a:prstGeom prst="rect">
            <a:avLst/>
          </a:prstGeom>
        </p:spPr>
      </p:pic>
    </p:spTree>
    <p:extLst>
      <p:ext uri="{BB962C8B-B14F-4D97-AF65-F5344CB8AC3E}">
        <p14:creationId xmlns:p14="http://schemas.microsoft.com/office/powerpoint/2010/main" val="305834604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F63D660-7D21-4595-8F64-1FA51AFEC331}"/>
              </a:ext>
            </a:extLst>
          </p:cNvPr>
          <p:cNvSpPr>
            <a:spLocks noGrp="1"/>
          </p:cNvSpPr>
          <p:nvPr>
            <p:ph idx="1"/>
          </p:nvPr>
        </p:nvSpPr>
        <p:spPr/>
        <p:txBody>
          <a:bodyPr/>
          <a:lstStyle/>
          <a:p>
            <a:endParaRPr lang="nl-BE"/>
          </a:p>
        </p:txBody>
      </p:sp>
      <p:sp>
        <p:nvSpPr>
          <p:cNvPr id="4" name="Tijdelijke aanduiding voor datum 3">
            <a:extLst>
              <a:ext uri="{FF2B5EF4-FFF2-40B4-BE49-F238E27FC236}">
                <a16:creationId xmlns:a16="http://schemas.microsoft.com/office/drawing/2014/main" id="{3035ADFD-A230-470C-9ECC-8A01F2D801B7}"/>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defTabSz="914400">
              <a:spcAft>
                <a:spcPts val="600"/>
              </a:spcAft>
            </a:pPr>
            <a:fld id="{47309314-E4B1-4CA1-9313-ED56281F2FEC}" type="datetime1">
              <a:rPr lang="en-US" sz="1000">
                <a:solidFill>
                  <a:srgbClr val="FFFFFF"/>
                </a:solidFill>
              </a:rPr>
              <a:pPr algn="r" defTabSz="914400">
                <a:spcAft>
                  <a:spcPts val="600"/>
                </a:spcAft>
              </a:pPr>
              <a:t>1/20/2022</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A1ABA706-3FCC-482C-B9CF-EAAD4820302F}"/>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defTabSz="914400">
              <a:spcAft>
                <a:spcPts val="600"/>
              </a:spcAft>
            </a:pPr>
            <a:fld id="{B6F15528-21DE-4FAA-801E-634DDDAF4B2B}" type="slidenum">
              <a:rPr lang="en-US" sz="1000">
                <a:solidFill>
                  <a:srgbClr val="FFFFFF"/>
                </a:solidFill>
              </a:rPr>
              <a:pPr defTabSz="914400">
                <a:spcAft>
                  <a:spcPts val="600"/>
                </a:spcAft>
              </a:pPr>
              <a:t>19</a:t>
            </a:fld>
            <a:endParaRPr lang="en-US" sz="1000">
              <a:solidFill>
                <a:srgbClr val="FFFFFF"/>
              </a:solidFill>
            </a:endParaRPr>
          </a:p>
        </p:txBody>
      </p:sp>
      <p:pic>
        <p:nvPicPr>
          <p:cNvPr id="6" name="Afbeelding 5">
            <a:extLst>
              <a:ext uri="{FF2B5EF4-FFF2-40B4-BE49-F238E27FC236}">
                <a16:creationId xmlns:a16="http://schemas.microsoft.com/office/drawing/2014/main" id="{AFA6DB69-A05A-427C-BBBE-B756F862DF88}"/>
              </a:ext>
            </a:extLst>
          </p:cNvPr>
          <p:cNvPicPr>
            <a:picLocks noChangeAspect="1"/>
          </p:cNvPicPr>
          <p:nvPr/>
        </p:nvPicPr>
        <p:blipFill>
          <a:blip r:embed="rId2"/>
          <a:stretch>
            <a:fillRect/>
          </a:stretch>
        </p:blipFill>
        <p:spPr>
          <a:xfrm>
            <a:off x="2116" y="-289892"/>
            <a:ext cx="11514667" cy="7128792"/>
          </a:xfrm>
          <a:prstGeom prst="rect">
            <a:avLst/>
          </a:prstGeom>
        </p:spPr>
      </p:pic>
    </p:spTree>
    <p:extLst>
      <p:ext uri="{BB962C8B-B14F-4D97-AF65-F5344CB8AC3E}">
        <p14:creationId xmlns:p14="http://schemas.microsoft.com/office/powerpoint/2010/main" val="301205862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FF8049-EE45-4C07-8350-91C3999BF937}"/>
              </a:ext>
            </a:extLst>
          </p:cNvPr>
          <p:cNvPicPr>
            <a:picLocks noChangeAspect="1"/>
          </p:cNvPicPr>
          <p:nvPr/>
        </p:nvPicPr>
        <p:blipFill rotWithShape="1">
          <a:blip r:embed="rId2"/>
          <a:srcRect l="7880" r="2138" b="1"/>
          <a:stretch/>
        </p:blipFill>
        <p:spPr>
          <a:xfrm>
            <a:off x="537068" y="539750"/>
            <a:ext cx="10444763" cy="5397500"/>
          </a:xfrm>
          <a:prstGeom prst="rect">
            <a:avLst/>
          </a:prstGeom>
        </p:spPr>
      </p:pic>
      <p:sp>
        <p:nvSpPr>
          <p:cNvPr id="5" name="Tijdelijke aanduiding voor datum 4">
            <a:extLst>
              <a:ext uri="{FF2B5EF4-FFF2-40B4-BE49-F238E27FC236}">
                <a16:creationId xmlns:a16="http://schemas.microsoft.com/office/drawing/2014/main" id="{20A6A8E1-E017-4716-9178-F520C0D50985}"/>
              </a:ext>
            </a:extLst>
          </p:cNvPr>
          <p:cNvSpPr>
            <a:spLocks noGrp="1"/>
          </p:cNvSpPr>
          <p:nvPr>
            <p:ph type="dt" sz="half" idx="10"/>
          </p:nvPr>
        </p:nvSpPr>
        <p:spPr>
          <a:xfrm>
            <a:off x="5812883" y="6063434"/>
            <a:ext cx="4068172" cy="344840"/>
          </a:xfrm>
        </p:spPr>
        <p:txBody>
          <a:bodyPr vert="horz" lIns="91440" tIns="45720" rIns="91440" bIns="45720" rtlCol="0" anchor="ctr">
            <a:normAutofit/>
          </a:bodyPr>
          <a:lstStyle/>
          <a:p>
            <a:pPr>
              <a:spcAft>
                <a:spcPts val="600"/>
              </a:spcAft>
            </a:pPr>
            <a:fld id="{8AB4C56C-4014-4586-B22D-E38346270361}" type="datetime1">
              <a:rPr lang="en-US" sz="900" b="0" i="0">
                <a:solidFill>
                  <a:srgbClr val="FFFFFF"/>
                </a:solidFill>
                <a:effectLst/>
              </a:rPr>
              <a:pPr>
                <a:spcAft>
                  <a:spcPts val="600"/>
                </a:spcAft>
              </a:pPr>
              <a:t>1/20/2022</a:t>
            </a:fld>
            <a:endParaRPr lang="en-US" sz="900" b="0" i="0">
              <a:solidFill>
                <a:srgbClr val="FFFFFF"/>
              </a:solidFill>
              <a:effectLst/>
            </a:endParaRPr>
          </a:p>
        </p:txBody>
      </p:sp>
      <p:sp>
        <p:nvSpPr>
          <p:cNvPr id="6" name="Tijdelijke aanduiding voor dianummer 5">
            <a:extLst>
              <a:ext uri="{FF2B5EF4-FFF2-40B4-BE49-F238E27FC236}">
                <a16:creationId xmlns:a16="http://schemas.microsoft.com/office/drawing/2014/main" id="{0791BD22-019F-4EE4-A664-4D97897323CC}"/>
              </a:ext>
            </a:extLst>
          </p:cNvPr>
          <p:cNvSpPr>
            <a:spLocks noGrp="1"/>
          </p:cNvSpPr>
          <p:nvPr>
            <p:ph type="sldNum" sz="quarter" idx="12"/>
          </p:nvPr>
        </p:nvSpPr>
        <p:spPr>
          <a:xfrm>
            <a:off x="10260851" y="6063434"/>
            <a:ext cx="645613" cy="344840"/>
          </a:xfrm>
        </p:spPr>
        <p:txBody>
          <a:bodyPr vert="horz" lIns="91440" tIns="45720" rIns="91440" bIns="45720" rtlCol="0" anchor="ctr">
            <a:normAutofit/>
          </a:bodyPr>
          <a:lstStyle/>
          <a:p>
            <a:pPr>
              <a:spcAft>
                <a:spcPts val="600"/>
              </a:spcAft>
            </a:pPr>
            <a:fld id="{80F073CC-40D5-4B23-8DF0-9BD0A0C12F2C}" type="slidenum">
              <a:rPr lang="en-US" sz="900" b="0" i="0">
                <a:solidFill>
                  <a:srgbClr val="FFFFFF"/>
                </a:solidFill>
                <a:effectLst/>
              </a:rPr>
              <a:pPr>
                <a:spcAft>
                  <a:spcPts val="600"/>
                </a:spcAft>
              </a:pPr>
              <a:t>2</a:t>
            </a:fld>
            <a:endParaRPr lang="en-US" sz="900" b="0" i="0">
              <a:solidFill>
                <a:srgbClr val="FFFFFF"/>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C706416-0ECC-4788-92FD-EE08B2D14199}"/>
              </a:ext>
            </a:extLst>
          </p:cNvPr>
          <p:cNvSpPr>
            <a:spLocks noGrp="1"/>
          </p:cNvSpPr>
          <p:nvPr>
            <p:ph idx="1"/>
          </p:nvPr>
        </p:nvSpPr>
        <p:spPr/>
        <p:txBody>
          <a:bodyPr/>
          <a:lstStyle/>
          <a:p>
            <a:endParaRPr lang="nl-BE"/>
          </a:p>
        </p:txBody>
      </p:sp>
      <p:sp>
        <p:nvSpPr>
          <p:cNvPr id="4" name="Tijdelijke aanduiding voor datum 3">
            <a:extLst>
              <a:ext uri="{FF2B5EF4-FFF2-40B4-BE49-F238E27FC236}">
                <a16:creationId xmlns:a16="http://schemas.microsoft.com/office/drawing/2014/main" id="{908125FF-02AF-4F4F-BF70-A6E46A3BEC13}"/>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defTabSz="914400">
              <a:spcAft>
                <a:spcPts val="600"/>
              </a:spcAft>
            </a:pPr>
            <a:fld id="{47309314-E4B1-4CA1-9313-ED56281F2FEC}" type="datetime1">
              <a:rPr lang="en-US" sz="1000">
                <a:solidFill>
                  <a:srgbClr val="FFFFFF"/>
                </a:solidFill>
              </a:rPr>
              <a:pPr algn="r" defTabSz="914400">
                <a:spcAft>
                  <a:spcPts val="600"/>
                </a:spcAft>
              </a:pPr>
              <a:t>1/20/2022</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089958FF-7672-4CFF-AB81-C71D3AB72577}"/>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defTabSz="914400">
              <a:spcAft>
                <a:spcPts val="600"/>
              </a:spcAft>
            </a:pPr>
            <a:fld id="{B6F15528-21DE-4FAA-801E-634DDDAF4B2B}" type="slidenum">
              <a:rPr lang="en-US" sz="1000">
                <a:solidFill>
                  <a:srgbClr val="FFFFFF"/>
                </a:solidFill>
              </a:rPr>
              <a:pPr defTabSz="914400">
                <a:spcAft>
                  <a:spcPts val="600"/>
                </a:spcAft>
              </a:pPr>
              <a:t>20</a:t>
            </a:fld>
            <a:endParaRPr lang="en-US" sz="1000">
              <a:solidFill>
                <a:srgbClr val="FFFFFF"/>
              </a:solidFill>
            </a:endParaRPr>
          </a:p>
        </p:txBody>
      </p:sp>
      <p:pic>
        <p:nvPicPr>
          <p:cNvPr id="6" name="Afbeelding 5">
            <a:extLst>
              <a:ext uri="{FF2B5EF4-FFF2-40B4-BE49-F238E27FC236}">
                <a16:creationId xmlns:a16="http://schemas.microsoft.com/office/drawing/2014/main" id="{36E072CC-90FF-43C9-9AFE-B6F9AE000890}"/>
              </a:ext>
            </a:extLst>
          </p:cNvPr>
          <p:cNvPicPr>
            <a:picLocks noChangeAspect="1"/>
          </p:cNvPicPr>
          <p:nvPr/>
        </p:nvPicPr>
        <p:blipFill>
          <a:blip r:embed="rId2"/>
          <a:stretch>
            <a:fillRect/>
          </a:stretch>
        </p:blipFill>
        <p:spPr>
          <a:xfrm>
            <a:off x="2116" y="-289892"/>
            <a:ext cx="11514667" cy="7200800"/>
          </a:xfrm>
          <a:prstGeom prst="rect">
            <a:avLst/>
          </a:prstGeom>
        </p:spPr>
      </p:pic>
    </p:spTree>
    <p:extLst>
      <p:ext uri="{BB962C8B-B14F-4D97-AF65-F5344CB8AC3E}">
        <p14:creationId xmlns:p14="http://schemas.microsoft.com/office/powerpoint/2010/main" val="363266735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27C726-00E9-4762-B7F2-B5B94A12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961BA133-90C6-4374-8EA8-8BC2A4CAB8E0}"/>
              </a:ext>
            </a:extLst>
          </p:cNvPr>
          <p:cNvPicPr>
            <a:picLocks noChangeAspect="1"/>
          </p:cNvPicPr>
          <p:nvPr/>
        </p:nvPicPr>
        <p:blipFill rotWithShape="1">
          <a:blip r:embed="rId2"/>
          <a:srcRect r="2" b="9214"/>
          <a:stretch/>
        </p:blipFill>
        <p:spPr>
          <a:xfrm>
            <a:off x="607942" y="66132"/>
            <a:ext cx="10303015" cy="5803150"/>
          </a:xfrm>
          <a:prstGeom prst="rect">
            <a:avLst/>
          </a:prstGeom>
        </p:spPr>
      </p:pic>
      <p:sp>
        <p:nvSpPr>
          <p:cNvPr id="4" name="Tijdelijke aanduiding voor datum 3">
            <a:extLst>
              <a:ext uri="{FF2B5EF4-FFF2-40B4-BE49-F238E27FC236}">
                <a16:creationId xmlns:a16="http://schemas.microsoft.com/office/drawing/2014/main" id="{525A59FB-7466-4FC0-A3CE-41C044BD4145}"/>
              </a:ext>
            </a:extLst>
          </p:cNvPr>
          <p:cNvSpPr>
            <a:spLocks noGrp="1"/>
          </p:cNvSpPr>
          <p:nvPr>
            <p:ph type="dt" sz="half" idx="10"/>
          </p:nvPr>
        </p:nvSpPr>
        <p:spPr>
          <a:xfrm>
            <a:off x="1135890" y="6066028"/>
            <a:ext cx="2835220" cy="344841"/>
          </a:xfrm>
        </p:spPr>
        <p:txBody>
          <a:bodyPr vert="horz" lIns="91440" tIns="45720" rIns="45720" bIns="45720" rtlCol="0" anchor="ctr">
            <a:normAutofit/>
          </a:bodyPr>
          <a:lstStyle/>
          <a:p>
            <a:pPr>
              <a:spcAft>
                <a:spcPts val="600"/>
              </a:spcAft>
            </a:pPr>
            <a:fld id="{47309314-E4B1-4CA1-9313-ED56281F2FEC}" type="datetime1">
              <a:rPr lang="en-US" sz="1050"/>
              <a:pPr>
                <a:spcAft>
                  <a:spcPts val="600"/>
                </a:spcAft>
              </a:pPr>
              <a:t>1/20/2022</a:t>
            </a:fld>
            <a:endParaRPr lang="en-US" sz="1050"/>
          </a:p>
        </p:txBody>
      </p:sp>
      <p:sp>
        <p:nvSpPr>
          <p:cNvPr id="5" name="Tijdelijke aanduiding voor dianummer 4">
            <a:extLst>
              <a:ext uri="{FF2B5EF4-FFF2-40B4-BE49-F238E27FC236}">
                <a16:creationId xmlns:a16="http://schemas.microsoft.com/office/drawing/2014/main" id="{70DCC068-5358-4745-A4B4-762DA9DCBB7B}"/>
              </a:ext>
            </a:extLst>
          </p:cNvPr>
          <p:cNvSpPr>
            <a:spLocks noGrp="1"/>
          </p:cNvSpPr>
          <p:nvPr>
            <p:ph type="sldNum" sz="quarter" idx="12"/>
          </p:nvPr>
        </p:nvSpPr>
        <p:spPr>
          <a:xfrm>
            <a:off x="10070465" y="6066028"/>
            <a:ext cx="894022" cy="344841"/>
          </a:xfrm>
        </p:spPr>
        <p:txBody>
          <a:bodyPr vert="horz" lIns="45720" tIns="45720" rIns="91440" bIns="45720" rtlCol="0" anchor="ctr">
            <a:normAutofit/>
          </a:bodyPr>
          <a:lstStyle/>
          <a:p>
            <a:pPr>
              <a:spcAft>
                <a:spcPts val="600"/>
              </a:spcAft>
            </a:pPr>
            <a:fld id="{B6F15528-21DE-4FAA-801E-634DDDAF4B2B}" type="slidenum">
              <a:rPr lang="en-US" sz="1200"/>
              <a:pPr>
                <a:spcAft>
                  <a:spcPts val="600"/>
                </a:spcAft>
              </a:pPr>
              <a:t>21</a:t>
            </a:fld>
            <a:endParaRPr lang="en-US" sz="1200"/>
          </a:p>
        </p:txBody>
      </p:sp>
    </p:spTree>
    <p:extLst>
      <p:ext uri="{BB962C8B-B14F-4D97-AF65-F5344CB8AC3E}">
        <p14:creationId xmlns:p14="http://schemas.microsoft.com/office/powerpoint/2010/main" val="209752791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27C726-00E9-4762-B7F2-B5B94A12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1F15A233-55C4-4DE7-A734-7AED95B07DC1}"/>
              </a:ext>
            </a:extLst>
          </p:cNvPr>
          <p:cNvPicPr>
            <a:picLocks noGrp="1" noChangeAspect="1"/>
          </p:cNvPicPr>
          <p:nvPr>
            <p:ph idx="1"/>
          </p:nvPr>
        </p:nvPicPr>
        <p:blipFill rotWithShape="1">
          <a:blip r:embed="rId2"/>
          <a:srcRect r="2" b="9214"/>
          <a:stretch/>
        </p:blipFill>
        <p:spPr>
          <a:xfrm>
            <a:off x="607942" y="0"/>
            <a:ext cx="10303015" cy="5869281"/>
          </a:xfrm>
          <a:prstGeom prst="rect">
            <a:avLst/>
          </a:prstGeom>
        </p:spPr>
      </p:pic>
      <p:sp>
        <p:nvSpPr>
          <p:cNvPr id="4" name="Tijdelijke aanduiding voor datum 3">
            <a:extLst>
              <a:ext uri="{FF2B5EF4-FFF2-40B4-BE49-F238E27FC236}">
                <a16:creationId xmlns:a16="http://schemas.microsoft.com/office/drawing/2014/main" id="{0E52F106-478A-4833-BAB3-595795563B6B}"/>
              </a:ext>
            </a:extLst>
          </p:cNvPr>
          <p:cNvSpPr>
            <a:spLocks noGrp="1"/>
          </p:cNvSpPr>
          <p:nvPr>
            <p:ph type="dt" sz="half" idx="10"/>
          </p:nvPr>
        </p:nvSpPr>
        <p:spPr>
          <a:xfrm>
            <a:off x="1135890" y="6066028"/>
            <a:ext cx="2835220" cy="344841"/>
          </a:xfrm>
        </p:spPr>
        <p:txBody>
          <a:bodyPr vert="horz" lIns="91440" tIns="45720" rIns="45720" bIns="45720" rtlCol="0" anchor="ctr">
            <a:normAutofit/>
          </a:bodyPr>
          <a:lstStyle/>
          <a:p>
            <a:pPr>
              <a:spcAft>
                <a:spcPts val="600"/>
              </a:spcAft>
            </a:pPr>
            <a:fld id="{47309314-E4B1-4CA1-9313-ED56281F2FEC}" type="datetime1">
              <a:rPr lang="en-US" sz="1050"/>
              <a:pPr>
                <a:spcAft>
                  <a:spcPts val="600"/>
                </a:spcAft>
              </a:pPr>
              <a:t>1/20/2022</a:t>
            </a:fld>
            <a:endParaRPr lang="en-US" sz="1050"/>
          </a:p>
        </p:txBody>
      </p:sp>
      <p:sp>
        <p:nvSpPr>
          <p:cNvPr id="5" name="Tijdelijke aanduiding voor dianummer 4">
            <a:extLst>
              <a:ext uri="{FF2B5EF4-FFF2-40B4-BE49-F238E27FC236}">
                <a16:creationId xmlns:a16="http://schemas.microsoft.com/office/drawing/2014/main" id="{6760B90C-5714-45A0-A3A1-EA89475961F8}"/>
              </a:ext>
            </a:extLst>
          </p:cNvPr>
          <p:cNvSpPr>
            <a:spLocks noGrp="1"/>
          </p:cNvSpPr>
          <p:nvPr>
            <p:ph type="sldNum" sz="quarter" idx="12"/>
          </p:nvPr>
        </p:nvSpPr>
        <p:spPr>
          <a:xfrm>
            <a:off x="10070465" y="6066028"/>
            <a:ext cx="894022" cy="344841"/>
          </a:xfrm>
        </p:spPr>
        <p:txBody>
          <a:bodyPr vert="horz" lIns="45720" tIns="45720" rIns="91440" bIns="45720" rtlCol="0" anchor="ctr">
            <a:normAutofit/>
          </a:bodyPr>
          <a:lstStyle/>
          <a:p>
            <a:pPr>
              <a:spcAft>
                <a:spcPts val="600"/>
              </a:spcAft>
            </a:pPr>
            <a:fld id="{B6F15528-21DE-4FAA-801E-634DDDAF4B2B}" type="slidenum">
              <a:rPr lang="en-US" sz="1200"/>
              <a:pPr>
                <a:spcAft>
                  <a:spcPts val="600"/>
                </a:spcAft>
              </a:pPr>
              <a:t>22</a:t>
            </a:fld>
            <a:endParaRPr lang="en-US" sz="1200"/>
          </a:p>
        </p:txBody>
      </p:sp>
    </p:spTree>
    <p:extLst>
      <p:ext uri="{BB962C8B-B14F-4D97-AF65-F5344CB8AC3E}">
        <p14:creationId xmlns:p14="http://schemas.microsoft.com/office/powerpoint/2010/main" val="242424551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3445F7-FD8B-494B-8F82-8DFCE98D1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FD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26A9BA-045C-45E7-AF03-BAE3E00AF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BE9F9628-4EED-4195-9308-9B3612AE7AEA}"/>
              </a:ext>
            </a:extLst>
          </p:cNvPr>
          <p:cNvPicPr>
            <a:picLocks noChangeAspect="1"/>
          </p:cNvPicPr>
          <p:nvPr/>
        </p:nvPicPr>
        <p:blipFill>
          <a:blip r:embed="rId2"/>
          <a:stretch>
            <a:fillRect/>
          </a:stretch>
        </p:blipFill>
        <p:spPr>
          <a:xfrm>
            <a:off x="934914" y="410973"/>
            <a:ext cx="9843812" cy="5537144"/>
          </a:xfrm>
          <a:prstGeom prst="rect">
            <a:avLst/>
          </a:prstGeom>
        </p:spPr>
      </p:pic>
      <p:sp>
        <p:nvSpPr>
          <p:cNvPr id="4" name="Tijdelijke aanduiding voor datum 3">
            <a:extLst>
              <a:ext uri="{FF2B5EF4-FFF2-40B4-BE49-F238E27FC236}">
                <a16:creationId xmlns:a16="http://schemas.microsoft.com/office/drawing/2014/main" id="{7A1A013E-4ECB-4369-A4B4-DB95B975A14F}"/>
              </a:ext>
            </a:extLst>
          </p:cNvPr>
          <p:cNvSpPr>
            <a:spLocks noGrp="1"/>
          </p:cNvSpPr>
          <p:nvPr>
            <p:ph type="dt" sz="half" idx="10"/>
          </p:nvPr>
        </p:nvSpPr>
        <p:spPr>
          <a:xfrm>
            <a:off x="1135890" y="6066028"/>
            <a:ext cx="2835220" cy="344841"/>
          </a:xfrm>
        </p:spPr>
        <p:txBody>
          <a:bodyPr vert="horz" lIns="91440" tIns="45720" rIns="45720" bIns="45720" rtlCol="0" anchor="ctr">
            <a:normAutofit/>
          </a:bodyPr>
          <a:lstStyle/>
          <a:p>
            <a:pPr>
              <a:spcAft>
                <a:spcPts val="600"/>
              </a:spcAft>
            </a:pPr>
            <a:fld id="{47309314-E4B1-4CA1-9313-ED56281F2FEC}" type="datetime1">
              <a:rPr lang="en-US" sz="1050"/>
              <a:pPr>
                <a:spcAft>
                  <a:spcPts val="600"/>
                </a:spcAft>
              </a:pPr>
              <a:t>1/20/2022</a:t>
            </a:fld>
            <a:endParaRPr lang="en-US" sz="1050"/>
          </a:p>
        </p:txBody>
      </p:sp>
      <p:sp>
        <p:nvSpPr>
          <p:cNvPr id="5" name="Tijdelijke aanduiding voor dianummer 4">
            <a:extLst>
              <a:ext uri="{FF2B5EF4-FFF2-40B4-BE49-F238E27FC236}">
                <a16:creationId xmlns:a16="http://schemas.microsoft.com/office/drawing/2014/main" id="{8B9CBEFB-B15C-4CBF-84E5-F4641C23DAF1}"/>
              </a:ext>
            </a:extLst>
          </p:cNvPr>
          <p:cNvSpPr>
            <a:spLocks noGrp="1"/>
          </p:cNvSpPr>
          <p:nvPr>
            <p:ph type="sldNum" sz="quarter" idx="12"/>
          </p:nvPr>
        </p:nvSpPr>
        <p:spPr>
          <a:xfrm>
            <a:off x="10070465" y="6066028"/>
            <a:ext cx="894022" cy="344841"/>
          </a:xfrm>
        </p:spPr>
        <p:txBody>
          <a:bodyPr vert="horz" lIns="45720" tIns="45720" rIns="91440" bIns="45720" rtlCol="0" anchor="ctr">
            <a:normAutofit/>
          </a:bodyPr>
          <a:lstStyle/>
          <a:p>
            <a:pPr>
              <a:spcAft>
                <a:spcPts val="600"/>
              </a:spcAft>
            </a:pPr>
            <a:fld id="{B6F15528-21DE-4FAA-801E-634DDDAF4B2B}" type="slidenum">
              <a:rPr lang="en-US" sz="1200"/>
              <a:pPr>
                <a:spcAft>
                  <a:spcPts val="600"/>
                </a:spcAft>
              </a:pPr>
              <a:t>23</a:t>
            </a:fld>
            <a:endParaRPr lang="en-US" sz="1200"/>
          </a:p>
        </p:txBody>
      </p:sp>
    </p:spTree>
    <p:extLst>
      <p:ext uri="{BB962C8B-B14F-4D97-AF65-F5344CB8AC3E}">
        <p14:creationId xmlns:p14="http://schemas.microsoft.com/office/powerpoint/2010/main" val="48311773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3445F7-FD8B-494B-8F82-8DFCE98D1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F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26A9BA-045C-45E7-AF03-BAE3E00AF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1889E161-DD2B-4BC0-ADB9-5A6B669A0F77}"/>
              </a:ext>
            </a:extLst>
          </p:cNvPr>
          <p:cNvPicPr>
            <a:picLocks noChangeAspect="1"/>
          </p:cNvPicPr>
          <p:nvPr/>
        </p:nvPicPr>
        <p:blipFill>
          <a:blip r:embed="rId2"/>
          <a:stretch>
            <a:fillRect/>
          </a:stretch>
        </p:blipFill>
        <p:spPr>
          <a:xfrm>
            <a:off x="862906" y="387259"/>
            <a:ext cx="9957978" cy="5601363"/>
          </a:xfrm>
          <a:prstGeom prst="rect">
            <a:avLst/>
          </a:prstGeom>
        </p:spPr>
      </p:pic>
      <p:sp>
        <p:nvSpPr>
          <p:cNvPr id="4" name="Tijdelijke aanduiding voor datum 3">
            <a:extLst>
              <a:ext uri="{FF2B5EF4-FFF2-40B4-BE49-F238E27FC236}">
                <a16:creationId xmlns:a16="http://schemas.microsoft.com/office/drawing/2014/main" id="{07CFAB00-0E60-454D-9DE1-5110329FA0D8}"/>
              </a:ext>
            </a:extLst>
          </p:cNvPr>
          <p:cNvSpPr>
            <a:spLocks noGrp="1"/>
          </p:cNvSpPr>
          <p:nvPr>
            <p:ph type="dt" sz="half" idx="10"/>
          </p:nvPr>
        </p:nvSpPr>
        <p:spPr>
          <a:xfrm>
            <a:off x="1135890" y="6066028"/>
            <a:ext cx="2835220" cy="344841"/>
          </a:xfrm>
        </p:spPr>
        <p:txBody>
          <a:bodyPr vert="horz" lIns="91440" tIns="45720" rIns="45720" bIns="45720" rtlCol="0" anchor="ctr">
            <a:normAutofit/>
          </a:bodyPr>
          <a:lstStyle/>
          <a:p>
            <a:pPr>
              <a:spcAft>
                <a:spcPts val="600"/>
              </a:spcAft>
            </a:pPr>
            <a:fld id="{79EC0A4B-AE81-4AD7-86EA-9F753B2B1EB0}" type="datetime1">
              <a:rPr lang="en-US" sz="1050"/>
              <a:pPr>
                <a:spcAft>
                  <a:spcPts val="600"/>
                </a:spcAft>
              </a:pPr>
              <a:t>1/20/2022</a:t>
            </a:fld>
            <a:endParaRPr lang="en-US" sz="1050"/>
          </a:p>
        </p:txBody>
      </p:sp>
      <p:sp>
        <p:nvSpPr>
          <p:cNvPr id="5" name="Tijdelijke aanduiding voor dianummer 4">
            <a:extLst>
              <a:ext uri="{FF2B5EF4-FFF2-40B4-BE49-F238E27FC236}">
                <a16:creationId xmlns:a16="http://schemas.microsoft.com/office/drawing/2014/main" id="{A8B71C47-61A9-4EBB-97B5-172ADE908A86}"/>
              </a:ext>
            </a:extLst>
          </p:cNvPr>
          <p:cNvSpPr>
            <a:spLocks noGrp="1"/>
          </p:cNvSpPr>
          <p:nvPr>
            <p:ph type="sldNum" sz="quarter" idx="12"/>
          </p:nvPr>
        </p:nvSpPr>
        <p:spPr>
          <a:xfrm>
            <a:off x="10070465" y="6066028"/>
            <a:ext cx="894022" cy="344841"/>
          </a:xfrm>
        </p:spPr>
        <p:txBody>
          <a:bodyPr vert="horz" lIns="45720" tIns="45720" rIns="91440" bIns="45720" rtlCol="0" anchor="ctr">
            <a:normAutofit/>
          </a:bodyPr>
          <a:lstStyle/>
          <a:p>
            <a:pPr>
              <a:spcAft>
                <a:spcPts val="600"/>
              </a:spcAft>
            </a:pPr>
            <a:fld id="{80F073CC-40D5-4B23-8DF0-9BD0A0C12F2C}" type="slidenum">
              <a:rPr lang="en-US" sz="1200"/>
              <a:pPr>
                <a:spcAft>
                  <a:spcPts val="600"/>
                </a:spcAft>
              </a:pPr>
              <a:t>24</a:t>
            </a:fld>
            <a:endParaRPr lang="en-US" sz="1200"/>
          </a:p>
        </p:txBody>
      </p:sp>
    </p:spTree>
    <p:extLst>
      <p:ext uri="{BB962C8B-B14F-4D97-AF65-F5344CB8AC3E}">
        <p14:creationId xmlns:p14="http://schemas.microsoft.com/office/powerpoint/2010/main" val="376598454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3445F7-FD8B-494B-8F82-8DFCE98D1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FF0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26A9BA-045C-45E7-AF03-BAE3E00AF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96DF434B-F362-42D1-A063-8A1D12ACB54F}"/>
              </a:ext>
            </a:extLst>
          </p:cNvPr>
          <p:cNvPicPr>
            <a:picLocks noChangeAspect="1"/>
          </p:cNvPicPr>
          <p:nvPr/>
        </p:nvPicPr>
        <p:blipFill>
          <a:blip r:embed="rId3"/>
          <a:stretch>
            <a:fillRect/>
          </a:stretch>
        </p:blipFill>
        <p:spPr>
          <a:xfrm>
            <a:off x="790898" y="358180"/>
            <a:ext cx="10081682" cy="5670946"/>
          </a:xfrm>
          <a:prstGeom prst="rect">
            <a:avLst/>
          </a:prstGeom>
        </p:spPr>
      </p:pic>
      <p:sp>
        <p:nvSpPr>
          <p:cNvPr id="2" name="Tijdelijke aanduiding voor datum 1">
            <a:extLst>
              <a:ext uri="{FF2B5EF4-FFF2-40B4-BE49-F238E27FC236}">
                <a16:creationId xmlns:a16="http://schemas.microsoft.com/office/drawing/2014/main" id="{D48ED1AD-1745-4BBE-B4C9-7D6FD7CAB93C}"/>
              </a:ext>
            </a:extLst>
          </p:cNvPr>
          <p:cNvSpPr>
            <a:spLocks noGrp="1"/>
          </p:cNvSpPr>
          <p:nvPr>
            <p:ph type="dt" sz="half" idx="10"/>
          </p:nvPr>
        </p:nvSpPr>
        <p:spPr>
          <a:xfrm>
            <a:off x="1135890" y="6066028"/>
            <a:ext cx="2835220" cy="344841"/>
          </a:xfrm>
        </p:spPr>
        <p:txBody>
          <a:bodyPr vert="horz" lIns="91440" tIns="45720" rIns="45720" bIns="45720" rtlCol="0" anchor="ctr">
            <a:normAutofit/>
          </a:bodyPr>
          <a:lstStyle/>
          <a:p>
            <a:pPr>
              <a:spcAft>
                <a:spcPts val="600"/>
              </a:spcAft>
            </a:pPr>
            <a:fld id="{A9BCB683-D054-4830-81E5-F622D5B48531}" type="datetime1">
              <a:rPr lang="en-US" sz="1050" b="0" i="0">
                <a:effectLst/>
              </a:rPr>
              <a:pPr>
                <a:spcAft>
                  <a:spcPts val="600"/>
                </a:spcAft>
              </a:pPr>
              <a:t>1/20/2022</a:t>
            </a:fld>
            <a:endParaRPr lang="en-US" sz="1050" b="0" i="0">
              <a:effectLst/>
            </a:endParaRPr>
          </a:p>
        </p:txBody>
      </p:sp>
      <p:sp>
        <p:nvSpPr>
          <p:cNvPr id="4" name="Tijdelijke aanduiding voor dianummer 3">
            <a:extLst>
              <a:ext uri="{FF2B5EF4-FFF2-40B4-BE49-F238E27FC236}">
                <a16:creationId xmlns:a16="http://schemas.microsoft.com/office/drawing/2014/main" id="{E83E9130-D33C-4673-8E84-2D4F1ADEDD47}"/>
              </a:ext>
            </a:extLst>
          </p:cNvPr>
          <p:cNvSpPr>
            <a:spLocks noGrp="1"/>
          </p:cNvSpPr>
          <p:nvPr>
            <p:ph type="sldNum" sz="quarter" idx="12"/>
          </p:nvPr>
        </p:nvSpPr>
        <p:spPr>
          <a:xfrm>
            <a:off x="10070465" y="6066028"/>
            <a:ext cx="894022" cy="344841"/>
          </a:xfrm>
        </p:spPr>
        <p:txBody>
          <a:bodyPr vert="horz" lIns="45720" tIns="45720" rIns="91440" bIns="45720" rtlCol="0" anchor="ctr">
            <a:normAutofit/>
          </a:bodyPr>
          <a:lstStyle/>
          <a:p>
            <a:pPr>
              <a:spcAft>
                <a:spcPts val="600"/>
              </a:spcAft>
            </a:pPr>
            <a:fld id="{80F073CC-40D5-4B23-8DF0-9BD0A0C12F2C}" type="slidenum">
              <a:rPr lang="en-US" sz="1200" i="0">
                <a:effectLst/>
              </a:rPr>
              <a:pPr>
                <a:spcAft>
                  <a:spcPts val="600"/>
                </a:spcAft>
              </a:pPr>
              <a:t>25</a:t>
            </a:fld>
            <a:endParaRPr lang="en-US" sz="1200" i="0">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7B9212-F38D-4149-844C-A03D40E23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3825" y="0"/>
            <a:ext cx="9084669"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FD89808B-784B-4EC0-8658-DB86A7A70A10}"/>
              </a:ext>
            </a:extLst>
          </p:cNvPr>
          <p:cNvPicPr>
            <a:picLocks noChangeAspect="1"/>
          </p:cNvPicPr>
          <p:nvPr/>
        </p:nvPicPr>
        <p:blipFill>
          <a:blip r:embed="rId2"/>
          <a:stretch>
            <a:fillRect/>
          </a:stretch>
        </p:blipFill>
        <p:spPr>
          <a:xfrm>
            <a:off x="1873991" y="66130"/>
            <a:ext cx="9089012" cy="6556745"/>
          </a:xfrm>
          <a:prstGeom prst="rect">
            <a:avLst/>
          </a:prstGeom>
        </p:spPr>
      </p:pic>
      <p:sp>
        <p:nvSpPr>
          <p:cNvPr id="2" name="Tijdelijke aanduiding voor datum 1">
            <a:extLst>
              <a:ext uri="{FF2B5EF4-FFF2-40B4-BE49-F238E27FC236}">
                <a16:creationId xmlns:a16="http://schemas.microsoft.com/office/drawing/2014/main" id="{E216E867-037D-4216-8051-13D4E9005958}"/>
              </a:ext>
            </a:extLst>
          </p:cNvPr>
          <p:cNvSpPr>
            <a:spLocks noGrp="1"/>
          </p:cNvSpPr>
          <p:nvPr>
            <p:ph type="dt" sz="half" idx="10"/>
          </p:nvPr>
        </p:nvSpPr>
        <p:spPr>
          <a:xfrm>
            <a:off x="2007910" y="6066028"/>
            <a:ext cx="1963199" cy="344841"/>
          </a:xfrm>
        </p:spPr>
        <p:txBody>
          <a:bodyPr vert="horz" lIns="91440" tIns="45720" rIns="45720" bIns="45720" rtlCol="0" anchor="ctr">
            <a:normAutofit/>
          </a:bodyPr>
          <a:lstStyle/>
          <a:p>
            <a:pPr>
              <a:spcAft>
                <a:spcPts val="600"/>
              </a:spcAft>
            </a:pPr>
            <a:fld id="{74185D74-A411-4864-95B8-09ED005F71A0}" type="datetime1">
              <a:rPr lang="en-US" sz="1050" b="0" i="0">
                <a:solidFill>
                  <a:schemeClr val="bg2"/>
                </a:solidFill>
                <a:effectLst/>
              </a:rPr>
              <a:pPr>
                <a:spcAft>
                  <a:spcPts val="600"/>
                </a:spcAft>
              </a:pPr>
              <a:t>1/20/2022</a:t>
            </a:fld>
            <a:endParaRPr lang="en-US" sz="1050" b="0" i="0">
              <a:solidFill>
                <a:schemeClr val="bg2"/>
              </a:solidFill>
              <a:effectLst/>
            </a:endParaRPr>
          </a:p>
        </p:txBody>
      </p:sp>
      <p:sp>
        <p:nvSpPr>
          <p:cNvPr id="4" name="Tijdelijke aanduiding voor dianummer 3">
            <a:extLst>
              <a:ext uri="{FF2B5EF4-FFF2-40B4-BE49-F238E27FC236}">
                <a16:creationId xmlns:a16="http://schemas.microsoft.com/office/drawing/2014/main" id="{BEA32A83-097B-4503-BD0F-89CBF9151646}"/>
              </a:ext>
            </a:extLst>
          </p:cNvPr>
          <p:cNvSpPr>
            <a:spLocks noGrp="1"/>
          </p:cNvSpPr>
          <p:nvPr>
            <p:ph type="sldNum" sz="quarter" idx="12"/>
          </p:nvPr>
        </p:nvSpPr>
        <p:spPr>
          <a:xfrm>
            <a:off x="10070465" y="6066028"/>
            <a:ext cx="894022" cy="344841"/>
          </a:xfrm>
        </p:spPr>
        <p:txBody>
          <a:bodyPr vert="horz" lIns="45720" tIns="45720" rIns="91440" bIns="45720" rtlCol="0" anchor="ctr">
            <a:normAutofit/>
          </a:bodyPr>
          <a:lstStyle/>
          <a:p>
            <a:pPr>
              <a:spcAft>
                <a:spcPts val="600"/>
              </a:spcAft>
            </a:pPr>
            <a:fld id="{80F073CC-40D5-4B23-8DF0-9BD0A0C12F2C}" type="slidenum">
              <a:rPr lang="en-US" sz="1200" i="0">
                <a:solidFill>
                  <a:schemeClr val="bg2"/>
                </a:solidFill>
                <a:effectLst/>
              </a:rPr>
              <a:pPr>
                <a:spcAft>
                  <a:spcPts val="600"/>
                </a:spcAft>
              </a:pPr>
              <a:t>26</a:t>
            </a:fld>
            <a:endParaRPr lang="en-US" sz="1200" i="0">
              <a:solidFill>
                <a:schemeClr val="bg2"/>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59D6AC-B583-4DCF-89D8-12F6A13BD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4E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19A562-3A05-4F49-8985-6050DA5B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noFill/>
          <a:ln cap="sq">
            <a:solidFill>
              <a:schemeClr val="bg1">
                <a:lumMod val="90000"/>
                <a:lumOff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BC1009-44B8-469B-8AB6-7A0642CC6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941" y="607719"/>
            <a:ext cx="10303016" cy="52615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9197DEAB-9A88-4F4C-91F4-80AA9AA44A37}"/>
              </a:ext>
            </a:extLst>
          </p:cNvPr>
          <p:cNvPicPr>
            <a:picLocks noChangeAspect="1"/>
          </p:cNvPicPr>
          <p:nvPr/>
        </p:nvPicPr>
        <p:blipFill>
          <a:blip r:embed="rId2"/>
          <a:stretch>
            <a:fillRect/>
          </a:stretch>
        </p:blipFill>
        <p:spPr>
          <a:xfrm>
            <a:off x="607941" y="453391"/>
            <a:ext cx="10303015" cy="5536510"/>
          </a:xfrm>
          <a:prstGeom prst="rect">
            <a:avLst/>
          </a:prstGeom>
        </p:spPr>
      </p:pic>
      <p:sp>
        <p:nvSpPr>
          <p:cNvPr id="2" name="Tijdelijke aanduiding voor datum 1">
            <a:extLst>
              <a:ext uri="{FF2B5EF4-FFF2-40B4-BE49-F238E27FC236}">
                <a16:creationId xmlns:a16="http://schemas.microsoft.com/office/drawing/2014/main" id="{8ED09CB6-0CEE-4C65-9842-1C9F474DC994}"/>
              </a:ext>
            </a:extLst>
          </p:cNvPr>
          <p:cNvSpPr>
            <a:spLocks noGrp="1"/>
          </p:cNvSpPr>
          <p:nvPr>
            <p:ph type="dt" sz="half" idx="10"/>
          </p:nvPr>
        </p:nvSpPr>
        <p:spPr>
          <a:xfrm>
            <a:off x="1135890" y="6066028"/>
            <a:ext cx="2835220" cy="344841"/>
          </a:xfrm>
        </p:spPr>
        <p:txBody>
          <a:bodyPr vert="horz" lIns="91440" tIns="45720" rIns="45720" bIns="45720" rtlCol="0" anchor="ctr">
            <a:normAutofit/>
          </a:bodyPr>
          <a:lstStyle/>
          <a:p>
            <a:pPr>
              <a:spcAft>
                <a:spcPts val="600"/>
              </a:spcAft>
            </a:pPr>
            <a:fld id="{B6E4E422-F244-4A1F-B2EB-F5B360CEAB20}" type="datetime1">
              <a:rPr lang="en-US" sz="1050" b="0" i="0">
                <a:solidFill>
                  <a:srgbClr val="FFFFFF"/>
                </a:solidFill>
                <a:effectLst/>
              </a:rPr>
              <a:pPr>
                <a:spcAft>
                  <a:spcPts val="600"/>
                </a:spcAft>
              </a:pPr>
              <a:t>1/20/2022</a:t>
            </a:fld>
            <a:endParaRPr lang="en-US" sz="1050" b="0" i="0">
              <a:solidFill>
                <a:srgbClr val="FFFFFF"/>
              </a:solidFill>
              <a:effectLst/>
            </a:endParaRPr>
          </a:p>
        </p:txBody>
      </p:sp>
      <p:sp>
        <p:nvSpPr>
          <p:cNvPr id="4" name="Tijdelijke aanduiding voor dianummer 3">
            <a:extLst>
              <a:ext uri="{FF2B5EF4-FFF2-40B4-BE49-F238E27FC236}">
                <a16:creationId xmlns:a16="http://schemas.microsoft.com/office/drawing/2014/main" id="{4F8BA97F-B45C-4E8A-961E-682799FFCA6C}"/>
              </a:ext>
            </a:extLst>
          </p:cNvPr>
          <p:cNvSpPr>
            <a:spLocks noGrp="1"/>
          </p:cNvSpPr>
          <p:nvPr>
            <p:ph type="sldNum" sz="quarter" idx="12"/>
          </p:nvPr>
        </p:nvSpPr>
        <p:spPr>
          <a:xfrm>
            <a:off x="10070465" y="6066028"/>
            <a:ext cx="894022" cy="344841"/>
          </a:xfrm>
        </p:spPr>
        <p:txBody>
          <a:bodyPr vert="horz" lIns="45720" tIns="45720" rIns="91440" bIns="45720" rtlCol="0" anchor="ctr">
            <a:normAutofit/>
          </a:bodyPr>
          <a:lstStyle/>
          <a:p>
            <a:pPr>
              <a:spcAft>
                <a:spcPts val="600"/>
              </a:spcAft>
            </a:pPr>
            <a:fld id="{80F073CC-40D5-4B23-8DF0-9BD0A0C12F2C}" type="slidenum">
              <a:rPr lang="en-US" sz="1200" i="0">
                <a:solidFill>
                  <a:srgbClr val="FFFFFF"/>
                </a:solidFill>
                <a:effectLst/>
              </a:rPr>
              <a:pPr>
                <a:spcAft>
                  <a:spcPts val="600"/>
                </a:spcAft>
              </a:pPr>
              <a:t>27</a:t>
            </a:fld>
            <a:endParaRPr lang="en-US" sz="1200" i="0">
              <a:solidFill>
                <a:srgbClr val="FFFFFF"/>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B1F81F-6E78-4A7F-8286-F774D81BA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3A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21DAC6E6-8000-44AF-9DC0-48FC99481C43}"/>
              </a:ext>
            </a:extLst>
          </p:cNvPr>
          <p:cNvPicPr>
            <a:picLocks noChangeAspect="1"/>
          </p:cNvPicPr>
          <p:nvPr/>
        </p:nvPicPr>
        <p:blipFill rotWithShape="1">
          <a:blip r:embed="rId2"/>
          <a:srcRect r="2" b="9214"/>
          <a:stretch/>
        </p:blipFill>
        <p:spPr>
          <a:xfrm>
            <a:off x="607942" y="607718"/>
            <a:ext cx="10303015" cy="5261563"/>
          </a:xfrm>
          <a:prstGeom prst="rect">
            <a:avLst/>
          </a:prstGeom>
        </p:spPr>
      </p:pic>
      <p:sp>
        <p:nvSpPr>
          <p:cNvPr id="12" name="Rectangle 11">
            <a:extLst>
              <a:ext uri="{FF2B5EF4-FFF2-40B4-BE49-F238E27FC236}">
                <a16:creationId xmlns:a16="http://schemas.microsoft.com/office/drawing/2014/main" id="{3CF1AEC6-1C76-4D0C-BCAE-79F0C93D9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atum 3">
            <a:extLst>
              <a:ext uri="{FF2B5EF4-FFF2-40B4-BE49-F238E27FC236}">
                <a16:creationId xmlns:a16="http://schemas.microsoft.com/office/drawing/2014/main" id="{3E427EB8-FA11-4608-9836-C3106D08032D}"/>
              </a:ext>
            </a:extLst>
          </p:cNvPr>
          <p:cNvSpPr>
            <a:spLocks noGrp="1"/>
          </p:cNvSpPr>
          <p:nvPr>
            <p:ph type="dt" sz="half" idx="10"/>
          </p:nvPr>
        </p:nvSpPr>
        <p:spPr>
          <a:xfrm>
            <a:off x="1135890" y="6066028"/>
            <a:ext cx="2835220" cy="344841"/>
          </a:xfrm>
        </p:spPr>
        <p:txBody>
          <a:bodyPr vert="horz" lIns="91440" tIns="45720" rIns="45720" bIns="45720" rtlCol="0" anchor="ctr">
            <a:normAutofit/>
          </a:bodyPr>
          <a:lstStyle/>
          <a:p>
            <a:pPr>
              <a:spcAft>
                <a:spcPts val="600"/>
              </a:spcAft>
            </a:pPr>
            <a:fld id="{79EC0A4B-AE81-4AD7-86EA-9F753B2B1EB0}" type="datetime1">
              <a:rPr lang="en-US" sz="1050">
                <a:solidFill>
                  <a:schemeClr val="bg1"/>
                </a:solidFill>
              </a:rPr>
              <a:pPr>
                <a:spcAft>
                  <a:spcPts val="600"/>
                </a:spcAft>
              </a:pPr>
              <a:t>1/20/2022</a:t>
            </a:fld>
            <a:endParaRPr lang="en-US" sz="1050">
              <a:solidFill>
                <a:schemeClr val="bg1"/>
              </a:solidFill>
            </a:endParaRPr>
          </a:p>
        </p:txBody>
      </p:sp>
      <p:sp>
        <p:nvSpPr>
          <p:cNvPr id="5" name="Tijdelijke aanduiding voor dianummer 4">
            <a:extLst>
              <a:ext uri="{FF2B5EF4-FFF2-40B4-BE49-F238E27FC236}">
                <a16:creationId xmlns:a16="http://schemas.microsoft.com/office/drawing/2014/main" id="{44D9947C-202A-44E1-B6FC-DB4EEA6CD52F}"/>
              </a:ext>
            </a:extLst>
          </p:cNvPr>
          <p:cNvSpPr>
            <a:spLocks noGrp="1"/>
          </p:cNvSpPr>
          <p:nvPr>
            <p:ph type="sldNum" sz="quarter" idx="12"/>
          </p:nvPr>
        </p:nvSpPr>
        <p:spPr>
          <a:xfrm>
            <a:off x="10070465" y="6066028"/>
            <a:ext cx="894022" cy="344841"/>
          </a:xfrm>
        </p:spPr>
        <p:txBody>
          <a:bodyPr vert="horz" lIns="45720" tIns="45720" rIns="91440" bIns="45720" rtlCol="0" anchor="ctr">
            <a:normAutofit/>
          </a:bodyPr>
          <a:lstStyle/>
          <a:p>
            <a:pPr>
              <a:spcAft>
                <a:spcPts val="600"/>
              </a:spcAft>
            </a:pPr>
            <a:fld id="{80F073CC-40D5-4B23-8DF0-9BD0A0C12F2C}" type="slidenum">
              <a:rPr lang="en-US" sz="1200">
                <a:solidFill>
                  <a:schemeClr val="bg1"/>
                </a:solidFill>
              </a:rPr>
              <a:pPr>
                <a:spcAft>
                  <a:spcPts val="600"/>
                </a:spcAft>
              </a:pPr>
              <a:t>28</a:t>
            </a:fld>
            <a:endParaRPr lang="en-US" sz="1200">
              <a:solidFill>
                <a:schemeClr val="bg1"/>
              </a:solidFill>
            </a:endParaRPr>
          </a:p>
        </p:txBody>
      </p:sp>
    </p:spTree>
    <p:extLst>
      <p:ext uri="{BB962C8B-B14F-4D97-AF65-F5344CB8AC3E}">
        <p14:creationId xmlns:p14="http://schemas.microsoft.com/office/powerpoint/2010/main" val="250737939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3997CC3-2793-4F90-BC47-A91E474CF44E}"/>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1200">
                <a:solidFill>
                  <a:srgbClr val="FFFFFF"/>
                </a:solidFill>
              </a:rPr>
              <a:pPr defTabSz="914400">
                <a:spcAft>
                  <a:spcPts val="600"/>
                </a:spcAft>
              </a:pPr>
              <a:t>1/20/2022</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A3408237-8D82-447E-A191-35620F23F6B1}"/>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80F073CC-40D5-4B23-8DF0-9BD0A0C12F2C}" type="slidenum">
              <a:rPr lang="en-US" sz="1200">
                <a:solidFill>
                  <a:srgbClr val="FFFFFF"/>
                </a:solidFill>
              </a:rPr>
              <a:pPr defTabSz="914400">
                <a:spcAft>
                  <a:spcPts val="600"/>
                </a:spcAft>
              </a:pPr>
              <a:t>3</a:t>
            </a:fld>
            <a:endParaRPr lang="en-US" sz="1200">
              <a:solidFill>
                <a:srgbClr val="FFFFFF"/>
              </a:solidFill>
            </a:endParaRPr>
          </a:p>
        </p:txBody>
      </p:sp>
      <p:sp>
        <p:nvSpPr>
          <p:cNvPr id="2" name="Tekstvak 1">
            <a:extLst>
              <a:ext uri="{FF2B5EF4-FFF2-40B4-BE49-F238E27FC236}">
                <a16:creationId xmlns:a16="http://schemas.microsoft.com/office/drawing/2014/main" id="{53E719C7-6352-406A-B655-535A45705653}"/>
              </a:ext>
            </a:extLst>
          </p:cNvPr>
          <p:cNvSpPr txBox="1"/>
          <p:nvPr/>
        </p:nvSpPr>
        <p:spPr>
          <a:xfrm>
            <a:off x="502866" y="214164"/>
            <a:ext cx="8496944" cy="2031325"/>
          </a:xfrm>
          <a:prstGeom prst="rect">
            <a:avLst/>
          </a:prstGeom>
          <a:noFill/>
        </p:spPr>
        <p:txBody>
          <a:bodyPr wrap="square" rtlCol="0">
            <a:spAutoFit/>
          </a:bodyPr>
          <a:lstStyle/>
          <a:p>
            <a:r>
              <a:rPr lang="nl-BE" dirty="0">
                <a:solidFill>
                  <a:schemeClr val="accent4">
                    <a:lumMod val="75000"/>
                  </a:schemeClr>
                </a:solidFill>
              </a:rPr>
              <a:t>we zijn bijna de eerste maand van 2022 voorbij en ja de start van het jaar geeft meestal het verloop van het hele jaar door (in het verleden)</a:t>
            </a:r>
          </a:p>
          <a:p>
            <a:r>
              <a:rPr lang="nl-BE" dirty="0">
                <a:solidFill>
                  <a:schemeClr val="accent4">
                    <a:lumMod val="75000"/>
                  </a:schemeClr>
                </a:solidFill>
              </a:rPr>
              <a:t>Als we dit voor 2022 mogen doen dan staat ons een dalende markt</a:t>
            </a:r>
          </a:p>
          <a:p>
            <a:endParaRPr lang="nl-BE" dirty="0">
              <a:solidFill>
                <a:schemeClr val="accent4">
                  <a:lumMod val="75000"/>
                </a:schemeClr>
              </a:solidFill>
            </a:endParaRPr>
          </a:p>
          <a:p>
            <a:r>
              <a:rPr lang="nl-BE" dirty="0">
                <a:solidFill>
                  <a:schemeClr val="accent4">
                    <a:lumMod val="75000"/>
                  </a:schemeClr>
                </a:solidFill>
              </a:rPr>
              <a:t>De oorzaken zijn echt niet ver te zoeken</a:t>
            </a:r>
          </a:p>
          <a:p>
            <a:r>
              <a:rPr lang="nl-BE" dirty="0">
                <a:solidFill>
                  <a:schemeClr val="accent4">
                    <a:lumMod val="75000"/>
                  </a:schemeClr>
                </a:solidFill>
              </a:rPr>
              <a:t>		</a:t>
            </a:r>
          </a:p>
          <a:p>
            <a:endParaRPr lang="nl-BE" dirty="0">
              <a:solidFill>
                <a:schemeClr val="accent4">
                  <a:lumMod val="75000"/>
                </a:schemeClr>
              </a:solidFill>
            </a:endParaRPr>
          </a:p>
        </p:txBody>
      </p:sp>
      <p:sp>
        <p:nvSpPr>
          <p:cNvPr id="3" name="Rechthoek 2">
            <a:extLst>
              <a:ext uri="{FF2B5EF4-FFF2-40B4-BE49-F238E27FC236}">
                <a16:creationId xmlns:a16="http://schemas.microsoft.com/office/drawing/2014/main" id="{008D6BA7-8FE9-4635-96C1-F030CAA91436}"/>
              </a:ext>
            </a:extLst>
          </p:cNvPr>
          <p:cNvSpPr/>
          <p:nvPr/>
        </p:nvSpPr>
        <p:spPr>
          <a:xfrm>
            <a:off x="502866" y="1726332"/>
            <a:ext cx="8640960" cy="45365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a:t>	</a:t>
            </a:r>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r>
              <a:rPr lang="nl-BE" dirty="0"/>
              <a:t>  Dus  het is normaal dat 2022 dan winstnemingen zijn</a:t>
            </a:r>
          </a:p>
          <a:p>
            <a:pPr algn="ctr"/>
            <a:r>
              <a:rPr lang="nl-BE" dirty="0"/>
              <a:t>De oorzaken voor winstneming zijn niet ver te zoeken</a:t>
            </a:r>
          </a:p>
          <a:p>
            <a:pPr algn="ctr"/>
            <a:r>
              <a:rPr lang="nl-BE" dirty="0"/>
              <a:t>De rentestijging die </a:t>
            </a:r>
            <a:r>
              <a:rPr lang="nl-BE" dirty="0" err="1"/>
              <a:t>vanuitUSA</a:t>
            </a:r>
            <a:r>
              <a:rPr lang="nl-BE" dirty="0"/>
              <a:t> komt overgewaaid</a:t>
            </a:r>
          </a:p>
          <a:p>
            <a:pPr algn="ctr"/>
            <a:r>
              <a:rPr lang="nl-BE" dirty="0"/>
              <a:t>China die haar nieuwe yuan-</a:t>
            </a:r>
            <a:r>
              <a:rPr lang="nl-BE" dirty="0" err="1"/>
              <a:t>coin</a:t>
            </a:r>
            <a:r>
              <a:rPr lang="nl-BE" dirty="0"/>
              <a:t> op de markt zal brengen in februari</a:t>
            </a:r>
          </a:p>
          <a:p>
            <a:pPr algn="ctr"/>
            <a:r>
              <a:rPr lang="nl-BE" dirty="0"/>
              <a:t>De overgewaardeerde beurzen</a:t>
            </a:r>
          </a:p>
          <a:p>
            <a:pPr algn="ctr"/>
            <a:r>
              <a:rPr lang="nl-BE" dirty="0"/>
              <a:t>Geld dat op de beurzen is belegd is veelal  spaarboekje- geld dus dat gaat snel terug afgehaald worden bij de kleinste daling</a:t>
            </a:r>
          </a:p>
          <a:p>
            <a:pPr algn="ctr"/>
            <a:r>
              <a:rPr lang="nl-BE" dirty="0"/>
              <a:t>De muntencrisis die regelrecht op ons af </a:t>
            </a:r>
            <a:r>
              <a:rPr lang="nl-BE" dirty="0" err="1"/>
              <a:t>komt,geld</a:t>
            </a:r>
            <a:r>
              <a:rPr lang="nl-BE" dirty="0"/>
              <a:t> werd uit het niets </a:t>
            </a:r>
            <a:r>
              <a:rPr lang="nl-BE" dirty="0" err="1"/>
              <a:t>gecreeerd</a:t>
            </a:r>
            <a:r>
              <a:rPr lang="nl-BE" dirty="0"/>
              <a:t> en ja dus munt </a:t>
            </a:r>
            <a:r>
              <a:rPr lang="nl-BE" dirty="0" err="1"/>
              <a:t>ontwaarding,koopkracht</a:t>
            </a:r>
            <a:r>
              <a:rPr lang="nl-BE" dirty="0"/>
              <a:t> verlies en inflatie met stagflatie</a:t>
            </a:r>
          </a:p>
          <a:p>
            <a:pPr algn="ctr"/>
            <a:r>
              <a:rPr lang="nl-BE" dirty="0"/>
              <a:t>Natuurlijk is dit beste recept  voor groeivertraging</a:t>
            </a:r>
          </a:p>
          <a:p>
            <a:pPr algn="ctr"/>
            <a:r>
              <a:rPr lang="nl-BE" dirty="0"/>
              <a:t>Dus een slimme belegger verlaat het speelveld voor de massa naar de nooduitgang loopt</a:t>
            </a:r>
          </a:p>
          <a:p>
            <a:pPr algn="ctr"/>
            <a:r>
              <a:rPr lang="nl-BE" dirty="0"/>
              <a:t>En wat dan met je geld</a:t>
            </a:r>
          </a:p>
          <a:p>
            <a:pPr algn="ctr"/>
            <a:r>
              <a:rPr lang="nl-BE" dirty="0"/>
              <a:t>Ok geen probleem</a:t>
            </a:r>
          </a:p>
          <a:p>
            <a:pPr algn="ctr"/>
            <a:r>
              <a:rPr lang="nl-BE" dirty="0"/>
              <a:t>Dit is een herhaling van de geschiedenis uit de jaren 1970/80 of 1928/1935</a:t>
            </a:r>
          </a:p>
          <a:p>
            <a:pPr algn="ctr"/>
            <a:r>
              <a:rPr lang="nl-BE" dirty="0"/>
              <a:t>Goud en haar producten waren de enige die standhielden en hun koopkracht behielden door stijging in de munten waar ze uitgedrukt werden</a:t>
            </a:r>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a:p>
            <a:pPr algn="ctr"/>
            <a:endParaRPr lang="nl-BE" dirty="0"/>
          </a:p>
        </p:txBody>
      </p:sp>
    </p:spTree>
    <p:extLst>
      <p:ext uri="{BB962C8B-B14F-4D97-AF65-F5344CB8AC3E}">
        <p14:creationId xmlns:p14="http://schemas.microsoft.com/office/powerpoint/2010/main" val="307296618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8659" y="4428217"/>
            <a:ext cx="9450866" cy="651509"/>
          </a:xfrm>
          <a:prstGeom prst="rect">
            <a:avLst/>
          </a:prstGeom>
        </p:spPr>
        <p:txBody>
          <a:bodyPr vert="horz" wrap="square" lIns="0" tIns="0" rIns="0" bIns="0" rtlCol="0">
            <a:spAutoFit/>
          </a:bodyPr>
          <a:lstStyle/>
          <a:p>
            <a:pPr marL="0" marR="0">
              <a:lnSpc>
                <a:spcPts val="2200"/>
              </a:lnSpc>
              <a:spcBef>
                <a:spcPts val="0"/>
              </a:spcBef>
              <a:spcAft>
                <a:spcPts val="0"/>
              </a:spcAft>
            </a:pPr>
            <a:r>
              <a:rPr sz="2200" spc="-21" dirty="0">
                <a:solidFill>
                  <a:srgbClr val="FF0000"/>
                </a:solidFill>
                <a:latin typeface="Constantia"/>
                <a:cs typeface="Constantia"/>
              </a:rPr>
              <a:t>Technische</a:t>
            </a:r>
            <a:r>
              <a:rPr sz="2200" spc="-74" dirty="0">
                <a:solidFill>
                  <a:srgbClr val="FF0000"/>
                </a:solidFill>
                <a:latin typeface="Constantia"/>
                <a:cs typeface="Constantia"/>
              </a:rPr>
              <a:t> </a:t>
            </a:r>
            <a:r>
              <a:rPr sz="2200" dirty="0">
                <a:solidFill>
                  <a:srgbClr val="FF0000"/>
                </a:solidFill>
                <a:latin typeface="Constantia"/>
                <a:cs typeface="Constantia"/>
              </a:rPr>
              <a:t>en</a:t>
            </a:r>
            <a:r>
              <a:rPr sz="2200" spc="-28" dirty="0">
                <a:solidFill>
                  <a:srgbClr val="FF0000"/>
                </a:solidFill>
                <a:latin typeface="Constantia"/>
                <a:cs typeface="Constantia"/>
              </a:rPr>
              <a:t> </a:t>
            </a:r>
            <a:r>
              <a:rPr sz="2200" dirty="0">
                <a:solidFill>
                  <a:srgbClr val="FF0000"/>
                </a:solidFill>
                <a:latin typeface="Constantia"/>
                <a:cs typeface="Constantia"/>
              </a:rPr>
              <a:t>fundamentele</a:t>
            </a:r>
            <a:r>
              <a:rPr sz="2200" spc="-50" dirty="0">
                <a:solidFill>
                  <a:srgbClr val="FF0000"/>
                </a:solidFill>
                <a:latin typeface="Constantia"/>
                <a:cs typeface="Constantia"/>
              </a:rPr>
              <a:t> </a:t>
            </a:r>
            <a:r>
              <a:rPr sz="2200" spc="-10" dirty="0">
                <a:solidFill>
                  <a:srgbClr val="FF0000"/>
                </a:solidFill>
                <a:latin typeface="Constantia"/>
                <a:cs typeface="Constantia"/>
              </a:rPr>
              <a:t>analyse</a:t>
            </a:r>
            <a:r>
              <a:rPr sz="2200" spc="-94" dirty="0">
                <a:solidFill>
                  <a:srgbClr val="FF0000"/>
                </a:solidFill>
                <a:latin typeface="Constantia"/>
                <a:cs typeface="Constantia"/>
              </a:rPr>
              <a:t> </a:t>
            </a:r>
            <a:r>
              <a:rPr sz="2200" spc="-15" dirty="0">
                <a:solidFill>
                  <a:srgbClr val="FF0000"/>
                </a:solidFill>
                <a:latin typeface="Constantia"/>
                <a:cs typeface="Constantia"/>
              </a:rPr>
              <a:t>van</a:t>
            </a:r>
            <a:r>
              <a:rPr sz="2200" spc="-68" dirty="0">
                <a:solidFill>
                  <a:srgbClr val="FF0000"/>
                </a:solidFill>
                <a:latin typeface="Constantia"/>
                <a:cs typeface="Constantia"/>
              </a:rPr>
              <a:t> </a:t>
            </a:r>
            <a:r>
              <a:rPr sz="2200" dirty="0">
                <a:solidFill>
                  <a:srgbClr val="FF0000"/>
                </a:solidFill>
                <a:latin typeface="Constantia"/>
                <a:cs typeface="Constantia"/>
              </a:rPr>
              <a:t>onze</a:t>
            </a:r>
            <a:r>
              <a:rPr sz="2200" spc="-93" dirty="0">
                <a:solidFill>
                  <a:srgbClr val="FF0000"/>
                </a:solidFill>
                <a:latin typeface="Constantia"/>
                <a:cs typeface="Constantia"/>
              </a:rPr>
              <a:t> </a:t>
            </a:r>
            <a:r>
              <a:rPr sz="2200" dirty="0">
                <a:solidFill>
                  <a:srgbClr val="FF0000"/>
                </a:solidFill>
                <a:latin typeface="Constantia"/>
                <a:cs typeface="Constantia"/>
              </a:rPr>
              <a:t>economie</a:t>
            </a:r>
            <a:r>
              <a:rPr sz="2200" spc="-10" dirty="0">
                <a:solidFill>
                  <a:srgbClr val="FF0000"/>
                </a:solidFill>
                <a:latin typeface="Constantia"/>
                <a:cs typeface="Constantia"/>
              </a:rPr>
              <a:t> </a:t>
            </a:r>
            <a:r>
              <a:rPr sz="2200" dirty="0">
                <a:solidFill>
                  <a:srgbClr val="FF0000"/>
                </a:solidFill>
                <a:latin typeface="Constantia"/>
                <a:cs typeface="Constantia"/>
              </a:rPr>
              <a:t>;financiële</a:t>
            </a:r>
            <a:r>
              <a:rPr sz="2200" spc="-100" dirty="0">
                <a:solidFill>
                  <a:srgbClr val="FF0000"/>
                </a:solidFill>
                <a:latin typeface="Constantia"/>
                <a:cs typeface="Constantia"/>
              </a:rPr>
              <a:t> </a:t>
            </a:r>
            <a:r>
              <a:rPr sz="2200" spc="-18" dirty="0">
                <a:solidFill>
                  <a:srgbClr val="FF0000"/>
                </a:solidFill>
                <a:latin typeface="Constantia"/>
                <a:cs typeface="Constantia"/>
              </a:rPr>
              <a:t>wereld</a:t>
            </a:r>
            <a:r>
              <a:rPr sz="2200" spc="-34" dirty="0">
                <a:solidFill>
                  <a:srgbClr val="FF0000"/>
                </a:solidFill>
                <a:latin typeface="Constantia"/>
                <a:cs typeface="Constantia"/>
              </a:rPr>
              <a:t> </a:t>
            </a:r>
            <a:r>
              <a:rPr sz="2200" dirty="0">
                <a:solidFill>
                  <a:srgbClr val="FF0000"/>
                </a:solidFill>
                <a:latin typeface="Constantia"/>
                <a:cs typeface="Constantia"/>
              </a:rPr>
              <a:t>en</a:t>
            </a:r>
          </a:p>
          <a:p>
            <a:pPr marL="0" marR="0">
              <a:lnSpc>
                <a:spcPts val="2200"/>
              </a:lnSpc>
              <a:spcBef>
                <a:spcPts val="429"/>
              </a:spcBef>
              <a:spcAft>
                <a:spcPts val="0"/>
              </a:spcAft>
            </a:pPr>
            <a:r>
              <a:rPr sz="2200" dirty="0">
                <a:solidFill>
                  <a:srgbClr val="FF0000"/>
                </a:solidFill>
                <a:latin typeface="Constantia"/>
                <a:cs typeface="Constantia"/>
              </a:rPr>
              <a:t>aandelen beurzen</a:t>
            </a:r>
          </a:p>
        </p:txBody>
      </p:sp>
      <p:sp>
        <p:nvSpPr>
          <p:cNvPr id="4" name="object 4"/>
          <p:cNvSpPr txBox="1"/>
          <p:nvPr/>
        </p:nvSpPr>
        <p:spPr>
          <a:xfrm>
            <a:off x="10711180" y="5961672"/>
            <a:ext cx="293662" cy="37842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FEFEFE"/>
                </a:solidFill>
                <a:latin typeface="Arial Unicode MS"/>
                <a:cs typeface="Arial Unicode MS"/>
              </a:rPr>
              <a:t>5</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FEFEFE"/>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301D67BD-1B8E-40A3-9F02-50B415583439}"/>
              </a:ext>
            </a:extLst>
          </p:cNvPr>
          <p:cNvSpPr>
            <a:spLocks noGrp="1"/>
          </p:cNvSpPr>
          <p:nvPr>
            <p:ph type="dt" sz="half" idx="10"/>
          </p:nvPr>
        </p:nvSpPr>
        <p:spPr/>
        <p:txBody>
          <a:bodyPr/>
          <a:lstStyle/>
          <a:p>
            <a:fld id="{F599CD06-1599-46A3-927D-61B578B04A02}" type="datetime1">
              <a:rPr lang="en-US" smtClean="0"/>
              <a:t>1/20/2022</a:t>
            </a:fld>
            <a:endParaRPr lang="en-US"/>
          </a:p>
        </p:txBody>
      </p:sp>
      <p:sp>
        <p:nvSpPr>
          <p:cNvPr id="7" name="Tijdelijke aanduiding voor dianummer 6">
            <a:extLst>
              <a:ext uri="{FF2B5EF4-FFF2-40B4-BE49-F238E27FC236}">
                <a16:creationId xmlns:a16="http://schemas.microsoft.com/office/drawing/2014/main" id="{0C3C419D-B64D-44A1-8715-E7F6E1B9587B}"/>
              </a:ext>
            </a:extLst>
          </p:cNvPr>
          <p:cNvSpPr>
            <a:spLocks noGrp="1"/>
          </p:cNvSpPr>
          <p:nvPr>
            <p:ph type="sldNum" sz="quarter" idx="12"/>
          </p:nvPr>
        </p:nvSpPr>
        <p:spPr/>
        <p:txBody>
          <a:bodyPr/>
          <a:lstStyle/>
          <a:p>
            <a:fld id="{80F073CC-40D5-4B23-8DF0-9BD0A0C12F2C}" type="slidenum">
              <a:rPr lang="en-US" smtClean="0"/>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D89748E-CD9A-4FCF-8450-285D3D51F2AF}"/>
              </a:ext>
            </a:extLst>
          </p:cNvPr>
          <p:cNvPicPr>
            <a:picLocks noChangeAspect="1"/>
          </p:cNvPicPr>
          <p:nvPr/>
        </p:nvPicPr>
        <p:blipFill rotWithShape="1">
          <a:blip r:embed="rId2"/>
          <a:srcRect r="-1" b="478"/>
          <a:stretch/>
        </p:blipFill>
        <p:spPr>
          <a:xfrm>
            <a:off x="20" y="10"/>
            <a:ext cx="11518880" cy="6476990"/>
          </a:xfrm>
          <a:prstGeom prst="rect">
            <a:avLst/>
          </a:prstGeom>
        </p:spPr>
      </p:pic>
      <p:sp>
        <p:nvSpPr>
          <p:cNvPr id="4" name="Tijdelijke aanduiding voor datum 3">
            <a:extLst>
              <a:ext uri="{FF2B5EF4-FFF2-40B4-BE49-F238E27FC236}">
                <a16:creationId xmlns:a16="http://schemas.microsoft.com/office/drawing/2014/main" id="{118DEB89-A61D-4F14-8B42-D2674F0AAD4C}"/>
              </a:ext>
            </a:extLst>
          </p:cNvPr>
          <p:cNvSpPr>
            <a:spLocks noGrp="1"/>
          </p:cNvSpPr>
          <p:nvPr>
            <p:ph type="dt" sz="half" idx="10"/>
          </p:nvPr>
        </p:nvSpPr>
        <p:spPr>
          <a:xfrm>
            <a:off x="1135890" y="6066028"/>
            <a:ext cx="2835220" cy="344841"/>
          </a:xfrm>
        </p:spPr>
        <p:txBody>
          <a:bodyPr vert="horz" lIns="91440" tIns="45720" rIns="45720" bIns="45720" rtlCol="0" anchor="ctr">
            <a:normAutofit/>
          </a:bodyPr>
          <a:lstStyle/>
          <a:p>
            <a:pPr>
              <a:spcAft>
                <a:spcPts val="600"/>
              </a:spcAft>
            </a:pPr>
            <a:fld id="{79EC0A4B-AE81-4AD7-86EA-9F753B2B1EB0}" type="datetime1">
              <a:rPr lang="en-US" sz="1050" b="0" i="0">
                <a:solidFill>
                  <a:srgbClr val="FFFFFF"/>
                </a:solidFill>
                <a:effectLst/>
              </a:rPr>
              <a:pPr>
                <a:spcAft>
                  <a:spcPts val="600"/>
                </a:spcAft>
              </a:pPr>
              <a:t>1/20/2022</a:t>
            </a:fld>
            <a:endParaRPr lang="en-US" sz="1050" b="0" i="0">
              <a:solidFill>
                <a:srgbClr val="FFFFFF"/>
              </a:solidFill>
              <a:effectLst/>
            </a:endParaRPr>
          </a:p>
        </p:txBody>
      </p:sp>
      <p:sp>
        <p:nvSpPr>
          <p:cNvPr id="5" name="Tijdelijke aanduiding voor dianummer 4">
            <a:extLst>
              <a:ext uri="{FF2B5EF4-FFF2-40B4-BE49-F238E27FC236}">
                <a16:creationId xmlns:a16="http://schemas.microsoft.com/office/drawing/2014/main" id="{A6860A11-6142-49CE-A8C3-831C707A60C1}"/>
              </a:ext>
            </a:extLst>
          </p:cNvPr>
          <p:cNvSpPr>
            <a:spLocks noGrp="1"/>
          </p:cNvSpPr>
          <p:nvPr>
            <p:ph type="sldNum" sz="quarter" idx="12"/>
          </p:nvPr>
        </p:nvSpPr>
        <p:spPr>
          <a:xfrm>
            <a:off x="10070465" y="6066028"/>
            <a:ext cx="894022" cy="344841"/>
          </a:xfrm>
          <a:prstGeom prst="ellipse">
            <a:avLst/>
          </a:prstGeom>
        </p:spPr>
        <p:txBody>
          <a:bodyPr vert="horz" lIns="45720" tIns="45720" rIns="91440" bIns="45720" rtlCol="0" anchor="ctr">
            <a:normAutofit/>
          </a:bodyPr>
          <a:lstStyle/>
          <a:p>
            <a:pPr>
              <a:lnSpc>
                <a:spcPct val="90000"/>
              </a:lnSpc>
              <a:spcAft>
                <a:spcPts val="600"/>
              </a:spcAft>
            </a:pPr>
            <a:fld id="{80F073CC-40D5-4B23-8DF0-9BD0A0C12F2C}" type="slidenum">
              <a:rPr lang="en-US" sz="1100" i="0">
                <a:solidFill>
                  <a:srgbClr val="FFFFFF"/>
                </a:solidFill>
                <a:effectLst/>
              </a:rPr>
              <a:pPr>
                <a:lnSpc>
                  <a:spcPct val="90000"/>
                </a:lnSpc>
                <a:spcAft>
                  <a:spcPts val="600"/>
                </a:spcAft>
              </a:pPr>
              <a:t>5</a:t>
            </a:fld>
            <a:endParaRPr lang="en-US" sz="1100" i="0">
              <a:solidFill>
                <a:srgbClr val="FFFFFF"/>
              </a:solidFill>
              <a:effectLst/>
            </a:endParaRPr>
          </a:p>
        </p:txBody>
      </p:sp>
    </p:spTree>
    <p:extLst>
      <p:ext uri="{BB962C8B-B14F-4D97-AF65-F5344CB8AC3E}">
        <p14:creationId xmlns:p14="http://schemas.microsoft.com/office/powerpoint/2010/main" val="268121929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5724CA-8231-4BAD-91CB-B014A248E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456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C7E6BD-F308-426B-93A1-DF8888BAD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a:solidFill>
              <a:srgbClr val="456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C07C8B2D-475D-436F-B72A-B1A705AC03D3}"/>
              </a:ext>
            </a:extLst>
          </p:cNvPr>
          <p:cNvPicPr>
            <a:picLocks noChangeAspect="1"/>
          </p:cNvPicPr>
          <p:nvPr/>
        </p:nvPicPr>
        <p:blipFill>
          <a:blip r:embed="rId2"/>
          <a:stretch>
            <a:fillRect/>
          </a:stretch>
        </p:blipFill>
        <p:spPr>
          <a:xfrm>
            <a:off x="2331721" y="607718"/>
            <a:ext cx="6855457" cy="5261563"/>
          </a:xfrm>
          <a:prstGeom prst="rect">
            <a:avLst/>
          </a:prstGeom>
        </p:spPr>
      </p:pic>
      <p:sp>
        <p:nvSpPr>
          <p:cNvPr id="4" name="Tijdelijke aanduiding voor datum 3">
            <a:extLst>
              <a:ext uri="{FF2B5EF4-FFF2-40B4-BE49-F238E27FC236}">
                <a16:creationId xmlns:a16="http://schemas.microsoft.com/office/drawing/2014/main" id="{C86E3091-0CE2-4CEB-A742-5A6D83C982CE}"/>
              </a:ext>
            </a:extLst>
          </p:cNvPr>
          <p:cNvSpPr>
            <a:spLocks noGrp="1"/>
          </p:cNvSpPr>
          <p:nvPr>
            <p:ph type="dt" sz="half" idx="10"/>
          </p:nvPr>
        </p:nvSpPr>
        <p:spPr>
          <a:xfrm>
            <a:off x="1135890" y="6066028"/>
            <a:ext cx="2835220" cy="344841"/>
          </a:xfrm>
        </p:spPr>
        <p:txBody>
          <a:bodyPr vert="horz" lIns="91440" tIns="45720" rIns="45720" bIns="45720" rtlCol="0" anchor="ctr">
            <a:normAutofit/>
          </a:bodyPr>
          <a:lstStyle/>
          <a:p>
            <a:pPr>
              <a:spcAft>
                <a:spcPts val="600"/>
              </a:spcAft>
            </a:pPr>
            <a:fld id="{79EC0A4B-AE81-4AD7-86EA-9F753B2B1EB0}" type="datetime1">
              <a:rPr lang="en-US" sz="1050">
                <a:solidFill>
                  <a:schemeClr val="bg2"/>
                </a:solidFill>
                <a:effectLst/>
              </a:rPr>
              <a:pPr>
                <a:spcAft>
                  <a:spcPts val="600"/>
                </a:spcAft>
              </a:pPr>
              <a:t>1/20/2022</a:t>
            </a:fld>
            <a:endParaRPr lang="en-US" sz="1050">
              <a:solidFill>
                <a:schemeClr val="bg2"/>
              </a:solidFill>
              <a:effectLst/>
            </a:endParaRPr>
          </a:p>
        </p:txBody>
      </p:sp>
      <p:sp>
        <p:nvSpPr>
          <p:cNvPr id="5" name="Tijdelijke aanduiding voor dianummer 4">
            <a:extLst>
              <a:ext uri="{FF2B5EF4-FFF2-40B4-BE49-F238E27FC236}">
                <a16:creationId xmlns:a16="http://schemas.microsoft.com/office/drawing/2014/main" id="{DBD622F6-1C89-44A6-BFEA-38AD228A8832}"/>
              </a:ext>
            </a:extLst>
          </p:cNvPr>
          <p:cNvSpPr>
            <a:spLocks noGrp="1"/>
          </p:cNvSpPr>
          <p:nvPr>
            <p:ph type="sldNum" sz="quarter" idx="12"/>
          </p:nvPr>
        </p:nvSpPr>
        <p:spPr>
          <a:xfrm>
            <a:off x="10070465" y="6066028"/>
            <a:ext cx="894022" cy="344841"/>
          </a:xfrm>
          <a:prstGeom prst="ellipse">
            <a:avLst/>
          </a:prstGeom>
        </p:spPr>
        <p:txBody>
          <a:bodyPr vert="horz" lIns="45720" tIns="45720" rIns="91440" bIns="45720" rtlCol="0" anchor="ctr">
            <a:normAutofit/>
          </a:bodyPr>
          <a:lstStyle/>
          <a:p>
            <a:pPr>
              <a:lnSpc>
                <a:spcPct val="90000"/>
              </a:lnSpc>
              <a:spcAft>
                <a:spcPts val="600"/>
              </a:spcAft>
            </a:pPr>
            <a:fld id="{80F073CC-40D5-4B23-8DF0-9BD0A0C12F2C}" type="slidenum">
              <a:rPr lang="en-US" sz="1100">
                <a:solidFill>
                  <a:schemeClr val="bg2"/>
                </a:solidFill>
                <a:effectLst/>
              </a:rPr>
              <a:pPr>
                <a:lnSpc>
                  <a:spcPct val="90000"/>
                </a:lnSpc>
                <a:spcAft>
                  <a:spcPts val="600"/>
                </a:spcAft>
              </a:pPr>
              <a:t>6</a:t>
            </a:fld>
            <a:endParaRPr lang="en-US" sz="1100">
              <a:solidFill>
                <a:schemeClr val="bg2"/>
              </a:solidFill>
              <a:effectLst/>
            </a:endParaRPr>
          </a:p>
        </p:txBody>
      </p:sp>
    </p:spTree>
    <p:extLst>
      <p:ext uri="{BB962C8B-B14F-4D97-AF65-F5344CB8AC3E}">
        <p14:creationId xmlns:p14="http://schemas.microsoft.com/office/powerpoint/2010/main" val="256055890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94CA53C-34F4-4442-9F23-084C45E03688}"/>
              </a:ext>
            </a:extLst>
          </p:cNvPr>
          <p:cNvPicPr>
            <a:picLocks noChangeAspect="1"/>
          </p:cNvPicPr>
          <p:nvPr/>
        </p:nvPicPr>
        <p:blipFill rotWithShape="1">
          <a:blip r:embed="rId2"/>
          <a:srcRect r="-1" b="18508"/>
          <a:stretch/>
        </p:blipFill>
        <p:spPr>
          <a:xfrm>
            <a:off x="20" y="10"/>
            <a:ext cx="11518880" cy="6476990"/>
          </a:xfrm>
          <a:prstGeom prst="rect">
            <a:avLst/>
          </a:prstGeom>
        </p:spPr>
      </p:pic>
      <p:sp>
        <p:nvSpPr>
          <p:cNvPr id="4" name="Tijdelijke aanduiding voor datum 3">
            <a:extLst>
              <a:ext uri="{FF2B5EF4-FFF2-40B4-BE49-F238E27FC236}">
                <a16:creationId xmlns:a16="http://schemas.microsoft.com/office/drawing/2014/main" id="{B1A5A0D5-3AF8-4B5F-B5F3-EAA4C2B6DAFB}"/>
              </a:ext>
            </a:extLst>
          </p:cNvPr>
          <p:cNvSpPr>
            <a:spLocks noGrp="1"/>
          </p:cNvSpPr>
          <p:nvPr>
            <p:ph type="dt" sz="half" idx="10"/>
          </p:nvPr>
        </p:nvSpPr>
        <p:spPr>
          <a:xfrm>
            <a:off x="1135890" y="6066028"/>
            <a:ext cx="2835220" cy="344841"/>
          </a:xfrm>
        </p:spPr>
        <p:txBody>
          <a:bodyPr vert="horz" lIns="91440" tIns="45720" rIns="45720" bIns="45720" rtlCol="0" anchor="ctr">
            <a:normAutofit/>
          </a:bodyPr>
          <a:lstStyle/>
          <a:p>
            <a:pPr>
              <a:spcAft>
                <a:spcPts val="600"/>
              </a:spcAft>
            </a:pPr>
            <a:fld id="{79EC0A4B-AE81-4AD7-86EA-9F753B2B1EB0}" type="datetime1">
              <a:rPr lang="en-US" sz="1050">
                <a:solidFill>
                  <a:srgbClr val="FFFFFF"/>
                </a:solidFill>
              </a:rPr>
              <a:pPr>
                <a:spcAft>
                  <a:spcPts val="600"/>
                </a:spcAft>
              </a:pPr>
              <a:t>1/20/2022</a:t>
            </a:fld>
            <a:endParaRPr lang="en-US" sz="1050">
              <a:solidFill>
                <a:srgbClr val="FFFFFF"/>
              </a:solidFill>
            </a:endParaRPr>
          </a:p>
        </p:txBody>
      </p:sp>
      <p:sp>
        <p:nvSpPr>
          <p:cNvPr id="5" name="Tijdelijke aanduiding voor dianummer 4">
            <a:extLst>
              <a:ext uri="{FF2B5EF4-FFF2-40B4-BE49-F238E27FC236}">
                <a16:creationId xmlns:a16="http://schemas.microsoft.com/office/drawing/2014/main" id="{9AA9B718-BE77-4CE2-8E13-279F2ACA393F}"/>
              </a:ext>
            </a:extLst>
          </p:cNvPr>
          <p:cNvSpPr>
            <a:spLocks noGrp="1"/>
          </p:cNvSpPr>
          <p:nvPr>
            <p:ph type="sldNum" sz="quarter" idx="12"/>
          </p:nvPr>
        </p:nvSpPr>
        <p:spPr>
          <a:xfrm>
            <a:off x="10070465" y="6066028"/>
            <a:ext cx="894022" cy="344841"/>
          </a:xfrm>
        </p:spPr>
        <p:txBody>
          <a:bodyPr vert="horz" lIns="45720" tIns="45720" rIns="91440" bIns="45720" rtlCol="0" anchor="ctr">
            <a:normAutofit/>
          </a:bodyPr>
          <a:lstStyle/>
          <a:p>
            <a:pPr>
              <a:spcAft>
                <a:spcPts val="600"/>
              </a:spcAft>
            </a:pPr>
            <a:fld id="{80F073CC-40D5-4B23-8DF0-9BD0A0C12F2C}" type="slidenum">
              <a:rPr lang="en-US" sz="1200">
                <a:solidFill>
                  <a:srgbClr val="FFFFFF"/>
                </a:solidFill>
              </a:rPr>
              <a:pPr>
                <a:spcAft>
                  <a:spcPts val="600"/>
                </a:spcAft>
              </a:pPr>
              <a:t>7</a:t>
            </a:fld>
            <a:endParaRPr lang="en-US" sz="1200">
              <a:solidFill>
                <a:srgbClr val="FFFFFF"/>
              </a:solidFill>
            </a:endParaRPr>
          </a:p>
        </p:txBody>
      </p:sp>
    </p:spTree>
    <p:extLst>
      <p:ext uri="{BB962C8B-B14F-4D97-AF65-F5344CB8AC3E}">
        <p14:creationId xmlns:p14="http://schemas.microsoft.com/office/powerpoint/2010/main" val="140790094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1D8862D-0A71-466A-B587-B12CC8FEA89B}"/>
              </a:ext>
            </a:extLst>
          </p:cNvPr>
          <p:cNvPicPr>
            <a:picLocks noChangeAspect="1"/>
          </p:cNvPicPr>
          <p:nvPr/>
        </p:nvPicPr>
        <p:blipFill rotWithShape="1">
          <a:blip r:embed="rId2"/>
          <a:srcRect r="2187"/>
          <a:stretch/>
        </p:blipFill>
        <p:spPr>
          <a:xfrm>
            <a:off x="20" y="10"/>
            <a:ext cx="11518880" cy="6476990"/>
          </a:xfrm>
          <a:prstGeom prst="rect">
            <a:avLst/>
          </a:prstGeom>
        </p:spPr>
      </p:pic>
      <p:sp>
        <p:nvSpPr>
          <p:cNvPr id="4" name="Tijdelijke aanduiding voor datum 3">
            <a:extLst>
              <a:ext uri="{FF2B5EF4-FFF2-40B4-BE49-F238E27FC236}">
                <a16:creationId xmlns:a16="http://schemas.microsoft.com/office/drawing/2014/main" id="{7B5AA00A-7CCC-4468-8714-B983794066F6}"/>
              </a:ext>
            </a:extLst>
          </p:cNvPr>
          <p:cNvSpPr>
            <a:spLocks noGrp="1"/>
          </p:cNvSpPr>
          <p:nvPr>
            <p:ph type="dt" sz="half" idx="10"/>
          </p:nvPr>
        </p:nvSpPr>
        <p:spPr>
          <a:xfrm>
            <a:off x="1135890" y="6066028"/>
            <a:ext cx="2835220" cy="344841"/>
          </a:xfrm>
        </p:spPr>
        <p:txBody>
          <a:bodyPr vert="horz" lIns="91440" tIns="45720" rIns="45720" bIns="45720" rtlCol="0" anchor="ctr">
            <a:normAutofit/>
          </a:bodyPr>
          <a:lstStyle/>
          <a:p>
            <a:pPr>
              <a:spcAft>
                <a:spcPts val="600"/>
              </a:spcAft>
            </a:pPr>
            <a:fld id="{79EC0A4B-AE81-4AD7-86EA-9F753B2B1EB0}" type="datetime1">
              <a:rPr lang="en-US" sz="1050">
                <a:solidFill>
                  <a:srgbClr val="FFFFFF"/>
                </a:solidFill>
              </a:rPr>
              <a:pPr>
                <a:spcAft>
                  <a:spcPts val="600"/>
                </a:spcAft>
              </a:pPr>
              <a:t>1/20/2022</a:t>
            </a:fld>
            <a:endParaRPr lang="en-US" sz="1050">
              <a:solidFill>
                <a:srgbClr val="FFFFFF"/>
              </a:solidFill>
            </a:endParaRPr>
          </a:p>
        </p:txBody>
      </p:sp>
      <p:sp>
        <p:nvSpPr>
          <p:cNvPr id="5" name="Tijdelijke aanduiding voor dianummer 4">
            <a:extLst>
              <a:ext uri="{FF2B5EF4-FFF2-40B4-BE49-F238E27FC236}">
                <a16:creationId xmlns:a16="http://schemas.microsoft.com/office/drawing/2014/main" id="{76B6B999-15C2-40E9-95AE-BB4B7562A0B7}"/>
              </a:ext>
            </a:extLst>
          </p:cNvPr>
          <p:cNvSpPr>
            <a:spLocks noGrp="1"/>
          </p:cNvSpPr>
          <p:nvPr>
            <p:ph type="sldNum" sz="quarter" idx="12"/>
          </p:nvPr>
        </p:nvSpPr>
        <p:spPr>
          <a:xfrm>
            <a:off x="10070465" y="6066028"/>
            <a:ext cx="894022" cy="344841"/>
          </a:xfrm>
          <a:prstGeom prst="ellipse">
            <a:avLst/>
          </a:prstGeom>
        </p:spPr>
        <p:txBody>
          <a:bodyPr vert="horz" lIns="45720" tIns="45720" rIns="91440" bIns="45720" rtlCol="0" anchor="ctr">
            <a:normAutofit/>
          </a:bodyPr>
          <a:lstStyle/>
          <a:p>
            <a:pPr>
              <a:lnSpc>
                <a:spcPct val="90000"/>
              </a:lnSpc>
              <a:spcAft>
                <a:spcPts val="600"/>
              </a:spcAft>
            </a:pPr>
            <a:fld id="{80F073CC-40D5-4B23-8DF0-9BD0A0C12F2C}" type="slidenum">
              <a:rPr lang="en-US" sz="1100">
                <a:solidFill>
                  <a:srgbClr val="FFFFFF"/>
                </a:solidFill>
              </a:rPr>
              <a:pPr>
                <a:lnSpc>
                  <a:spcPct val="90000"/>
                </a:lnSpc>
                <a:spcAft>
                  <a:spcPts val="600"/>
                </a:spcAft>
              </a:pPr>
              <a:t>8</a:t>
            </a:fld>
            <a:endParaRPr lang="en-US" sz="1100">
              <a:solidFill>
                <a:srgbClr val="FFFFFF"/>
              </a:solidFill>
            </a:endParaRPr>
          </a:p>
        </p:txBody>
      </p:sp>
    </p:spTree>
    <p:extLst>
      <p:ext uri="{BB962C8B-B14F-4D97-AF65-F5344CB8AC3E}">
        <p14:creationId xmlns:p14="http://schemas.microsoft.com/office/powerpoint/2010/main" val="171790315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Tijdelijke aanduiding voor datum 2">
            <a:extLst>
              <a:ext uri="{FF2B5EF4-FFF2-40B4-BE49-F238E27FC236}">
                <a16:creationId xmlns:a16="http://schemas.microsoft.com/office/drawing/2014/main" id="{D4F86CD0-B6B2-4F13-95D0-2C51CD5EE4DF}"/>
              </a:ext>
            </a:extLst>
          </p:cNvPr>
          <p:cNvSpPr>
            <a:spLocks noGrp="1"/>
          </p:cNvSpPr>
          <p:nvPr>
            <p:ph type="dt" sz="half" idx="10"/>
          </p:nvPr>
        </p:nvSpPr>
        <p:spPr/>
        <p:txBody>
          <a:bodyPr/>
          <a:lstStyle/>
          <a:p>
            <a:fld id="{B1269E3D-046A-4E0E-A8F6-516780ECFE19}" type="datetime1">
              <a:rPr lang="en-US" smtClean="0"/>
              <a:t>1/20/2022</a:t>
            </a:fld>
            <a:endParaRPr lang="en-US"/>
          </a:p>
        </p:txBody>
      </p:sp>
      <p:sp>
        <p:nvSpPr>
          <p:cNvPr id="4" name="Tijdelijke aanduiding voor dianummer 3">
            <a:extLst>
              <a:ext uri="{FF2B5EF4-FFF2-40B4-BE49-F238E27FC236}">
                <a16:creationId xmlns:a16="http://schemas.microsoft.com/office/drawing/2014/main" id="{5291D39C-43DE-4685-9DD4-64EFE3D6D816}"/>
              </a:ext>
            </a:extLst>
          </p:cNvPr>
          <p:cNvSpPr>
            <a:spLocks noGrp="1"/>
          </p:cNvSpPr>
          <p:nvPr>
            <p:ph type="sldNum" sz="quarter" idx="12"/>
          </p:nvPr>
        </p:nvSpPr>
        <p:spPr/>
        <p:txBody>
          <a:bodyPr/>
          <a:lstStyle/>
          <a:p>
            <a:fld id="{80F073CC-40D5-4B23-8DF0-9BD0A0C12F2C}" type="slidenum">
              <a:rPr lang="en-US" smtClean="0"/>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streept">
  <a:themeElements>
    <a:clrScheme name="Gestreept">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Gestreept">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estreep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TM03090430[[fn=Gestreept]]</Template>
  <TotalTime>0</TotalTime>
  <Words>448</Words>
  <Application>Microsoft Office PowerPoint</Application>
  <PresentationFormat>Aangepast</PresentationFormat>
  <Paragraphs>129</Paragraphs>
  <Slides>28</Slides>
  <Notes>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28</vt:i4>
      </vt:variant>
    </vt:vector>
  </HeadingPairs>
  <TitlesOfParts>
    <vt:vector size="37" baseType="lpstr">
      <vt:lpstr>Wingdings</vt:lpstr>
      <vt:lpstr>Corbel</vt:lpstr>
      <vt:lpstr>LJQQAM+ITC Zapf Chancery Medium Italic</vt:lpstr>
      <vt:lpstr>Arial Unicode MS</vt:lpstr>
      <vt:lpstr>Constantia</vt:lpstr>
      <vt:lpstr>Calibri</vt:lpstr>
      <vt:lpstr>Wingdings 3</vt:lpstr>
      <vt:lpstr>Arial Black</vt:lpstr>
      <vt:lpstr>Gestreept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deze week zoeken we de aandelen die koopwaardig zijn op  aandelen die gisteren nog op houden of verkopen stonden en nu een koopsignaal geven  we laten de robot zoeken wat de beste aandelen zijn voor 2022 in  energy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bernard busschaert</dc:creator>
  <cp:lastModifiedBy>bernard busschaert</cp:lastModifiedBy>
  <cp:revision>34</cp:revision>
  <dcterms:modified xsi:type="dcterms:W3CDTF">2022-01-20T10:16:45Z</dcterms:modified>
</cp:coreProperties>
</file>