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569" r:id="rId1"/>
  </p:sldMasterIdLst>
  <p:notesMasterIdLst>
    <p:notesMasterId r:id="rId41"/>
  </p:notesMasterIdLst>
  <p:sldIdLst>
    <p:sldId id="256" r:id="rId2"/>
    <p:sldId id="258" r:id="rId3"/>
    <p:sldId id="339" r:id="rId4"/>
    <p:sldId id="377" r:id="rId5"/>
    <p:sldId id="387" r:id="rId6"/>
    <p:sldId id="390" r:id="rId7"/>
    <p:sldId id="388" r:id="rId8"/>
    <p:sldId id="389" r:id="rId9"/>
    <p:sldId id="260" r:id="rId10"/>
    <p:sldId id="376" r:id="rId11"/>
    <p:sldId id="315" r:id="rId12"/>
    <p:sldId id="378" r:id="rId13"/>
    <p:sldId id="379" r:id="rId14"/>
    <p:sldId id="264" r:id="rId15"/>
    <p:sldId id="336" r:id="rId16"/>
    <p:sldId id="272" r:id="rId17"/>
    <p:sldId id="371" r:id="rId18"/>
    <p:sldId id="274" r:id="rId19"/>
    <p:sldId id="281" r:id="rId20"/>
    <p:sldId id="361" r:id="rId21"/>
    <p:sldId id="385" r:id="rId22"/>
    <p:sldId id="362" r:id="rId23"/>
    <p:sldId id="363" r:id="rId24"/>
    <p:sldId id="365" r:id="rId25"/>
    <p:sldId id="372" r:id="rId26"/>
    <p:sldId id="366" r:id="rId27"/>
    <p:sldId id="368" r:id="rId28"/>
    <p:sldId id="373" r:id="rId29"/>
    <p:sldId id="374" r:id="rId30"/>
    <p:sldId id="375" r:id="rId31"/>
    <p:sldId id="380" r:id="rId32"/>
    <p:sldId id="381" r:id="rId33"/>
    <p:sldId id="382" r:id="rId34"/>
    <p:sldId id="383" r:id="rId35"/>
    <p:sldId id="384" r:id="rId36"/>
    <p:sldId id="344" r:id="rId37"/>
    <p:sldId id="326" r:id="rId38"/>
    <p:sldId id="327" r:id="rId39"/>
    <p:sldId id="386" r:id="rId40"/>
  </p:sldIdLst>
  <p:sldSz cx="11518900" cy="6477000"/>
  <p:notesSz cx="11518900" cy="6477000"/>
  <p:embeddedFontLst>
    <p:embeddedFont>
      <p:font typeface="Arial Black" panose="020B0A04020102020204" pitchFamily="34" charset="0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onstantia" panose="02030602050306030303" pitchFamily="18" charset="0"/>
      <p:regular r:id="rId47"/>
      <p:bold r:id="rId48"/>
      <p:italic r:id="rId49"/>
      <p:boldItalic r:id="rId50"/>
    </p:embeddedFont>
    <p:embeddedFont>
      <p:font typeface="Gill Sans MT" panose="020B0502020104020203" pitchFamily="34" charset="0"/>
      <p:regular r:id="rId51"/>
      <p:bold r:id="rId52"/>
      <p:italic r:id="rId53"/>
      <p:boldItalic r:id="rId54"/>
    </p:embeddedFont>
    <p:embeddedFont>
      <p:font typeface="LJQQAM+ITC Zapf Chancery Medium Italic" panose="020B0604020202020204"/>
      <p:regular r:id="rId55"/>
    </p:embeddedFont>
    <p:embeddedFont>
      <p:font typeface="Wingdings 3" panose="05040102010807070707" pitchFamily="18" charset="2"/>
      <p:regular r:id="rId5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</p14:sldIdLst>
        </p14:section>
        <p14:section name="Naamloze sectie" id="{8755B586-2486-49CE-8420-C76D66869903}">
          <p14:sldIdLst>
            <p14:sldId id="258"/>
            <p14:sldId id="339"/>
            <p14:sldId id="377"/>
            <p14:sldId id="387"/>
            <p14:sldId id="390"/>
            <p14:sldId id="388"/>
            <p14:sldId id="389"/>
            <p14:sldId id="260"/>
            <p14:sldId id="376"/>
            <p14:sldId id="315"/>
            <p14:sldId id="378"/>
            <p14:sldId id="379"/>
            <p14:sldId id="264"/>
            <p14:sldId id="336"/>
            <p14:sldId id="272"/>
            <p14:sldId id="371"/>
            <p14:sldId id="274"/>
            <p14:sldId id="281"/>
            <p14:sldId id="361"/>
            <p14:sldId id="385"/>
            <p14:sldId id="362"/>
            <p14:sldId id="363"/>
            <p14:sldId id="365"/>
            <p14:sldId id="372"/>
            <p14:sldId id="366"/>
            <p14:sldId id="368"/>
            <p14:sldId id="373"/>
            <p14:sldId id="374"/>
            <p14:sldId id="375"/>
            <p14:sldId id="380"/>
            <p14:sldId id="381"/>
            <p14:sldId id="382"/>
            <p14:sldId id="383"/>
            <p14:sldId id="384"/>
            <p14:sldId id="344"/>
            <p14:sldId id="326"/>
            <p14:sldId id="327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8DBC51-A539-4AA9-864D-A821459D3E5D}" v="15" dt="2022-06-16T07:56:25.1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6110" autoAdjust="0"/>
  </p:normalViewPr>
  <p:slideViewPr>
    <p:cSldViewPr>
      <p:cViewPr varScale="1">
        <p:scale>
          <a:sx n="109" d="100"/>
          <a:sy n="109" d="100"/>
        </p:scale>
        <p:origin x="138" y="18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7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E4BEE-636B-40D1-B18E-C9DE39A6A8F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BF6306-1783-4D57-A5A4-F2433DEFF4B2}">
      <dgm:prSet/>
      <dgm:spPr/>
      <dgm:t>
        <a:bodyPr/>
        <a:lstStyle/>
        <a:p>
          <a:r>
            <a:rPr lang="nl-BE"/>
            <a:t>Alhoewel de beurzen scherp dalen zijn er winnaars</a:t>
          </a:r>
          <a:endParaRPr lang="en-US"/>
        </a:p>
      </dgm:t>
    </dgm:pt>
    <dgm:pt modelId="{8E80A9DF-A697-4A99-8E35-32F45B6E4334}" type="parTrans" cxnId="{AC182274-5FF0-4B6A-908A-F3847D8B2C57}">
      <dgm:prSet/>
      <dgm:spPr/>
      <dgm:t>
        <a:bodyPr/>
        <a:lstStyle/>
        <a:p>
          <a:endParaRPr lang="en-US"/>
        </a:p>
      </dgm:t>
    </dgm:pt>
    <dgm:pt modelId="{55991F69-5500-4919-807C-FFB0C7771DA4}" type="sibTrans" cxnId="{AC182274-5FF0-4B6A-908A-F3847D8B2C57}">
      <dgm:prSet/>
      <dgm:spPr/>
      <dgm:t>
        <a:bodyPr/>
        <a:lstStyle/>
        <a:p>
          <a:endParaRPr lang="en-US"/>
        </a:p>
      </dgm:t>
    </dgm:pt>
    <dgm:pt modelId="{5D6F22DA-8278-4608-A3FD-A12A5E337584}">
      <dgm:prSet/>
      <dgm:spPr/>
      <dgm:t>
        <a:bodyPr/>
        <a:lstStyle/>
        <a:p>
          <a:r>
            <a:rPr lang="nl-BE"/>
            <a:t>Alle aandelen in agrizaken  landbouw voesel</a:t>
          </a:r>
          <a:endParaRPr lang="en-US"/>
        </a:p>
      </dgm:t>
    </dgm:pt>
    <dgm:pt modelId="{C12FF0DB-E1A8-4364-AB1C-36890ABB5709}" type="parTrans" cxnId="{343D44ED-E232-4A48-B0FE-D200908327ED}">
      <dgm:prSet/>
      <dgm:spPr/>
      <dgm:t>
        <a:bodyPr/>
        <a:lstStyle/>
        <a:p>
          <a:endParaRPr lang="en-US"/>
        </a:p>
      </dgm:t>
    </dgm:pt>
    <dgm:pt modelId="{3AE60EC8-03BC-4886-B170-082C95EED5AA}" type="sibTrans" cxnId="{343D44ED-E232-4A48-B0FE-D200908327ED}">
      <dgm:prSet/>
      <dgm:spPr/>
      <dgm:t>
        <a:bodyPr/>
        <a:lstStyle/>
        <a:p>
          <a:endParaRPr lang="en-US"/>
        </a:p>
      </dgm:t>
    </dgm:pt>
    <dgm:pt modelId="{525ADC38-ED6B-40E6-B4B5-0055BAB8EDFB}">
      <dgm:prSet/>
      <dgm:spPr/>
      <dgm:t>
        <a:bodyPr/>
        <a:lstStyle/>
        <a:p>
          <a:r>
            <a:rPr lang="nl-BE" dirty="0"/>
            <a:t>Alle aandelen in uranium EN LITHIUM</a:t>
          </a:r>
          <a:endParaRPr lang="en-US" dirty="0"/>
        </a:p>
      </dgm:t>
    </dgm:pt>
    <dgm:pt modelId="{49E62703-8167-4ECB-9973-90EDA79AB182}" type="parTrans" cxnId="{F69F9D6B-1405-4142-AF77-A507FA9F4826}">
      <dgm:prSet/>
      <dgm:spPr/>
      <dgm:t>
        <a:bodyPr/>
        <a:lstStyle/>
        <a:p>
          <a:endParaRPr lang="en-US"/>
        </a:p>
      </dgm:t>
    </dgm:pt>
    <dgm:pt modelId="{2DA29E3B-A40F-4C62-AE05-D93C0F6430D8}" type="sibTrans" cxnId="{F69F9D6B-1405-4142-AF77-A507FA9F4826}">
      <dgm:prSet/>
      <dgm:spPr/>
      <dgm:t>
        <a:bodyPr/>
        <a:lstStyle/>
        <a:p>
          <a:endParaRPr lang="en-US"/>
        </a:p>
      </dgm:t>
    </dgm:pt>
    <dgm:pt modelId="{FA2FD92C-4D39-4EC1-B3EF-F957D106994A}">
      <dgm:prSet/>
      <dgm:spPr/>
      <dgm:t>
        <a:bodyPr/>
        <a:lstStyle/>
        <a:p>
          <a:r>
            <a:rPr lang="nl-BE"/>
            <a:t>Alle aandelen in olie</a:t>
          </a:r>
          <a:endParaRPr lang="en-US"/>
        </a:p>
      </dgm:t>
    </dgm:pt>
    <dgm:pt modelId="{3B4FEB44-7881-4A04-90FC-8F73E7AAD4B8}" type="parTrans" cxnId="{DA16D685-842D-4B84-A170-6CF6C1E6A313}">
      <dgm:prSet/>
      <dgm:spPr/>
      <dgm:t>
        <a:bodyPr/>
        <a:lstStyle/>
        <a:p>
          <a:endParaRPr lang="en-US"/>
        </a:p>
      </dgm:t>
    </dgm:pt>
    <dgm:pt modelId="{87464F78-3AA0-48DD-A04A-D7BC7D7EF284}" type="sibTrans" cxnId="{DA16D685-842D-4B84-A170-6CF6C1E6A313}">
      <dgm:prSet/>
      <dgm:spPr/>
      <dgm:t>
        <a:bodyPr/>
        <a:lstStyle/>
        <a:p>
          <a:endParaRPr lang="en-US"/>
        </a:p>
      </dgm:t>
    </dgm:pt>
    <dgm:pt modelId="{A83A6BAF-2A03-4081-9EAF-0BAE4ADB4B95}">
      <dgm:prSet/>
      <dgm:spPr/>
      <dgm:t>
        <a:bodyPr/>
        <a:lstStyle/>
        <a:p>
          <a:r>
            <a:rPr lang="nl-BE"/>
            <a:t>Alle aandelen in energie</a:t>
          </a:r>
          <a:endParaRPr lang="en-US"/>
        </a:p>
      </dgm:t>
    </dgm:pt>
    <dgm:pt modelId="{296A127E-700A-4EF2-B930-8D9BA5B37CDC}" type="parTrans" cxnId="{193B6A85-6F1F-4EA3-AEDB-44415D2A4DF0}">
      <dgm:prSet/>
      <dgm:spPr/>
      <dgm:t>
        <a:bodyPr/>
        <a:lstStyle/>
        <a:p>
          <a:endParaRPr lang="en-US"/>
        </a:p>
      </dgm:t>
    </dgm:pt>
    <dgm:pt modelId="{92ECF012-F597-43AA-B637-2A631934493F}" type="sibTrans" cxnId="{193B6A85-6F1F-4EA3-AEDB-44415D2A4DF0}">
      <dgm:prSet/>
      <dgm:spPr/>
      <dgm:t>
        <a:bodyPr/>
        <a:lstStyle/>
        <a:p>
          <a:endParaRPr lang="en-US"/>
        </a:p>
      </dgm:t>
    </dgm:pt>
    <dgm:pt modelId="{14BD3F35-ADD4-455D-ACC2-3D4048CC6D81}">
      <dgm:prSet/>
      <dgm:spPr/>
      <dgm:t>
        <a:bodyPr/>
        <a:lstStyle/>
        <a:p>
          <a:r>
            <a:rPr lang="nl-BE"/>
            <a:t>Alle chinese aandelen in ict gamespelletjes</a:t>
          </a:r>
          <a:endParaRPr lang="en-US"/>
        </a:p>
      </dgm:t>
    </dgm:pt>
    <dgm:pt modelId="{AC50B098-B0B9-4B02-88CA-BB278BB21B6D}" type="parTrans" cxnId="{D2F5CFF5-EF0B-41B6-A8E7-73E15613DD99}">
      <dgm:prSet/>
      <dgm:spPr/>
      <dgm:t>
        <a:bodyPr/>
        <a:lstStyle/>
        <a:p>
          <a:endParaRPr lang="en-US"/>
        </a:p>
      </dgm:t>
    </dgm:pt>
    <dgm:pt modelId="{DF040E2A-7ECE-4C8A-863D-D5D9CC804332}" type="sibTrans" cxnId="{D2F5CFF5-EF0B-41B6-A8E7-73E15613DD99}">
      <dgm:prSet/>
      <dgm:spPr/>
      <dgm:t>
        <a:bodyPr/>
        <a:lstStyle/>
        <a:p>
          <a:endParaRPr lang="en-US"/>
        </a:p>
      </dgm:t>
    </dgm:pt>
    <dgm:pt modelId="{674A9EFA-2F4B-4F48-8365-440D8AF56B3B}">
      <dgm:prSet/>
      <dgm:spPr/>
      <dgm:t>
        <a:bodyPr/>
        <a:lstStyle/>
        <a:p>
          <a:r>
            <a:rPr lang="nl-BE"/>
            <a:t>Grondstoffen en edelmetalen</a:t>
          </a:r>
          <a:endParaRPr lang="en-US"/>
        </a:p>
      </dgm:t>
    </dgm:pt>
    <dgm:pt modelId="{9FCB71E0-C37E-4F4B-85ED-01A20DAB0E5E}" type="parTrans" cxnId="{44B7D3B4-E177-4B9C-96E4-4F7EB5DEF676}">
      <dgm:prSet/>
      <dgm:spPr/>
      <dgm:t>
        <a:bodyPr/>
        <a:lstStyle/>
        <a:p>
          <a:endParaRPr lang="en-US"/>
        </a:p>
      </dgm:t>
    </dgm:pt>
    <dgm:pt modelId="{013B87F3-5DBC-4F44-A7C4-3808C75D47D6}" type="sibTrans" cxnId="{44B7D3B4-E177-4B9C-96E4-4F7EB5DEF676}">
      <dgm:prSet/>
      <dgm:spPr/>
      <dgm:t>
        <a:bodyPr/>
        <a:lstStyle/>
        <a:p>
          <a:endParaRPr lang="en-US"/>
        </a:p>
      </dgm:t>
    </dgm:pt>
    <dgm:pt modelId="{B1D163BE-55BB-46F2-BD04-5D34276ED2F2}">
      <dgm:prSet/>
      <dgm:spPr/>
      <dgm:t>
        <a:bodyPr/>
        <a:lstStyle/>
        <a:p>
          <a:r>
            <a:rPr lang="nl-BE"/>
            <a:t>Short etf</a:t>
          </a:r>
          <a:endParaRPr lang="en-US"/>
        </a:p>
      </dgm:t>
    </dgm:pt>
    <dgm:pt modelId="{59AE9E34-EEB7-4E85-B1B1-401F42AEC6C8}" type="parTrans" cxnId="{898401AE-EEEA-4184-9656-49D87A38274C}">
      <dgm:prSet/>
      <dgm:spPr/>
      <dgm:t>
        <a:bodyPr/>
        <a:lstStyle/>
        <a:p>
          <a:endParaRPr lang="en-US"/>
        </a:p>
      </dgm:t>
    </dgm:pt>
    <dgm:pt modelId="{F413B4AB-380C-4E77-898C-87D47C8B76C5}" type="sibTrans" cxnId="{898401AE-EEEA-4184-9656-49D87A38274C}">
      <dgm:prSet/>
      <dgm:spPr/>
      <dgm:t>
        <a:bodyPr/>
        <a:lstStyle/>
        <a:p>
          <a:endParaRPr lang="en-US"/>
        </a:p>
      </dgm:t>
    </dgm:pt>
    <dgm:pt modelId="{E7D03549-47BE-4459-B942-42199EED9286}">
      <dgm:prSet/>
      <dgm:spPr/>
      <dgm:t>
        <a:bodyPr/>
        <a:lstStyle/>
        <a:p>
          <a:r>
            <a:rPr lang="nl-BE"/>
            <a:t>Bepaalde farma aandelen</a:t>
          </a:r>
          <a:endParaRPr lang="en-US"/>
        </a:p>
      </dgm:t>
    </dgm:pt>
    <dgm:pt modelId="{4AA965C8-7A6D-48A0-810E-1F55E00FCB2D}" type="parTrans" cxnId="{BB7A196D-DD0F-425F-9B1B-8D36544C2235}">
      <dgm:prSet/>
      <dgm:spPr/>
      <dgm:t>
        <a:bodyPr/>
        <a:lstStyle/>
        <a:p>
          <a:endParaRPr lang="en-US"/>
        </a:p>
      </dgm:t>
    </dgm:pt>
    <dgm:pt modelId="{C125F1B8-9323-4E49-9083-0D1F8B75E9B6}" type="sibTrans" cxnId="{BB7A196D-DD0F-425F-9B1B-8D36544C2235}">
      <dgm:prSet/>
      <dgm:spPr/>
      <dgm:t>
        <a:bodyPr/>
        <a:lstStyle/>
        <a:p>
          <a:endParaRPr lang="en-US"/>
        </a:p>
      </dgm:t>
    </dgm:pt>
    <dgm:pt modelId="{0C35BACE-0C69-4C17-9D05-8269A1F75EA5}" type="pres">
      <dgm:prSet presAssocID="{C6FE4BEE-636B-40D1-B18E-C9DE39A6A8F3}" presName="diagram" presStyleCnt="0">
        <dgm:presLayoutVars>
          <dgm:dir/>
          <dgm:resizeHandles val="exact"/>
        </dgm:presLayoutVars>
      </dgm:prSet>
      <dgm:spPr/>
    </dgm:pt>
    <dgm:pt modelId="{460FFA1F-7C4E-43F0-BDD5-CCF072223D2C}" type="pres">
      <dgm:prSet presAssocID="{81BF6306-1783-4D57-A5A4-F2433DEFF4B2}" presName="node" presStyleLbl="node1" presStyleIdx="0" presStyleCnt="9">
        <dgm:presLayoutVars>
          <dgm:bulletEnabled val="1"/>
        </dgm:presLayoutVars>
      </dgm:prSet>
      <dgm:spPr/>
    </dgm:pt>
    <dgm:pt modelId="{DF90D6D6-DEBB-45CD-82B3-677DD791BDC4}" type="pres">
      <dgm:prSet presAssocID="{55991F69-5500-4919-807C-FFB0C7771DA4}" presName="sibTrans" presStyleCnt="0"/>
      <dgm:spPr/>
    </dgm:pt>
    <dgm:pt modelId="{608610D6-79AB-40FC-AC7C-9F9A6A807FA8}" type="pres">
      <dgm:prSet presAssocID="{5D6F22DA-8278-4608-A3FD-A12A5E337584}" presName="node" presStyleLbl="node1" presStyleIdx="1" presStyleCnt="9">
        <dgm:presLayoutVars>
          <dgm:bulletEnabled val="1"/>
        </dgm:presLayoutVars>
      </dgm:prSet>
      <dgm:spPr/>
    </dgm:pt>
    <dgm:pt modelId="{9F552E86-E586-402F-B782-2542B5EED2A6}" type="pres">
      <dgm:prSet presAssocID="{3AE60EC8-03BC-4886-B170-082C95EED5AA}" presName="sibTrans" presStyleCnt="0"/>
      <dgm:spPr/>
    </dgm:pt>
    <dgm:pt modelId="{DEFDC7AA-03FD-4C60-83E2-DBF0E712DB07}" type="pres">
      <dgm:prSet presAssocID="{525ADC38-ED6B-40E6-B4B5-0055BAB8EDFB}" presName="node" presStyleLbl="node1" presStyleIdx="2" presStyleCnt="9">
        <dgm:presLayoutVars>
          <dgm:bulletEnabled val="1"/>
        </dgm:presLayoutVars>
      </dgm:prSet>
      <dgm:spPr/>
    </dgm:pt>
    <dgm:pt modelId="{432115B9-4A50-4051-90C0-BA49974C002F}" type="pres">
      <dgm:prSet presAssocID="{2DA29E3B-A40F-4C62-AE05-D93C0F6430D8}" presName="sibTrans" presStyleCnt="0"/>
      <dgm:spPr/>
    </dgm:pt>
    <dgm:pt modelId="{33A988EA-967F-4F8D-9B27-CA1F3C54881A}" type="pres">
      <dgm:prSet presAssocID="{FA2FD92C-4D39-4EC1-B3EF-F957D106994A}" presName="node" presStyleLbl="node1" presStyleIdx="3" presStyleCnt="9">
        <dgm:presLayoutVars>
          <dgm:bulletEnabled val="1"/>
        </dgm:presLayoutVars>
      </dgm:prSet>
      <dgm:spPr/>
    </dgm:pt>
    <dgm:pt modelId="{38BF24FD-B1E1-4A3B-A49E-C74F92B51FE3}" type="pres">
      <dgm:prSet presAssocID="{87464F78-3AA0-48DD-A04A-D7BC7D7EF284}" presName="sibTrans" presStyleCnt="0"/>
      <dgm:spPr/>
    </dgm:pt>
    <dgm:pt modelId="{61F61568-6F70-438F-9E6B-D583C3BFA2F0}" type="pres">
      <dgm:prSet presAssocID="{A83A6BAF-2A03-4081-9EAF-0BAE4ADB4B95}" presName="node" presStyleLbl="node1" presStyleIdx="4" presStyleCnt="9">
        <dgm:presLayoutVars>
          <dgm:bulletEnabled val="1"/>
        </dgm:presLayoutVars>
      </dgm:prSet>
      <dgm:spPr/>
    </dgm:pt>
    <dgm:pt modelId="{25810DAD-33EF-4D8E-9394-30B31023A720}" type="pres">
      <dgm:prSet presAssocID="{92ECF012-F597-43AA-B637-2A631934493F}" presName="sibTrans" presStyleCnt="0"/>
      <dgm:spPr/>
    </dgm:pt>
    <dgm:pt modelId="{2460525B-36F2-436A-A6D9-8FEAF68035D4}" type="pres">
      <dgm:prSet presAssocID="{14BD3F35-ADD4-455D-ACC2-3D4048CC6D81}" presName="node" presStyleLbl="node1" presStyleIdx="5" presStyleCnt="9">
        <dgm:presLayoutVars>
          <dgm:bulletEnabled val="1"/>
        </dgm:presLayoutVars>
      </dgm:prSet>
      <dgm:spPr/>
    </dgm:pt>
    <dgm:pt modelId="{1DA5646A-5560-48F9-815E-34C6DBC9DAD4}" type="pres">
      <dgm:prSet presAssocID="{DF040E2A-7ECE-4C8A-863D-D5D9CC804332}" presName="sibTrans" presStyleCnt="0"/>
      <dgm:spPr/>
    </dgm:pt>
    <dgm:pt modelId="{6FF602A0-4E4B-4598-BA5F-E3D8C8C2C93D}" type="pres">
      <dgm:prSet presAssocID="{674A9EFA-2F4B-4F48-8365-440D8AF56B3B}" presName="node" presStyleLbl="node1" presStyleIdx="6" presStyleCnt="9">
        <dgm:presLayoutVars>
          <dgm:bulletEnabled val="1"/>
        </dgm:presLayoutVars>
      </dgm:prSet>
      <dgm:spPr/>
    </dgm:pt>
    <dgm:pt modelId="{58B8E107-9EF9-41B0-9D5A-942981F9C0ED}" type="pres">
      <dgm:prSet presAssocID="{013B87F3-5DBC-4F44-A7C4-3808C75D47D6}" presName="sibTrans" presStyleCnt="0"/>
      <dgm:spPr/>
    </dgm:pt>
    <dgm:pt modelId="{AEB47A01-64C3-4B00-B8E9-94C68A2DC014}" type="pres">
      <dgm:prSet presAssocID="{B1D163BE-55BB-46F2-BD04-5D34276ED2F2}" presName="node" presStyleLbl="node1" presStyleIdx="7" presStyleCnt="9">
        <dgm:presLayoutVars>
          <dgm:bulletEnabled val="1"/>
        </dgm:presLayoutVars>
      </dgm:prSet>
      <dgm:spPr/>
    </dgm:pt>
    <dgm:pt modelId="{7F050876-A0B5-484A-9A86-EE08BE352738}" type="pres">
      <dgm:prSet presAssocID="{F413B4AB-380C-4E77-898C-87D47C8B76C5}" presName="sibTrans" presStyleCnt="0"/>
      <dgm:spPr/>
    </dgm:pt>
    <dgm:pt modelId="{280C4CCB-17ED-4D7A-8026-8DBB1E34E7FC}" type="pres">
      <dgm:prSet presAssocID="{E7D03549-47BE-4459-B942-42199EED9286}" presName="node" presStyleLbl="node1" presStyleIdx="8" presStyleCnt="9">
        <dgm:presLayoutVars>
          <dgm:bulletEnabled val="1"/>
        </dgm:presLayoutVars>
      </dgm:prSet>
      <dgm:spPr/>
    </dgm:pt>
  </dgm:ptLst>
  <dgm:cxnLst>
    <dgm:cxn modelId="{BCF11C01-722E-42FE-8AB3-FEC00CC13367}" type="presOf" srcId="{525ADC38-ED6B-40E6-B4B5-0055BAB8EDFB}" destId="{DEFDC7AA-03FD-4C60-83E2-DBF0E712DB07}" srcOrd="0" destOrd="0" presId="urn:microsoft.com/office/officeart/2005/8/layout/default"/>
    <dgm:cxn modelId="{10A81D0A-F85C-4CBF-9772-7A767BFE7D00}" type="presOf" srcId="{674A9EFA-2F4B-4F48-8365-440D8AF56B3B}" destId="{6FF602A0-4E4B-4598-BA5F-E3D8C8C2C93D}" srcOrd="0" destOrd="0" presId="urn:microsoft.com/office/officeart/2005/8/layout/default"/>
    <dgm:cxn modelId="{3EAFDD22-6334-4841-B051-041E1AC9DB63}" type="presOf" srcId="{FA2FD92C-4D39-4EC1-B3EF-F957D106994A}" destId="{33A988EA-967F-4F8D-9B27-CA1F3C54881A}" srcOrd="0" destOrd="0" presId="urn:microsoft.com/office/officeart/2005/8/layout/default"/>
    <dgm:cxn modelId="{F69F9D6B-1405-4142-AF77-A507FA9F4826}" srcId="{C6FE4BEE-636B-40D1-B18E-C9DE39A6A8F3}" destId="{525ADC38-ED6B-40E6-B4B5-0055BAB8EDFB}" srcOrd="2" destOrd="0" parTransId="{49E62703-8167-4ECB-9973-90EDA79AB182}" sibTransId="{2DA29E3B-A40F-4C62-AE05-D93C0F6430D8}"/>
    <dgm:cxn modelId="{BB7A196D-DD0F-425F-9B1B-8D36544C2235}" srcId="{C6FE4BEE-636B-40D1-B18E-C9DE39A6A8F3}" destId="{E7D03549-47BE-4459-B942-42199EED9286}" srcOrd="8" destOrd="0" parTransId="{4AA965C8-7A6D-48A0-810E-1F55E00FCB2D}" sibTransId="{C125F1B8-9323-4E49-9083-0D1F8B75E9B6}"/>
    <dgm:cxn modelId="{79A2BE50-2FD3-48B3-88C9-F2E625D247BA}" type="presOf" srcId="{5D6F22DA-8278-4608-A3FD-A12A5E337584}" destId="{608610D6-79AB-40FC-AC7C-9F9A6A807FA8}" srcOrd="0" destOrd="0" presId="urn:microsoft.com/office/officeart/2005/8/layout/default"/>
    <dgm:cxn modelId="{AC182274-5FF0-4B6A-908A-F3847D8B2C57}" srcId="{C6FE4BEE-636B-40D1-B18E-C9DE39A6A8F3}" destId="{81BF6306-1783-4D57-A5A4-F2433DEFF4B2}" srcOrd="0" destOrd="0" parTransId="{8E80A9DF-A697-4A99-8E35-32F45B6E4334}" sibTransId="{55991F69-5500-4919-807C-FFB0C7771DA4}"/>
    <dgm:cxn modelId="{193B6A85-6F1F-4EA3-AEDB-44415D2A4DF0}" srcId="{C6FE4BEE-636B-40D1-B18E-C9DE39A6A8F3}" destId="{A83A6BAF-2A03-4081-9EAF-0BAE4ADB4B95}" srcOrd="4" destOrd="0" parTransId="{296A127E-700A-4EF2-B930-8D9BA5B37CDC}" sibTransId="{92ECF012-F597-43AA-B637-2A631934493F}"/>
    <dgm:cxn modelId="{DA16D685-842D-4B84-A170-6CF6C1E6A313}" srcId="{C6FE4BEE-636B-40D1-B18E-C9DE39A6A8F3}" destId="{FA2FD92C-4D39-4EC1-B3EF-F957D106994A}" srcOrd="3" destOrd="0" parTransId="{3B4FEB44-7881-4A04-90FC-8F73E7AAD4B8}" sibTransId="{87464F78-3AA0-48DD-A04A-D7BC7D7EF284}"/>
    <dgm:cxn modelId="{B6066C8F-E651-49AA-B8C5-A85FA748F958}" type="presOf" srcId="{E7D03549-47BE-4459-B942-42199EED9286}" destId="{280C4CCB-17ED-4D7A-8026-8DBB1E34E7FC}" srcOrd="0" destOrd="0" presId="urn:microsoft.com/office/officeart/2005/8/layout/default"/>
    <dgm:cxn modelId="{B37F4291-4429-40CB-B013-D57212CDDEAE}" type="presOf" srcId="{81BF6306-1783-4D57-A5A4-F2433DEFF4B2}" destId="{460FFA1F-7C4E-43F0-BDD5-CCF072223D2C}" srcOrd="0" destOrd="0" presId="urn:microsoft.com/office/officeart/2005/8/layout/default"/>
    <dgm:cxn modelId="{BB7B8B9C-8293-4474-90C9-B0B0ED51FC3F}" type="presOf" srcId="{14BD3F35-ADD4-455D-ACC2-3D4048CC6D81}" destId="{2460525B-36F2-436A-A6D9-8FEAF68035D4}" srcOrd="0" destOrd="0" presId="urn:microsoft.com/office/officeart/2005/8/layout/default"/>
    <dgm:cxn modelId="{166A25AA-BCE3-48F7-80BB-476E4665FC3E}" type="presOf" srcId="{C6FE4BEE-636B-40D1-B18E-C9DE39A6A8F3}" destId="{0C35BACE-0C69-4C17-9D05-8269A1F75EA5}" srcOrd="0" destOrd="0" presId="urn:microsoft.com/office/officeart/2005/8/layout/default"/>
    <dgm:cxn modelId="{898401AE-EEEA-4184-9656-49D87A38274C}" srcId="{C6FE4BEE-636B-40D1-B18E-C9DE39A6A8F3}" destId="{B1D163BE-55BB-46F2-BD04-5D34276ED2F2}" srcOrd="7" destOrd="0" parTransId="{59AE9E34-EEB7-4E85-B1B1-401F42AEC6C8}" sibTransId="{F413B4AB-380C-4E77-898C-87D47C8B76C5}"/>
    <dgm:cxn modelId="{757C46B3-7C87-405B-AB77-948DF1115766}" type="presOf" srcId="{A83A6BAF-2A03-4081-9EAF-0BAE4ADB4B95}" destId="{61F61568-6F70-438F-9E6B-D583C3BFA2F0}" srcOrd="0" destOrd="0" presId="urn:microsoft.com/office/officeart/2005/8/layout/default"/>
    <dgm:cxn modelId="{44B7D3B4-E177-4B9C-96E4-4F7EB5DEF676}" srcId="{C6FE4BEE-636B-40D1-B18E-C9DE39A6A8F3}" destId="{674A9EFA-2F4B-4F48-8365-440D8AF56B3B}" srcOrd="6" destOrd="0" parTransId="{9FCB71E0-C37E-4F4B-85ED-01A20DAB0E5E}" sibTransId="{013B87F3-5DBC-4F44-A7C4-3808C75D47D6}"/>
    <dgm:cxn modelId="{343D44ED-E232-4A48-B0FE-D200908327ED}" srcId="{C6FE4BEE-636B-40D1-B18E-C9DE39A6A8F3}" destId="{5D6F22DA-8278-4608-A3FD-A12A5E337584}" srcOrd="1" destOrd="0" parTransId="{C12FF0DB-E1A8-4364-AB1C-36890ABB5709}" sibTransId="{3AE60EC8-03BC-4886-B170-082C95EED5AA}"/>
    <dgm:cxn modelId="{891D4EF3-D0AE-41EA-923E-78467775C606}" type="presOf" srcId="{B1D163BE-55BB-46F2-BD04-5D34276ED2F2}" destId="{AEB47A01-64C3-4B00-B8E9-94C68A2DC014}" srcOrd="0" destOrd="0" presId="urn:microsoft.com/office/officeart/2005/8/layout/default"/>
    <dgm:cxn modelId="{D2F5CFF5-EF0B-41B6-A8E7-73E15613DD99}" srcId="{C6FE4BEE-636B-40D1-B18E-C9DE39A6A8F3}" destId="{14BD3F35-ADD4-455D-ACC2-3D4048CC6D81}" srcOrd="5" destOrd="0" parTransId="{AC50B098-B0B9-4B02-88CA-BB278BB21B6D}" sibTransId="{DF040E2A-7ECE-4C8A-863D-D5D9CC804332}"/>
    <dgm:cxn modelId="{46809D5E-A9B8-46D4-8C5A-7A85A5A496CA}" type="presParOf" srcId="{0C35BACE-0C69-4C17-9D05-8269A1F75EA5}" destId="{460FFA1F-7C4E-43F0-BDD5-CCF072223D2C}" srcOrd="0" destOrd="0" presId="urn:microsoft.com/office/officeart/2005/8/layout/default"/>
    <dgm:cxn modelId="{DAE30100-ECDC-4AEE-A3B8-A0AE824FC744}" type="presParOf" srcId="{0C35BACE-0C69-4C17-9D05-8269A1F75EA5}" destId="{DF90D6D6-DEBB-45CD-82B3-677DD791BDC4}" srcOrd="1" destOrd="0" presId="urn:microsoft.com/office/officeart/2005/8/layout/default"/>
    <dgm:cxn modelId="{B35878EC-549F-439B-A3B0-FE2A60CFF115}" type="presParOf" srcId="{0C35BACE-0C69-4C17-9D05-8269A1F75EA5}" destId="{608610D6-79AB-40FC-AC7C-9F9A6A807FA8}" srcOrd="2" destOrd="0" presId="urn:microsoft.com/office/officeart/2005/8/layout/default"/>
    <dgm:cxn modelId="{6D2EF2A0-E9A7-4B06-AEBF-BB9C78C7DDA6}" type="presParOf" srcId="{0C35BACE-0C69-4C17-9D05-8269A1F75EA5}" destId="{9F552E86-E586-402F-B782-2542B5EED2A6}" srcOrd="3" destOrd="0" presId="urn:microsoft.com/office/officeart/2005/8/layout/default"/>
    <dgm:cxn modelId="{827BC894-2A83-4779-8CC6-D39D7804AF0F}" type="presParOf" srcId="{0C35BACE-0C69-4C17-9D05-8269A1F75EA5}" destId="{DEFDC7AA-03FD-4C60-83E2-DBF0E712DB07}" srcOrd="4" destOrd="0" presId="urn:microsoft.com/office/officeart/2005/8/layout/default"/>
    <dgm:cxn modelId="{E8DEF396-32BD-49B5-9917-EE2ED84E518B}" type="presParOf" srcId="{0C35BACE-0C69-4C17-9D05-8269A1F75EA5}" destId="{432115B9-4A50-4051-90C0-BA49974C002F}" srcOrd="5" destOrd="0" presId="urn:microsoft.com/office/officeart/2005/8/layout/default"/>
    <dgm:cxn modelId="{F14B8135-42BD-46DC-9289-41DEA1CB7DBA}" type="presParOf" srcId="{0C35BACE-0C69-4C17-9D05-8269A1F75EA5}" destId="{33A988EA-967F-4F8D-9B27-CA1F3C54881A}" srcOrd="6" destOrd="0" presId="urn:microsoft.com/office/officeart/2005/8/layout/default"/>
    <dgm:cxn modelId="{D41328DF-6B01-423C-987F-FAF05F259410}" type="presParOf" srcId="{0C35BACE-0C69-4C17-9D05-8269A1F75EA5}" destId="{38BF24FD-B1E1-4A3B-A49E-C74F92B51FE3}" srcOrd="7" destOrd="0" presId="urn:microsoft.com/office/officeart/2005/8/layout/default"/>
    <dgm:cxn modelId="{562FB37B-AD4C-4CA1-8405-A48883EF1F6D}" type="presParOf" srcId="{0C35BACE-0C69-4C17-9D05-8269A1F75EA5}" destId="{61F61568-6F70-438F-9E6B-D583C3BFA2F0}" srcOrd="8" destOrd="0" presId="urn:microsoft.com/office/officeart/2005/8/layout/default"/>
    <dgm:cxn modelId="{4BC1B0D0-4EA1-401A-A123-04CD3EECF503}" type="presParOf" srcId="{0C35BACE-0C69-4C17-9D05-8269A1F75EA5}" destId="{25810DAD-33EF-4D8E-9394-30B31023A720}" srcOrd="9" destOrd="0" presId="urn:microsoft.com/office/officeart/2005/8/layout/default"/>
    <dgm:cxn modelId="{FEA6DD40-6903-45AE-A7AB-7AFED4CB4479}" type="presParOf" srcId="{0C35BACE-0C69-4C17-9D05-8269A1F75EA5}" destId="{2460525B-36F2-436A-A6D9-8FEAF68035D4}" srcOrd="10" destOrd="0" presId="urn:microsoft.com/office/officeart/2005/8/layout/default"/>
    <dgm:cxn modelId="{A7EA9727-3D7F-481F-BACA-15A9C4894168}" type="presParOf" srcId="{0C35BACE-0C69-4C17-9D05-8269A1F75EA5}" destId="{1DA5646A-5560-48F9-815E-34C6DBC9DAD4}" srcOrd="11" destOrd="0" presId="urn:microsoft.com/office/officeart/2005/8/layout/default"/>
    <dgm:cxn modelId="{4CC888B1-9360-4250-AD9D-14E6893399A5}" type="presParOf" srcId="{0C35BACE-0C69-4C17-9D05-8269A1F75EA5}" destId="{6FF602A0-4E4B-4598-BA5F-E3D8C8C2C93D}" srcOrd="12" destOrd="0" presId="urn:microsoft.com/office/officeart/2005/8/layout/default"/>
    <dgm:cxn modelId="{C3DE51FC-CB10-4CC6-AD9E-9DE12448D5A3}" type="presParOf" srcId="{0C35BACE-0C69-4C17-9D05-8269A1F75EA5}" destId="{58B8E107-9EF9-41B0-9D5A-942981F9C0ED}" srcOrd="13" destOrd="0" presId="urn:microsoft.com/office/officeart/2005/8/layout/default"/>
    <dgm:cxn modelId="{A90B5A7B-196F-4056-8F41-87F16FB3D87A}" type="presParOf" srcId="{0C35BACE-0C69-4C17-9D05-8269A1F75EA5}" destId="{AEB47A01-64C3-4B00-B8E9-94C68A2DC014}" srcOrd="14" destOrd="0" presId="urn:microsoft.com/office/officeart/2005/8/layout/default"/>
    <dgm:cxn modelId="{EEF09159-527E-439B-B4F5-12D867DDCFA6}" type="presParOf" srcId="{0C35BACE-0C69-4C17-9D05-8269A1F75EA5}" destId="{7F050876-A0B5-484A-9A86-EE08BE352738}" srcOrd="15" destOrd="0" presId="urn:microsoft.com/office/officeart/2005/8/layout/default"/>
    <dgm:cxn modelId="{50A6FC6C-C829-428A-94DB-7FE1A3070558}" type="presParOf" srcId="{0C35BACE-0C69-4C17-9D05-8269A1F75EA5}" destId="{280C4CCB-17ED-4D7A-8026-8DBB1E34E7F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FFA1F-7C4E-43F0-BDD5-CCF072223D2C}">
      <dsp:nvSpPr>
        <dsp:cNvPr id="0" name=""/>
        <dsp:cNvSpPr/>
      </dsp:nvSpPr>
      <dsp:spPr>
        <a:xfrm>
          <a:off x="3100" y="538247"/>
          <a:ext cx="1678955" cy="10073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Alhoewel de beurzen scherp dalen zijn er winnaars</a:t>
          </a:r>
          <a:endParaRPr lang="en-US" sz="1600" kern="1200"/>
        </a:p>
      </dsp:txBody>
      <dsp:txXfrm>
        <a:off x="3100" y="538247"/>
        <a:ext cx="1678955" cy="1007373"/>
      </dsp:txXfrm>
    </dsp:sp>
    <dsp:sp modelId="{608610D6-79AB-40FC-AC7C-9F9A6A807FA8}">
      <dsp:nvSpPr>
        <dsp:cNvPr id="0" name=""/>
        <dsp:cNvSpPr/>
      </dsp:nvSpPr>
      <dsp:spPr>
        <a:xfrm>
          <a:off x="1849952" y="538247"/>
          <a:ext cx="1678955" cy="10073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Alle aandelen in agrizaken  landbouw voesel</a:t>
          </a:r>
          <a:endParaRPr lang="en-US" sz="1600" kern="1200"/>
        </a:p>
      </dsp:txBody>
      <dsp:txXfrm>
        <a:off x="1849952" y="538247"/>
        <a:ext cx="1678955" cy="1007373"/>
      </dsp:txXfrm>
    </dsp:sp>
    <dsp:sp modelId="{DEFDC7AA-03FD-4C60-83E2-DBF0E712DB07}">
      <dsp:nvSpPr>
        <dsp:cNvPr id="0" name=""/>
        <dsp:cNvSpPr/>
      </dsp:nvSpPr>
      <dsp:spPr>
        <a:xfrm>
          <a:off x="3696803" y="538247"/>
          <a:ext cx="1678955" cy="10073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Alle aandelen in uranium EN LITHIUM</a:t>
          </a:r>
          <a:endParaRPr lang="en-US" sz="1600" kern="1200" dirty="0"/>
        </a:p>
      </dsp:txBody>
      <dsp:txXfrm>
        <a:off x="3696803" y="538247"/>
        <a:ext cx="1678955" cy="1007373"/>
      </dsp:txXfrm>
    </dsp:sp>
    <dsp:sp modelId="{33A988EA-967F-4F8D-9B27-CA1F3C54881A}">
      <dsp:nvSpPr>
        <dsp:cNvPr id="0" name=""/>
        <dsp:cNvSpPr/>
      </dsp:nvSpPr>
      <dsp:spPr>
        <a:xfrm>
          <a:off x="5543654" y="538247"/>
          <a:ext cx="1678955" cy="10073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Alle aandelen in olie</a:t>
          </a:r>
          <a:endParaRPr lang="en-US" sz="1600" kern="1200"/>
        </a:p>
      </dsp:txBody>
      <dsp:txXfrm>
        <a:off x="5543654" y="538247"/>
        <a:ext cx="1678955" cy="1007373"/>
      </dsp:txXfrm>
    </dsp:sp>
    <dsp:sp modelId="{61F61568-6F70-438F-9E6B-D583C3BFA2F0}">
      <dsp:nvSpPr>
        <dsp:cNvPr id="0" name=""/>
        <dsp:cNvSpPr/>
      </dsp:nvSpPr>
      <dsp:spPr>
        <a:xfrm>
          <a:off x="7390506" y="538247"/>
          <a:ext cx="1678955" cy="10073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Alle aandelen in energie</a:t>
          </a:r>
          <a:endParaRPr lang="en-US" sz="1600" kern="1200"/>
        </a:p>
      </dsp:txBody>
      <dsp:txXfrm>
        <a:off x="7390506" y="538247"/>
        <a:ext cx="1678955" cy="1007373"/>
      </dsp:txXfrm>
    </dsp:sp>
    <dsp:sp modelId="{2460525B-36F2-436A-A6D9-8FEAF68035D4}">
      <dsp:nvSpPr>
        <dsp:cNvPr id="0" name=""/>
        <dsp:cNvSpPr/>
      </dsp:nvSpPr>
      <dsp:spPr>
        <a:xfrm>
          <a:off x="926526" y="1713516"/>
          <a:ext cx="1678955" cy="10073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Alle chinese aandelen in ict gamespelletjes</a:t>
          </a:r>
          <a:endParaRPr lang="en-US" sz="1600" kern="1200"/>
        </a:p>
      </dsp:txBody>
      <dsp:txXfrm>
        <a:off x="926526" y="1713516"/>
        <a:ext cx="1678955" cy="1007373"/>
      </dsp:txXfrm>
    </dsp:sp>
    <dsp:sp modelId="{6FF602A0-4E4B-4598-BA5F-E3D8C8C2C93D}">
      <dsp:nvSpPr>
        <dsp:cNvPr id="0" name=""/>
        <dsp:cNvSpPr/>
      </dsp:nvSpPr>
      <dsp:spPr>
        <a:xfrm>
          <a:off x="2773377" y="1713516"/>
          <a:ext cx="1678955" cy="10073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Grondstoffen en edelmetalen</a:t>
          </a:r>
          <a:endParaRPr lang="en-US" sz="1600" kern="1200"/>
        </a:p>
      </dsp:txBody>
      <dsp:txXfrm>
        <a:off x="2773377" y="1713516"/>
        <a:ext cx="1678955" cy="1007373"/>
      </dsp:txXfrm>
    </dsp:sp>
    <dsp:sp modelId="{AEB47A01-64C3-4B00-B8E9-94C68A2DC014}">
      <dsp:nvSpPr>
        <dsp:cNvPr id="0" name=""/>
        <dsp:cNvSpPr/>
      </dsp:nvSpPr>
      <dsp:spPr>
        <a:xfrm>
          <a:off x="4620229" y="1713516"/>
          <a:ext cx="1678955" cy="10073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Short etf</a:t>
          </a:r>
          <a:endParaRPr lang="en-US" sz="1600" kern="1200"/>
        </a:p>
      </dsp:txBody>
      <dsp:txXfrm>
        <a:off x="4620229" y="1713516"/>
        <a:ext cx="1678955" cy="1007373"/>
      </dsp:txXfrm>
    </dsp:sp>
    <dsp:sp modelId="{280C4CCB-17ED-4D7A-8026-8DBB1E34E7FC}">
      <dsp:nvSpPr>
        <dsp:cNvPr id="0" name=""/>
        <dsp:cNvSpPr/>
      </dsp:nvSpPr>
      <dsp:spPr>
        <a:xfrm>
          <a:off x="6467080" y="1713516"/>
          <a:ext cx="1678955" cy="10073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Bepaalde farma aandelen</a:t>
          </a:r>
          <a:endParaRPr lang="en-US" sz="1600" kern="1200"/>
        </a:p>
      </dsp:txBody>
      <dsp:txXfrm>
        <a:off x="6467080" y="1713516"/>
        <a:ext cx="1678955" cy="1007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08:45:35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8:59:50.8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11,'0'0,"0"0,0-1,0 1,0-1,1 1,-1-1,0 1,0-1,0 1,0-1,0 1,1 0,-1-1,0 1,0-1,1 1,-1 0,0-1,1 1,-1 0,0-1,1 1,-1 0,0 0,1-1,-1 1,1 0,-1 0,1 0,-1 0,0-1,1 1,-1 0,1 0,-1 0,1 0,-1 0,1 0,-1 0,1 0,-1 0,0 0,1 1,-1-1,1 0,-1 0,1 0,0 1,23 10,-13-2,-1-1,0 2,-1-1,0 1,0 0,8 14,45 79,-22-36,42 55,45 77,-107-164,-3 1,0 1,21 76,13 102,-18-70,64 176,-54-193,-29-78,3-1,2-1,42 76,-59-121,0 0,0 0,0 0,1 0,-1 0,1 0,0-1,0 0,0 1,0-1,0 0,1 0,-1-1,0 1,1-1,-1 1,1-1,0 0,0 0,-1-1,1 1,0-1,0 0,-1 0,1 0,0-1,0 1,-1-1,1 0,5-2,11-4,-1-1,-1-1,0 0,29-20,-6 3,525-260,12 38,-150 67,-410 173,1 1,-2-2,1 0,-1-2,-1 1,0-2,0 0,-1-1,-1-1,0 0,17-24,67-87,-38 51,234-338,-122 163,-150 216,-7 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8:59:58.4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9:00:10.0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9:00:24.8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9:00:27.9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16/06/2022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09625"/>
            <a:ext cx="3886200" cy="218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152525" y="3117850"/>
            <a:ext cx="9213850" cy="254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524625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447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321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0122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4298" y="757727"/>
            <a:ext cx="8160235" cy="2400240"/>
          </a:xfrm>
        </p:spPr>
        <p:txBody>
          <a:bodyPr bIns="0" anchor="b">
            <a:normAutofit/>
          </a:bodyPr>
          <a:lstStyle>
            <a:lvl1pPr algn="l">
              <a:defRPr sz="6233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4298" y="3335026"/>
            <a:ext cx="8160234" cy="923309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00" b="0" cap="all" baseline="0">
                <a:solidFill>
                  <a:schemeClr val="tx1"/>
                </a:solidFill>
              </a:defRPr>
            </a:lvl1pPr>
            <a:lvl2pPr marL="431780" indent="0" algn="ctr">
              <a:buNone/>
              <a:defRPr sz="1700"/>
            </a:lvl2pPr>
            <a:lvl3pPr marL="863559" indent="0" algn="ctr">
              <a:buNone/>
              <a:defRPr sz="1700"/>
            </a:lvl3pPr>
            <a:lvl4pPr marL="1295339" indent="0" algn="ctr">
              <a:buNone/>
              <a:defRPr sz="1511"/>
            </a:lvl4pPr>
            <a:lvl5pPr marL="1727119" indent="0" algn="ctr">
              <a:buNone/>
              <a:defRPr sz="1511"/>
            </a:lvl5pPr>
            <a:lvl6pPr marL="2158898" indent="0" algn="ctr">
              <a:buNone/>
              <a:defRPr sz="1511"/>
            </a:lvl6pPr>
            <a:lvl7pPr marL="2590678" indent="0" algn="ctr">
              <a:buNone/>
              <a:defRPr sz="1511"/>
            </a:lvl7pPr>
            <a:lvl8pPr marL="3022458" indent="0" algn="ctr">
              <a:buNone/>
              <a:defRPr sz="1511"/>
            </a:lvl8pPr>
            <a:lvl9pPr marL="3454237" indent="0" algn="ctr">
              <a:buNone/>
              <a:defRPr sz="1511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FE9D-F71D-4704-AE5B-400287031B1B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3090" y="311013"/>
            <a:ext cx="4699313" cy="292023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58293" y="754586"/>
            <a:ext cx="766244" cy="475601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84298" y="3332512"/>
            <a:ext cx="816023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0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373629" y="1744472"/>
            <a:ext cx="90771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2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7993" y="754586"/>
            <a:ext cx="1526540" cy="44010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4914" y="754586"/>
            <a:ext cx="7396613" cy="4401006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8917993" y="754586"/>
            <a:ext cx="0" cy="4401006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74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7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373629" y="1744472"/>
            <a:ext cx="90771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41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953" y="1658567"/>
            <a:ext cx="8165980" cy="1783064"/>
          </a:xfrm>
        </p:spPr>
        <p:txBody>
          <a:bodyPr anchor="b">
            <a:normAutofit/>
          </a:bodyPr>
          <a:lstStyle>
            <a:lvl1pPr algn="l">
              <a:defRPr sz="3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3953" y="3594740"/>
            <a:ext cx="8153973" cy="956655"/>
          </a:xfrm>
        </p:spPr>
        <p:txBody>
          <a:bodyPr tIns="91440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73953" y="3593597"/>
            <a:ext cx="81539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41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209" y="760173"/>
            <a:ext cx="9075324" cy="100045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7426" y="1899163"/>
            <a:ext cx="4388701" cy="325700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9677" y="1905269"/>
            <a:ext cx="4388701" cy="325032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373629" y="1744472"/>
            <a:ext cx="90771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85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294" y="759488"/>
            <a:ext cx="9077238" cy="99763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294" y="1907352"/>
            <a:ext cx="4388701" cy="757391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78" b="0" cap="all" baseline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7294" y="2667366"/>
            <a:ext cx="4388701" cy="249754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8346" y="1910615"/>
            <a:ext cx="4388701" cy="75766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78" b="0" cap="all" baseline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8346" y="2664742"/>
            <a:ext cx="4388701" cy="24908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73629" y="1744472"/>
            <a:ext cx="90771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56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6/16/2022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373629" y="1744472"/>
            <a:ext cx="90771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74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6/16/2022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57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913" y="754586"/>
            <a:ext cx="3092397" cy="2122277"/>
          </a:xfrm>
        </p:spPr>
        <p:txBody>
          <a:bodyPr anchor="b">
            <a:normAutofit/>
          </a:bodyPr>
          <a:lstStyle>
            <a:lvl1pPr algn="l">
              <a:defRPr sz="226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259" y="754587"/>
            <a:ext cx="5680532" cy="4400002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4914" y="3027409"/>
            <a:ext cx="3094205" cy="2123282"/>
          </a:xfrm>
        </p:spPr>
        <p:txBody>
          <a:bodyPr/>
          <a:lstStyle>
            <a:lvl1pPr marL="0" indent="0" algn="l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368323" y="3027408"/>
            <a:ext cx="308898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09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064573" y="455383"/>
            <a:ext cx="3849585" cy="4863040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088" y="1066762"/>
            <a:ext cx="5226897" cy="1728885"/>
          </a:xfrm>
        </p:spPr>
        <p:txBody>
          <a:bodyPr anchor="b">
            <a:normAutofit/>
          </a:bodyPr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75856" y="1060179"/>
            <a:ext cx="2637075" cy="365153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022"/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259" y="2971215"/>
            <a:ext cx="5219411" cy="1892423"/>
          </a:xfrm>
        </p:spPr>
        <p:txBody>
          <a:bodyPr>
            <a:normAutofit/>
          </a:bodyPr>
          <a:lstStyle>
            <a:lvl1pPr marL="0" indent="0" algn="l">
              <a:buNone/>
              <a:defRPr sz="1700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67475" y="5165976"/>
            <a:ext cx="5222195" cy="302338"/>
          </a:xfrm>
        </p:spPr>
        <p:txBody>
          <a:bodyPr/>
          <a:lstStyle>
            <a:lvl1pPr algn="l">
              <a:defRPr/>
            </a:lvl1pPr>
          </a:lstStyle>
          <a:p>
            <a:fld id="{6AF22F27-2F7B-4771-8667-393EC6809EA0}" type="datetime1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67475" y="300938"/>
            <a:ext cx="5235094" cy="303102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67475" y="2968960"/>
            <a:ext cx="522219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97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907283"/>
            <a:ext cx="11518900" cy="387783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440" y="759824"/>
            <a:ext cx="9073094" cy="990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440" y="1903748"/>
            <a:ext cx="9073094" cy="3258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7087" y="312017"/>
            <a:ext cx="3307446" cy="292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7723-9AB6-4880-AA78-6BD21EBC34E1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440" y="311013"/>
            <a:ext cx="5610963" cy="292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3557" y="754586"/>
            <a:ext cx="766244" cy="4756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644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787946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69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0" r:id="rId1"/>
    <p:sldLayoutId id="2147484571" r:id="rId2"/>
    <p:sldLayoutId id="2147484572" r:id="rId3"/>
    <p:sldLayoutId id="2147484573" r:id="rId4"/>
    <p:sldLayoutId id="2147484574" r:id="rId5"/>
    <p:sldLayoutId id="2147484575" r:id="rId6"/>
    <p:sldLayoutId id="2147484576" r:id="rId7"/>
    <p:sldLayoutId id="2147484577" r:id="rId8"/>
    <p:sldLayoutId id="2147484578" r:id="rId9"/>
    <p:sldLayoutId id="2147484579" r:id="rId10"/>
    <p:sldLayoutId id="2147484580" r:id="rId11"/>
    <p:sldLayoutId id="214748458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863559" rtl="0" eaLnBrk="1" latinLnBrk="0" hangingPunct="1">
        <a:lnSpc>
          <a:spcPct val="90000"/>
        </a:lnSpc>
        <a:spcBef>
          <a:spcPct val="0"/>
        </a:spcBef>
        <a:buNone/>
        <a:defRPr sz="3022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15890" indent="-215890" algn="l" defTabSz="863559" rtl="0" eaLnBrk="1" latinLnBrk="0" hangingPunct="1">
        <a:lnSpc>
          <a:spcPct val="120000"/>
        </a:lnSpc>
        <a:spcBef>
          <a:spcPts val="94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8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47670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79449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11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11229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2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43009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374788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806568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38348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70127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visualcapitalist.com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customXml" Target="../ink/ink4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customXml" Target="../ink/ink3.xml"/><Relationship Id="rId4" Type="http://schemas.openxmlformats.org/officeDocument/2006/relationships/image" Target="../media/image2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customXml" Target="../ink/ink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kydk82cc44eb40c5a4bf18c87b51fca3b3a6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4751337" y="35813"/>
            <a:ext cx="5832649" cy="1436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 BUSSCHAERT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6/16/2022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5915" y="1603347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rgbClr val="FF0000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</a:t>
            </a:r>
            <a:r>
              <a:rPr sz="2300" spc="-21" dirty="0">
                <a:solidFill>
                  <a:schemeClr val="bg2"/>
                </a:solidFill>
                <a:latin typeface="Arial Black"/>
                <a:cs typeface="Arial Black"/>
              </a:rPr>
              <a:t>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2642" y="3119459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5664" y="4864424"/>
            <a:ext cx="6502492" cy="844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1337" y="5759379"/>
            <a:ext cx="6839570" cy="741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UITGEVER INVESTORS</a:t>
            </a:r>
            <a:r>
              <a:rPr sz="2000" b="1" spc="-10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NETWORK</a:t>
            </a:r>
            <a:r>
              <a:rPr lang="nl-NL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bv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;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PIERSLN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  <p:pic>
        <p:nvPicPr>
          <p:cNvPr id="104" name="Picture 12">
            <a:extLst>
              <a:ext uri="{FF2B5EF4-FFF2-40B4-BE49-F238E27FC236}">
                <a16:creationId xmlns:a16="http://schemas.microsoft.com/office/drawing/2014/main" id="{8FCC45A3-9E06-DF6F-04CA-1B42D3926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57" r="41817" b="1"/>
          <a:stretch/>
        </p:blipFill>
        <p:spPr>
          <a:xfrm>
            <a:off x="-1469" y="1634"/>
            <a:ext cx="4413207" cy="647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" name="Picture 12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23" name="Straight Connector 14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276208FC-623B-0C40-AEE2-4159EBFD5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8" r="-1" b="7588"/>
          <a:stretch/>
        </p:blipFill>
        <p:spPr>
          <a:xfrm>
            <a:off x="20" y="10"/>
            <a:ext cx="11518880" cy="647699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E71C95-A74B-46F2-9E99-E2846105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219222"/>
            <a:ext cx="766244" cy="4756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2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9BB8E6-82F8-49B4-A377-787D0D30FA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312016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6/16/2022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8DEB89-A61D-4F14-8B42-D2674F0AA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effectLst/>
              </a:rPr>
              <a:pPr>
                <a:spcAft>
                  <a:spcPts val="600"/>
                </a:spcAft>
              </a:pPr>
              <a:t>6/16/2022</a:t>
            </a:fld>
            <a:endParaRPr lang="en-US" sz="90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6860A11-6142-49CE-A8C3-831C707A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050"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050">
              <a:effectLst/>
            </a:endParaRPr>
          </a:p>
        </p:txBody>
      </p:sp>
      <p:pic>
        <p:nvPicPr>
          <p:cNvPr id="1026" name="Picture 2" descr="Visual Capitalist">
            <a:hlinkClick r:id="rId2"/>
            <a:extLst>
              <a:ext uri="{FF2B5EF4-FFF2-40B4-BE49-F238E27FC236}">
                <a16:creationId xmlns:a16="http://schemas.microsoft.com/office/drawing/2014/main" id="{87DD0086-1212-46F5-AE07-682341A4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10553700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1D9F8CE-B2E9-97CE-FC56-AB0EBC414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1230" y="-289892"/>
            <a:ext cx="11880130" cy="67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19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A5A0D5-3AF8-4B5F-B5F3-EAA4C2B6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6/16/2022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AA9B718-BE77-4CE2-8E13-279F2ACA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50" smtClean="0"/>
              <a:pPr>
                <a:spcAft>
                  <a:spcPts val="600"/>
                </a:spcAft>
              </a:pPr>
              <a:t>12</a:t>
            </a:fld>
            <a:endParaRPr lang="en-US" sz="105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035162F-673F-0CE5-C0EC-F2C0A167B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8" y="0"/>
            <a:ext cx="11305256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67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chemeClr val="bg1"/>
          </a:solidFill>
          <a:ln w="22225">
            <a:solidFill>
              <a:srgbClr val="FAC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F4161BD-AC88-F2FC-6595-18D5213EC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554" y="607718"/>
            <a:ext cx="4511790" cy="5261563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DD0563-7E1A-BC9E-2A13-B1C43C89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76061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236021-6566-8530-1148-126044F61F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67851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6/16/2022</a:t>
            </a:fld>
            <a:endParaRPr 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6/16/2022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/>
              <a:pPr>
                <a:spcAft>
                  <a:spcPts val="600"/>
                </a:spcAft>
              </a:pPr>
              <a:t>6/16/2022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50"/>
              <a:pPr>
                <a:spcAft>
                  <a:spcPts val="600"/>
                </a:spcAft>
              </a:pPr>
              <a:t>15</a:t>
            </a:fld>
            <a:endParaRPr lang="en-US" sz="105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DA3EA56-F757-486B-B96B-E3112F181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2" y="31252"/>
            <a:ext cx="6060397" cy="6477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44A4BE1-36E3-F1BF-CD12-7228572B5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346" y="31252"/>
            <a:ext cx="6639535" cy="115175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B077617-8CC0-E6EC-6463-5A4F8A4FF5FD}"/>
              </a:ext>
            </a:extLst>
          </p:cNvPr>
          <p:cNvSpPr txBox="1"/>
          <p:nvPr/>
        </p:nvSpPr>
        <p:spPr>
          <a:xfrm>
            <a:off x="6057425" y="1477988"/>
            <a:ext cx="5442880" cy="4622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74D8D89-5C38-E128-D822-DA3F80BA4441}"/>
              </a:ext>
            </a:extLst>
          </p:cNvPr>
          <p:cNvSpPr/>
          <p:nvPr/>
        </p:nvSpPr>
        <p:spPr>
          <a:xfrm>
            <a:off x="6273963" y="1254596"/>
            <a:ext cx="518891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Nu verkrijgbaar zonder kosten</a:t>
            </a:r>
          </a:p>
          <a:p>
            <a:pPr algn="ctr"/>
            <a:r>
              <a:rPr lang="nl-NL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Dat is 2% winst</a:t>
            </a:r>
            <a:endParaRPr lang="nl-NL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2177CF72-A864-2B45-5DA2-E018C716C84C}"/>
              </a:ext>
            </a:extLst>
          </p:cNvPr>
          <p:cNvSpPr/>
          <p:nvPr/>
        </p:nvSpPr>
        <p:spPr>
          <a:xfrm>
            <a:off x="18595" y="4462636"/>
            <a:ext cx="3580615" cy="1870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Ideale belegging in tijden van </a:t>
            </a:r>
            <a:r>
              <a:rPr lang="nl-BE" dirty="0" err="1"/>
              <a:t>reccessies</a:t>
            </a:r>
            <a:r>
              <a:rPr lang="nl-BE" dirty="0"/>
              <a:t> en inflatie</a:t>
            </a:r>
          </a:p>
          <a:p>
            <a:pPr algn="ctr"/>
            <a:r>
              <a:rPr lang="nl-BE" dirty="0"/>
              <a:t>En  koopkrachtvermindering</a:t>
            </a:r>
          </a:p>
        </p:txBody>
      </p:sp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6/16/2022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B556CC0A-116D-BD40-DEEE-86D976BDDC9A}"/>
              </a:ext>
            </a:extLst>
          </p:cNvPr>
          <p:cNvSpPr txBox="1"/>
          <p:nvPr/>
        </p:nvSpPr>
        <p:spPr>
          <a:xfrm>
            <a:off x="791923" y="274918"/>
            <a:ext cx="9935050" cy="880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Sofina  5%  dit is UITSTEKEND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EF36DE-DCB5-43FC-8EDF-6E86AF8FF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6/16/2022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AA8F4E3-5AF3-4EE2-854C-2AE334C2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17</a:t>
            </a:fld>
            <a:endParaRPr lang="en-US" sz="12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7E5291F-F224-4568-B3E0-786409755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935" y="5917333"/>
            <a:ext cx="1362075" cy="495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7046519-E6E6-0BD1-17D9-F8F244037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48" y="164290"/>
            <a:ext cx="98298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24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34342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6/16/2022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216E867-037D-4216-8051-13D4E900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9971" y="6036735"/>
            <a:ext cx="1633457" cy="2859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4185D74-A411-4864-95B8-09ED005F71A0}" type="datetime1">
              <a:rPr lang="en-US" sz="1000">
                <a:solidFill>
                  <a:schemeClr val="tx1"/>
                </a:solidFill>
                <a:effectLst/>
              </a:rPr>
              <a:pPr>
                <a:spcAft>
                  <a:spcPts val="600"/>
                </a:spcAft>
              </a:pPr>
              <a:t>6/16/2022</a:t>
            </a:fld>
            <a:endParaRPr lang="en-US" sz="1000">
              <a:solidFill>
                <a:schemeClr val="tx1"/>
              </a:solidFill>
              <a:effectLst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A32A83-097B-4503-BD0F-89CBF915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0202" y="6000984"/>
            <a:ext cx="791924" cy="3236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Aft>
                <a:spcPts val="600"/>
              </a:spcAft>
            </a:pPr>
            <a:fld id="{80F073CC-40D5-4B23-8DF0-9BD0A0C12F2C}" type="slidenum">
              <a:rPr lang="en-US" sz="900">
                <a:solidFill>
                  <a:schemeClr val="tx1"/>
                </a:solidFill>
                <a:effectLst/>
              </a:rPr>
              <a:pPr algn="r">
                <a:spcAft>
                  <a:spcPts val="600"/>
                </a:spcAft>
              </a:pPr>
              <a:t>19</a:t>
            </a:fld>
            <a:endParaRPr lang="en-US" sz="90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C050BD8D-E881-4586-9E75-6D5BB7D10207}"/>
                  </a:ext>
                </a:extLst>
              </p14:cNvPr>
              <p14:cNvContentPartPr/>
              <p14:nvPr/>
            </p14:nvContentPartPr>
            <p14:xfrm>
              <a:off x="4658033" y="3709297"/>
              <a:ext cx="360" cy="36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C050BD8D-E881-4586-9E75-6D5BB7D102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9393" y="370029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E3A2CD5E-C0CD-4580-82C3-DB4037B9F6DC}"/>
              </a:ext>
            </a:extLst>
          </p:cNvPr>
          <p:cNvSpPr/>
          <p:nvPr/>
        </p:nvSpPr>
        <p:spPr>
          <a:xfrm>
            <a:off x="934914" y="430188"/>
            <a:ext cx="8182410" cy="43204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7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Koopwaardige aandelen in een korte termijn rally</a:t>
            </a:r>
          </a:p>
          <a:p>
            <a:pPr algn="ctr"/>
            <a:r>
              <a:rPr lang="nl-BE" sz="7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CANADA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37068" y="539750"/>
            <a:ext cx="10444763" cy="5397500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6/16/2022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2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" name="Picture 12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23" name="Straight Connector 14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6">
            <a:extLst>
              <a:ext uri="{FF2B5EF4-FFF2-40B4-BE49-F238E27FC236}">
                <a16:creationId xmlns:a16="http://schemas.microsoft.com/office/drawing/2014/main" id="{3A992E1B-AAEE-4435-8F48-8C88BE55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04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0A1AD47-BE28-1C60-BE0F-6A76728A79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22" r="2" b="6091"/>
          <a:stretch/>
        </p:blipFill>
        <p:spPr>
          <a:xfrm>
            <a:off x="607942" y="607718"/>
            <a:ext cx="10303015" cy="5261563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2A8E0DE-A10C-4540-A9BC-32A68009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90292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476C2E52-E592-4F3F-BC13-5BD8518E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364E0C-0770-4739-9571-0EA97E295D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82082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6/16/2022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34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4E030-D27C-A4E0-0A6A-AD597FBF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68BC56-C2FE-C1C6-1BAD-6D94C895B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9E17C1-6391-1255-3FA5-391ADBE00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B59C2F-0B10-3497-3279-0CA18105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21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2AA7CF-8C0F-2345-1FBE-6F7535017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2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1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0AB71-51EE-4B2D-958B-9AA3481B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41518D-4DC2-4CB8-9D2B-AC996F59D6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8BA16F-E681-4BA2-954B-FB9E65AE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43B4B7A-B63A-4A39-B20B-7D246C967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22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ADC48DF-5399-DB4F-595A-A97826D6E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34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79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4FC074-20A9-496F-8F70-A9DB6DC8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6/16/2022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A3319C7-B9B7-4644-B01F-A090B3F9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23</a:t>
            </a:fld>
            <a:endParaRPr lang="en-US" sz="12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6A15068-3EBF-84A7-09F9-AC9806B0F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0"/>
            <a:ext cx="11514667" cy="748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2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903BAF-7B4F-4980-92A7-B16D1296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6D2E56-E463-4543-AA46-84EC0076E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46627C-7DE3-43D3-B4EE-0E948516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03322E-854C-4144-94A5-4AF74BE0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24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D022146-8A2F-35BB-780E-D27B99370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41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3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F39A1-BC14-4A91-899F-465618F7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1DC318-7C9C-4027-9ED5-20053B71E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87868D-688F-44C3-B7E8-40B1F723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857EBA-E6AC-4269-A6C1-10865ADA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25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463C14D-AA6A-E5BD-4579-DC776A706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41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5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8013A-DF00-4806-88FC-ECD7C00D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3D9060-7841-4768-9003-CF57DE15F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4F896D-AA3C-4698-BEF3-11A0826E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DF96B6-8DFB-4570-A1BF-14D795A7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E8453F90-2186-CB67-AC7A-FF046AE7502C}"/>
                  </a:ext>
                </a:extLst>
              </p14:cNvPr>
              <p14:cNvContentPartPr/>
              <p14:nvPr/>
            </p14:nvContentPartPr>
            <p14:xfrm>
              <a:off x="1052960" y="5288487"/>
              <a:ext cx="1284480" cy="69480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E8453F90-2186-CB67-AC7A-FF046AE750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960" y="5180487"/>
                <a:ext cx="1392120" cy="9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77A9FCFD-3C42-EE78-234C-2F04FD880338}"/>
                  </a:ext>
                </a:extLst>
              </p14:cNvPr>
              <p14:cNvContentPartPr/>
              <p14:nvPr/>
            </p14:nvContentPartPr>
            <p14:xfrm>
              <a:off x="2031800" y="5643447"/>
              <a:ext cx="360" cy="36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77A9FCFD-3C42-EE78-234C-2F04FD8803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7800" y="553544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F86137B7-1551-9DCC-DB0F-B27238EF3E9A}"/>
                  </a:ext>
                </a:extLst>
              </p14:cNvPr>
              <p14:cNvContentPartPr/>
              <p14:nvPr/>
            </p14:nvContentPartPr>
            <p14:xfrm>
              <a:off x="1034240" y="5255367"/>
              <a:ext cx="360" cy="36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F86137B7-1551-9DCC-DB0F-B27238EF3E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0600" y="5147727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FF3E68E6-4093-6B9C-EE5C-CABC953DC0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6" y="0"/>
            <a:ext cx="11514667" cy="741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91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11C63-AC12-4494-8E5B-B5B31EFE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868579-D4E7-45ED-BC03-60D51798A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6C1D24-2AA8-44F4-9D1C-21B70F20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AF143B5-3EC8-42C3-9AD5-FD431E93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A2F29EA0-187A-105E-8877-D89BD08481AB}"/>
                  </a:ext>
                </a:extLst>
              </p14:cNvPr>
              <p14:cNvContentPartPr/>
              <p14:nvPr/>
            </p14:nvContentPartPr>
            <p14:xfrm>
              <a:off x="5181275" y="4060539"/>
              <a:ext cx="360" cy="36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A2F29EA0-187A-105E-8877-D89BD08481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7635" y="395289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010999BC-A96D-FEEA-6C5B-D53A63E8EE19}"/>
                  </a:ext>
                </a:extLst>
              </p14:cNvPr>
              <p14:cNvContentPartPr/>
              <p14:nvPr/>
            </p14:nvContentPartPr>
            <p14:xfrm>
              <a:off x="5396555" y="3657339"/>
              <a:ext cx="360" cy="36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010999BC-A96D-FEEA-6C5B-D53A63E8EE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42555" y="3549699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fbeelding 8">
            <a:extLst>
              <a:ext uri="{FF2B5EF4-FFF2-40B4-BE49-F238E27FC236}">
                <a16:creationId xmlns:a16="http://schemas.microsoft.com/office/drawing/2014/main" id="{0C9F2F0C-F355-AA59-B424-65F04BCA9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0"/>
            <a:ext cx="11514667" cy="72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5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BA52D-A451-4168-B2C2-3E99D338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82B409-1B58-41B5-B8D4-CAFE66B5B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6BA36B-0D91-4C94-861D-7FFDD8EB0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FE603A-AE93-4417-9999-7EDEDFAC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28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81DF90-E58B-11F0-17BC-DDA0AB064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B5488C-A940-449E-9F2C-31317A207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6/16/2022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719BF2-4B7E-44A4-9B83-4178CE2F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63D55AF-27DC-DD3F-0697-DA1694573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2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60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C4D2623-9AB9-455E-97F9-B0A47E73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42" y="303859"/>
            <a:ext cx="10303015" cy="1072641"/>
          </a:xfrm>
        </p:spPr>
        <p:txBody>
          <a:bodyPr>
            <a:normAutofit/>
          </a:bodyPr>
          <a:lstStyle/>
          <a:p>
            <a:r>
              <a:rPr lang="nl-BE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toch zijn er aandelen die stijgen</a:t>
            </a:r>
          </a:p>
        </p:txBody>
      </p:sp>
      <p:graphicFrame>
        <p:nvGraphicFramePr>
          <p:cNvPr id="9" name="Tijdelijke aanduiding voor inhoud 6">
            <a:extLst>
              <a:ext uri="{FF2B5EF4-FFF2-40B4-BE49-F238E27FC236}">
                <a16:creationId xmlns:a16="http://schemas.microsoft.com/office/drawing/2014/main" id="{74AE8BE3-4B10-8FD8-9787-A524EA716D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222103"/>
              </p:ext>
            </p:extLst>
          </p:nvPr>
        </p:nvGraphicFramePr>
        <p:xfrm>
          <a:off x="1371600" y="1903413"/>
          <a:ext cx="9072563" cy="325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997CC3-2793-4F90-BC47-A91E474C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942" y="6003219"/>
            <a:ext cx="2591752" cy="34484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/>
              <a:pPr defTabSz="914400">
                <a:spcAft>
                  <a:spcPts val="600"/>
                </a:spcAft>
              </a:pPr>
              <a:t>6/16/2022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3408237-8D82-447E-A191-35620F23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9205" y="6003219"/>
            <a:ext cx="2591752" cy="344840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defTabSz="914400">
              <a:spcAft>
                <a:spcPts val="600"/>
              </a:spcAft>
            </a:pPr>
            <a:fld id="{80F073CC-40D5-4B23-8DF0-9BD0A0C12F2C}" type="slidenum">
              <a:rPr lang="en-US"/>
              <a:pPr defTabSz="914400"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66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A41E8-F1F2-49BE-938D-469390E2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04B9DA-50F9-44F5-A3A6-542975683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18F7D3-375E-4637-AD4D-622F67D3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A2B8F5-48BE-4A25-9823-B9338B0A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30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DD24572-C013-7962-9516-EEB2554D6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19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7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1367C-E6D0-2F40-0BD8-10328A5C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86C67D-58DA-A2BD-7C3D-B8052A502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31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C40FD22-3490-8146-AE66-2D142445B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34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3B83F5-C4BF-C8DD-F2AD-6D277F72A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244319-EDA8-5AC8-8656-65D3069EE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6F1ED3-A5B8-6319-905C-A835BED6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69EA9B-58A3-6B15-1005-3F89E42F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32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737188-0014-8D0B-A764-12ECC24D9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19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6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F17EE-3B18-666B-1BA6-6B4CFD367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09757C-CDB4-E709-57C7-493B50A87E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C9F80F-4279-6AFB-3DA0-B7E66012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47221E-FB11-3FEC-D0F7-4FB05AD7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33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7AE1B0C-4679-DE26-F622-1E876EE8F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2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E0050B-39C3-0875-AFD2-5435B966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133752" y="932688"/>
            <a:ext cx="2159794" cy="60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chemeClr val="bg1"/>
                </a:solidFill>
              </a:rPr>
              <a:pPr algn="r">
                <a:spcAft>
                  <a:spcPts val="600"/>
                </a:spcAft>
              </a:pPr>
              <a:t>6/16/2022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866379-C128-863A-FAF2-54290FF8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157" y="5881575"/>
            <a:ext cx="604743" cy="60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0F073CC-40D5-4B23-8DF0-9BD0A0C12F2C}" type="slidenum">
              <a:rPr lang="en-US" sz="150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34</a:t>
            </a:fld>
            <a:endParaRPr lang="en-US" sz="1500">
              <a:solidFill>
                <a:schemeClr val="bg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FC068FB-61CA-29DF-ECF8-8E9E8B19D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2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E2BED-894D-E580-E366-1F1EA082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F870EA-9994-8A54-E340-913383282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0CDBFB-DB3D-903E-E8AB-B6444A3E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790F0B9-5F58-2CC6-9F70-04140C6F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35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82D71D1-37A5-7825-C7B2-F843E1D05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19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7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6/16/2022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36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inhoud 2">
            <a:extLst>
              <a:ext uri="{FF2B5EF4-FFF2-40B4-BE49-F238E27FC236}">
                <a16:creationId xmlns:a16="http://schemas.microsoft.com/office/drawing/2014/main" id="{263A5AC8-4DB3-44B8-3ABF-C1538A783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67" y="1150268"/>
            <a:ext cx="2914534" cy="3150213"/>
          </a:xfrm>
        </p:spPr>
        <p:txBody>
          <a:bodyPr>
            <a:noAutofit/>
          </a:bodyPr>
          <a:lstStyle/>
          <a:p>
            <a:r>
              <a:rPr lang="nl-BE" sz="1800" b="1" dirty="0">
                <a:solidFill>
                  <a:srgbClr val="FFFF00"/>
                </a:solidFill>
              </a:rPr>
              <a:t>Iedereen kan orders plaatsen met limieten</a:t>
            </a:r>
          </a:p>
          <a:p>
            <a:r>
              <a:rPr lang="nl-BE" sz="1800" b="1" dirty="0">
                <a:solidFill>
                  <a:srgbClr val="FFFF00"/>
                </a:solidFill>
              </a:rPr>
              <a:t>Dus je moet niet aan dagkoers kopen of verkopen</a:t>
            </a:r>
          </a:p>
          <a:p>
            <a:endParaRPr lang="nl-BE" sz="1800" b="1" dirty="0">
              <a:solidFill>
                <a:srgbClr val="FFFF00"/>
              </a:solidFill>
            </a:endParaRPr>
          </a:p>
          <a:p>
            <a:r>
              <a:rPr lang="nl-BE" sz="1800" b="1" dirty="0">
                <a:solidFill>
                  <a:srgbClr val="FFFF00"/>
                </a:solidFill>
              </a:rPr>
              <a:t>Je denkt dat de kg naar 59000</a:t>
            </a:r>
            <a:r>
              <a:rPr lang="nl-BE" sz="1800" b="1" baseline="30000" dirty="0">
                <a:solidFill>
                  <a:srgbClr val="FFFF00"/>
                </a:solidFill>
              </a:rPr>
              <a:t>e</a:t>
            </a:r>
            <a:r>
              <a:rPr lang="nl-BE" sz="1800" b="1" dirty="0">
                <a:solidFill>
                  <a:srgbClr val="FFFF00"/>
                </a:solidFill>
              </a:rPr>
              <a:t> kan gaan en je plaatst een order aan 59000</a:t>
            </a:r>
            <a:r>
              <a:rPr lang="nl-BE" sz="1800" b="1" baseline="30000" dirty="0">
                <a:solidFill>
                  <a:srgbClr val="FFFF00"/>
                </a:solidFill>
              </a:rPr>
              <a:t>e</a:t>
            </a:r>
            <a:r>
              <a:rPr lang="nl-BE" sz="1800" b="1" dirty="0">
                <a:solidFill>
                  <a:srgbClr val="FFFF00"/>
                </a:solidFill>
              </a:rPr>
              <a:t> all-in</a:t>
            </a:r>
          </a:p>
          <a:p>
            <a:r>
              <a:rPr lang="nl-BE" sz="1800" b="1" dirty="0">
                <a:solidFill>
                  <a:srgbClr val="FFFF00"/>
                </a:solidFill>
              </a:rPr>
              <a:t>Voorwaarden deponeren van je goud of overboeken van de geldsom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35ADFD-A230-470C-9ECC-8A01F2D8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68053" y="6100908"/>
            <a:ext cx="1639564" cy="344840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</a:pPr>
            <a:fld id="{47309314-E4B1-4CA1-9313-ED56281F2FEC}" type="datetime1">
              <a:rPr lang="en-US"/>
              <a:pPr algn="r">
                <a:spcAft>
                  <a:spcPts val="600"/>
                </a:spcAft>
              </a:pPr>
              <a:t>6/16/2022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ABA706-3FCC-482C-B9CF-EAAD4820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37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8EC8C7E-3D3F-BE9F-8959-D1760EC7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218" y="701506"/>
            <a:ext cx="6422771" cy="50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58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68EBC9F7-98A9-70E4-EDD5-6334F9DDF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962" y="508624"/>
            <a:ext cx="9283143" cy="5250155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8125FF-02AF-4F4F-BF70-A6E46A3B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7309314-E4B1-4CA1-9313-ED56281F2FEC}" type="datetime1">
              <a:rPr lang="en-US" sz="900"/>
              <a:pPr>
                <a:spcAft>
                  <a:spcPts val="600"/>
                </a:spcAft>
              </a:pPr>
              <a:t>6/16/2022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89958FF-7672-4CFF-AB81-C71D3AB7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50"/>
              <a:pPr>
                <a:spcAft>
                  <a:spcPts val="600"/>
                </a:spcAft>
              </a:pPr>
              <a:t>38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632667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85A2691-54B5-7B53-5D39-89774B73D2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20" y="10"/>
            <a:ext cx="11518880" cy="647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42F8B-71C8-DE9A-CD07-BDE18A37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z="900"/>
              <a:pPr>
                <a:spcAft>
                  <a:spcPts val="600"/>
                </a:spcAft>
              </a:pPr>
              <a:t>6/16/2022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68B248-7EC1-0A23-6E4B-3B65FB88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50"/>
              <a:pPr>
                <a:spcAft>
                  <a:spcPts val="600"/>
                </a:spcAft>
              </a:pPr>
              <a:t>39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3969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EAC01-5076-4716-B0D9-35C04098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5448DA-4B0D-4341-8B89-3CAB9E42B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65678-3F22-441E-85D3-25F31DC9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C55387-7D62-4BC0-AACC-C44E685B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4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338EBF9-E203-4D3E-A79B-8D1C52BAF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87" y="0"/>
            <a:ext cx="10856526" cy="647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3C2A3A6-E67A-6371-4646-5930E60DBEBB}"/>
              </a:ext>
            </a:extLst>
          </p:cNvPr>
          <p:cNvSpPr txBox="1"/>
          <p:nvPr/>
        </p:nvSpPr>
        <p:spPr>
          <a:xfrm>
            <a:off x="430858" y="718220"/>
            <a:ext cx="105851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b="1" dirty="0"/>
              <a:t>Dit is de nieuwe brokersfirma bij </a:t>
            </a:r>
            <a:r>
              <a:rPr lang="nl-BE" b="1" dirty="0" err="1">
                <a:solidFill>
                  <a:srgbClr val="FF0000"/>
                </a:solidFill>
              </a:rPr>
              <a:t>Busschaert&amp;co</a:t>
            </a:r>
            <a:r>
              <a:rPr lang="nl-BE" b="1" dirty="0">
                <a:solidFill>
                  <a:srgbClr val="FF0000"/>
                </a:solidFill>
              </a:rPr>
              <a:t>-//B BUSSCHAERT </a:t>
            </a:r>
            <a:r>
              <a:rPr lang="nl-BE" b="1" dirty="0"/>
              <a:t>IS uitvoerend bestuurder VAN MEXEM BELGIUM EN VERANTWOORDELIJK VOOR </a:t>
            </a:r>
            <a:r>
              <a:rPr lang="nl-BE" b="1" dirty="0" err="1"/>
              <a:t>ADVIESBEHEER.adviesbeheer</a:t>
            </a:r>
            <a:r>
              <a:rPr lang="nl-BE" b="1" dirty="0"/>
              <a:t> =0,4% commissie op a/v</a:t>
            </a:r>
          </a:p>
        </p:txBody>
      </p:sp>
    </p:spTree>
    <p:extLst>
      <p:ext uri="{BB962C8B-B14F-4D97-AF65-F5344CB8AC3E}">
        <p14:creationId xmlns:p14="http://schemas.microsoft.com/office/powerpoint/2010/main" val="2679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40FE35-B5AC-1AF4-329B-FE893328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547F4D-8391-6EDE-75E7-AF4C2CE96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ABCEC8-D6A0-BCE9-28CA-E93307A1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711C4E-E83D-96C4-9070-A451BF8D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5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D97CD57-5D5C-35D5-8F01-BCA462B62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58" y="0"/>
            <a:ext cx="10729192" cy="647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7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EC61291-EFA6-2ADA-9D7A-628153F3103F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" r="-1" b="16770"/>
          <a:stretch>
            <a:fillRect/>
          </a:stretch>
        </p:blipFill>
        <p:spPr bwMode="auto">
          <a:xfrm>
            <a:off x="6066540" y="607718"/>
            <a:ext cx="4846577" cy="5261563"/>
          </a:xfrm>
          <a:prstGeom prst="rect">
            <a:avLst/>
          </a:prstGeom>
          <a:noFill/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ABCEC8-D6A0-BCE9-28CA-E93307A1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6/16/2022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711C4E-E83D-96C4-9070-A451BF8D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05F7E6-98D2-D396-3208-D2F8BC0DA3C4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" r="-1" b="16770"/>
          <a:stretch>
            <a:fillRect/>
          </a:stretch>
        </p:blipFill>
        <p:spPr bwMode="auto">
          <a:xfrm>
            <a:off x="5794567" y="453389"/>
            <a:ext cx="4846577" cy="5261563"/>
          </a:xfrm>
          <a:prstGeom prst="rect">
            <a:avLst/>
          </a:prstGeom>
          <a:noFill/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141E769-4943-5A2B-1600-90029A090808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6" y="-73868"/>
            <a:ext cx="5405015" cy="7011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7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02583-339B-347A-2488-7B790BAD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2139B6-1117-2B80-9FB4-124636F79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6FA79A-6E5E-2288-E128-81DAD369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7A6973-CC6C-3DB3-725D-CCE68403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7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29530-D9B9-E180-B8A2-47D50BF12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58" y="0"/>
            <a:ext cx="10545629" cy="647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6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A4C6C-6A80-2D2C-C95F-E71252AB9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485206-7532-0367-1B03-7D129B753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85D48C-0D41-ADF3-CF26-5EE7E629F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6/16/2022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FA96AC-F45C-759B-C79A-55A47B8D2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8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8C06D1C-0C68-2AB0-C9C8-D76F28F48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42" y="0"/>
            <a:ext cx="11017223" cy="647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093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6/16/2022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371</Words>
  <Application>Microsoft Office PowerPoint</Application>
  <PresentationFormat>Aangepast</PresentationFormat>
  <Paragraphs>132</Paragraphs>
  <Slides>39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8" baseType="lpstr">
      <vt:lpstr>Arial Unicode MS</vt:lpstr>
      <vt:lpstr>Calibri</vt:lpstr>
      <vt:lpstr>Wingdings 3</vt:lpstr>
      <vt:lpstr>Gill Sans MT</vt:lpstr>
      <vt:lpstr>Constantia</vt:lpstr>
      <vt:lpstr>Arial</vt:lpstr>
      <vt:lpstr>Arial Black</vt:lpstr>
      <vt:lpstr>LJQQAM+ITC Zapf Chancery Medium Italic</vt:lpstr>
      <vt:lpstr>Galerie</vt:lpstr>
      <vt:lpstr>PowerPoint-presentatie</vt:lpstr>
      <vt:lpstr>PowerPoint-presentatie</vt:lpstr>
      <vt:lpstr>En toch zijn er aandelen die stijgen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52</cp:revision>
  <dcterms:modified xsi:type="dcterms:W3CDTF">2022-06-16T09:57:11Z</dcterms:modified>
</cp:coreProperties>
</file>