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582" r:id="rId1"/>
  </p:sldMasterIdLst>
  <p:notesMasterIdLst>
    <p:notesMasterId r:id="rId33"/>
  </p:notesMasterIdLst>
  <p:sldIdLst>
    <p:sldId id="256" r:id="rId2"/>
    <p:sldId id="258" r:id="rId3"/>
    <p:sldId id="339" r:id="rId4"/>
    <p:sldId id="377" r:id="rId5"/>
    <p:sldId id="387" r:id="rId6"/>
    <p:sldId id="260" r:id="rId7"/>
    <p:sldId id="315" r:id="rId8"/>
    <p:sldId id="391" r:id="rId9"/>
    <p:sldId id="396" r:id="rId10"/>
    <p:sldId id="395" r:id="rId11"/>
    <p:sldId id="264" r:id="rId12"/>
    <p:sldId id="336" r:id="rId13"/>
    <p:sldId id="272" r:id="rId14"/>
    <p:sldId id="393" r:id="rId15"/>
    <p:sldId id="274" r:id="rId16"/>
    <p:sldId id="281" r:id="rId17"/>
    <p:sldId id="385" r:id="rId18"/>
    <p:sldId id="363" r:id="rId19"/>
    <p:sldId id="365" r:id="rId20"/>
    <p:sldId id="372" r:id="rId21"/>
    <p:sldId id="366" r:id="rId22"/>
    <p:sldId id="368" r:id="rId23"/>
    <p:sldId id="373" r:id="rId24"/>
    <p:sldId id="374" r:id="rId25"/>
    <p:sldId id="375" r:id="rId26"/>
    <p:sldId id="380" r:id="rId27"/>
    <p:sldId id="381" r:id="rId28"/>
    <p:sldId id="344" r:id="rId29"/>
    <p:sldId id="326" r:id="rId30"/>
    <p:sldId id="327" r:id="rId31"/>
    <p:sldId id="386" r:id="rId32"/>
  </p:sldIdLst>
  <p:sldSz cx="11518900" cy="6477000"/>
  <p:notesSz cx="11518900" cy="6477000"/>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Century Gothic" panose="020B0502020202020204" pitchFamily="34" charset="0"/>
      <p:regular r:id="rId39"/>
      <p:bold r:id="rId40"/>
      <p:italic r:id="rId41"/>
      <p:boldItalic r:id="rId42"/>
    </p:embeddedFont>
    <p:embeddedFont>
      <p:font typeface="Constantia" panose="02030602050306030303" pitchFamily="18" charset="0"/>
      <p:regular r:id="rId43"/>
      <p:bold r:id="rId44"/>
      <p:italic r:id="rId45"/>
      <p:boldItalic r:id="rId46"/>
    </p:embeddedFont>
    <p:embeddedFont>
      <p:font typeface="LJQQAM+ITC Zapf Chancery Medium Italic" panose="020B0604020202020204"/>
      <p:regular r:id="rId47"/>
    </p:embeddedFont>
    <p:embeddedFont>
      <p:font typeface="Wingdings 3" panose="05040102010807070707" pitchFamily="18" charset="2"/>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Lst>
        </p14:section>
        <p14:section name="Naamloze sectie" id="{8755B586-2486-49CE-8420-C76D66869903}">
          <p14:sldIdLst>
            <p14:sldId id="258"/>
            <p14:sldId id="339"/>
            <p14:sldId id="377"/>
            <p14:sldId id="387"/>
            <p14:sldId id="260"/>
            <p14:sldId id="315"/>
            <p14:sldId id="391"/>
            <p14:sldId id="396"/>
            <p14:sldId id="395"/>
            <p14:sldId id="264"/>
            <p14:sldId id="336"/>
            <p14:sldId id="272"/>
            <p14:sldId id="393"/>
            <p14:sldId id="274"/>
            <p14:sldId id="281"/>
            <p14:sldId id="385"/>
            <p14:sldId id="363"/>
            <p14:sldId id="365"/>
            <p14:sldId id="372"/>
            <p14:sldId id="366"/>
            <p14:sldId id="368"/>
            <p14:sldId id="373"/>
            <p14:sldId id="374"/>
            <p14:sldId id="375"/>
            <p14:sldId id="380"/>
            <p14:sldId id="381"/>
            <p14:sldId id="344"/>
            <p14:sldId id="326"/>
            <p14:sldId id="327"/>
            <p14:sldId id="386"/>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9EE83-F935-4F28-8525-60F338CDAF1F}" v="3" dt="2022-08-18T11:28:09.7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10" autoAdjust="0"/>
  </p:normalViewPr>
  <p:slideViewPr>
    <p:cSldViewPr>
      <p:cViewPr varScale="1">
        <p:scale>
          <a:sx n="117" d="100"/>
          <a:sy n="117" d="100"/>
        </p:scale>
        <p:origin x="564" y="102"/>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3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08:45:35.57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8:59:50.8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11,'0'0,"0"0,0-1,0 1,0-1,1 1,-1-1,0 1,0-1,0 1,0-1,0 1,1 0,-1-1,0 1,0-1,1 1,-1 0,0-1,1 1,-1 0,0-1,1 1,-1 0,0 0,1-1,-1 1,1 0,-1 0,1 0,-1 0,0-1,1 1,-1 0,1 0,-1 0,1 0,-1 0,1 0,-1 0,1 0,-1 0,0 0,1 1,-1-1,1 0,-1 0,1 0,0 1,23 10,-13-2,-1-1,0 2,-1-1,0 1,0 0,8 14,45 79,-22-36,42 55,45 77,-107-164,-3 1,0 1,21 76,13 102,-18-70,64 176,-54-193,-29-78,3-1,2-1,42 76,-59-121,0 0,0 0,0 0,1 0,-1 0,1 0,0-1,0 0,0 1,0-1,0 0,1 0,-1-1,0 1,1-1,-1 1,1-1,0 0,0 0,-1-1,1 1,0-1,0 0,-1 0,1 0,0-1,0 1,-1-1,1 0,5-2,11-4,-1-1,-1-1,0 0,29-20,-6 3,525-260,12 38,-150 67,-410 173,1 1,-2-2,1 0,-1-2,-1 1,0-2,0 0,-1-1,-1-1,0 0,17-24,67-87,-38 51,234-338,-122 163,-150 216,-7 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8:59:58.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9:00:10.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9:00:24.8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9:00:27.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E64DA3B7-C8ED-4794-95C0-F1362288985C}" type="datetimeFigureOut">
              <a:rPr lang="nl-BE" smtClean="0"/>
              <a:t>18/08/2022</a:t>
            </a:fld>
            <a:endParaRPr lang="nl-BE"/>
          </a:p>
        </p:txBody>
      </p:sp>
      <p:sp>
        <p:nvSpPr>
          <p:cNvPr id="4" name="Tijdelijke aanduiding voor dia-afbeelding 3"/>
          <p:cNvSpPr>
            <a:spLocks noGrp="1" noRot="1" noChangeAspect="1"/>
          </p:cNvSpPr>
          <p:nvPr>
            <p:ph type="sldImg" idx="2"/>
          </p:nvPr>
        </p:nvSpPr>
        <p:spPr>
          <a:xfrm>
            <a:off x="3816350" y="809625"/>
            <a:ext cx="3886200" cy="218598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1152525" y="3117850"/>
            <a:ext cx="9213850" cy="25495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151563"/>
            <a:ext cx="4991100" cy="32543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6524625" y="6151563"/>
            <a:ext cx="4991100" cy="325437"/>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18</a:t>
            </a:fld>
            <a:endParaRPr lang="nl-BE"/>
          </a:p>
        </p:txBody>
      </p:sp>
    </p:spTree>
    <p:extLst>
      <p:ext uri="{BB962C8B-B14F-4D97-AF65-F5344CB8AC3E}">
        <p14:creationId xmlns:p14="http://schemas.microsoft.com/office/powerpoint/2010/main" val="88012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31</a:t>
            </a:fld>
            <a:endParaRPr lang="nl-BE"/>
          </a:p>
        </p:txBody>
      </p:sp>
    </p:spTree>
    <p:extLst>
      <p:ext uri="{BB962C8B-B14F-4D97-AF65-F5344CB8AC3E}">
        <p14:creationId xmlns:p14="http://schemas.microsoft.com/office/powerpoint/2010/main" val="394771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66106" y="893362"/>
            <a:ext cx="8160235" cy="2473079"/>
          </a:xfrm>
        </p:spPr>
        <p:txBody>
          <a:bodyPr bIns="0" anchor="b">
            <a:normAutofit/>
          </a:bodyPr>
          <a:lstStyle>
            <a:lvl1pPr algn="l">
              <a:defRPr sz="6233"/>
            </a:lvl1pPr>
          </a:lstStyle>
          <a:p>
            <a:r>
              <a:rPr lang="nl-NL"/>
              <a:t>Klik om stijl te bewerken</a:t>
            </a:r>
            <a:endParaRPr lang="en-US" dirty="0"/>
          </a:p>
        </p:txBody>
      </p:sp>
      <p:sp>
        <p:nvSpPr>
          <p:cNvPr id="3" name="Subtitle 2"/>
          <p:cNvSpPr>
            <a:spLocks noGrp="1"/>
          </p:cNvSpPr>
          <p:nvPr>
            <p:ph type="subTitle" idx="1"/>
          </p:nvPr>
        </p:nvSpPr>
        <p:spPr>
          <a:xfrm>
            <a:off x="1066107" y="3366441"/>
            <a:ext cx="8160234" cy="1011590"/>
          </a:xfrm>
        </p:spPr>
        <p:txBody>
          <a:bodyPr tIns="91440" bIns="91440">
            <a:normAutofit/>
          </a:bodyPr>
          <a:lstStyle>
            <a:lvl1pPr marL="0" indent="0" algn="l">
              <a:buNone/>
              <a:defRPr sz="1700" b="0">
                <a:solidFill>
                  <a:schemeClr val="tx1"/>
                </a:solidFill>
              </a:defRPr>
            </a:lvl1pPr>
            <a:lvl2pPr marL="431780" indent="0" algn="ctr">
              <a:buNone/>
              <a:defRPr sz="1700"/>
            </a:lvl2pPr>
            <a:lvl3pPr marL="863559" indent="0" algn="ctr">
              <a:buNone/>
              <a:defRPr sz="1700"/>
            </a:lvl3pPr>
            <a:lvl4pPr marL="1295339" indent="0" algn="ctr">
              <a:buNone/>
              <a:defRPr sz="1511"/>
            </a:lvl4pPr>
            <a:lvl5pPr marL="1727119" indent="0" algn="ctr">
              <a:buNone/>
              <a:defRPr sz="1511"/>
            </a:lvl5pPr>
            <a:lvl6pPr marL="2158898" indent="0" algn="ctr">
              <a:buNone/>
              <a:defRPr sz="1511"/>
            </a:lvl6pPr>
            <a:lvl7pPr marL="2590678" indent="0" algn="ctr">
              <a:buNone/>
              <a:defRPr sz="1511"/>
            </a:lvl7pPr>
            <a:lvl8pPr marL="3022458" indent="0" algn="ctr">
              <a:buNone/>
              <a:defRPr sz="1511"/>
            </a:lvl8pPr>
            <a:lvl9pPr marL="3454237" indent="0" algn="ctr">
              <a:buNone/>
              <a:defRPr sz="1511"/>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8/18/2022</a:t>
            </a:fld>
            <a:endParaRPr lang="en-US"/>
          </a:p>
        </p:txBody>
      </p:sp>
      <p:sp>
        <p:nvSpPr>
          <p:cNvPr id="5" name="Footer Placeholder 4"/>
          <p:cNvSpPr>
            <a:spLocks noGrp="1"/>
          </p:cNvSpPr>
          <p:nvPr>
            <p:ph type="ftr" sz="quarter" idx="11"/>
          </p:nvPr>
        </p:nvSpPr>
        <p:spPr>
          <a:xfrm>
            <a:off x="1064897" y="311013"/>
            <a:ext cx="5615528" cy="292023"/>
          </a:xfrm>
        </p:spPr>
        <p:txBody>
          <a:bodyPr/>
          <a:lstStyle/>
          <a:p>
            <a:endParaRPr lang="nl-BE"/>
          </a:p>
        </p:txBody>
      </p:sp>
      <p:sp>
        <p:nvSpPr>
          <p:cNvPr id="6" name="Slide Number Placeholder 5"/>
          <p:cNvSpPr>
            <a:spLocks noGrp="1"/>
          </p:cNvSpPr>
          <p:nvPr>
            <p:ph type="sldNum" sz="quarter" idx="12"/>
          </p:nvPr>
        </p:nvSpPr>
        <p:spPr>
          <a:xfrm>
            <a:off x="9376483" y="127434"/>
            <a:ext cx="766244" cy="475601"/>
          </a:xfrm>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130901617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8/18/2022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33790905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949" y="754586"/>
            <a:ext cx="1526540" cy="4401006"/>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067870" y="754586"/>
            <a:ext cx="7396613" cy="440100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8/18/2022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165963" y="2877616"/>
            <a:ext cx="4404360" cy="146866"/>
          </a:xfrm>
          <a:prstGeom prst="rect">
            <a:avLst/>
          </a:prstGeom>
          <a:noFill/>
          <a:ln>
            <a:noFill/>
          </a:ln>
        </p:spPr>
      </p:pic>
    </p:spTree>
    <p:extLst>
      <p:ext uri="{BB962C8B-B14F-4D97-AF65-F5344CB8AC3E}">
        <p14:creationId xmlns:p14="http://schemas.microsoft.com/office/powerpoint/2010/main" val="191661626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8/18/2022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6384867"/>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a:defRPr sz="1133"/>
            </a:lvl1pPr>
          </a:lstStyle>
          <a:p>
            <a:fld id="{19127723-9AB6-4880-AA78-6BD21EBC34E1}" type="datetime1">
              <a:rPr lang="en-US" smtClean="0"/>
              <a:t>8/18/2022</a:t>
            </a:fld>
            <a:endParaRPr lang="en-US"/>
          </a:p>
        </p:txBody>
      </p:sp>
      <p:sp>
        <p:nvSpPr>
          <p:cNvPr id="5" name="Footer Placeholder 4"/>
          <p:cNvSpPr>
            <a:spLocks noGrp="1"/>
          </p:cNvSpPr>
          <p:nvPr>
            <p:ph type="ftr" sz="quarter" idx="11"/>
          </p:nvPr>
        </p:nvSpPr>
        <p:spPr/>
        <p:txBody>
          <a:bodyPr/>
          <a:lstStyle>
            <a:lvl1pPr>
              <a:defRPr sz="1133"/>
            </a:lvl1p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29594623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66828" y="1658567"/>
            <a:ext cx="8143216" cy="1936173"/>
          </a:xfrm>
        </p:spPr>
        <p:txBody>
          <a:bodyPr anchor="b">
            <a:normAutofit/>
          </a:bodyPr>
          <a:lstStyle>
            <a:lvl1pPr algn="l">
              <a:defRPr sz="3400"/>
            </a:lvl1pPr>
          </a:lstStyle>
          <a:p>
            <a:r>
              <a:rPr lang="nl-NL"/>
              <a:t>Klik om stijl te bewerken</a:t>
            </a:r>
            <a:endParaRPr lang="en-US" dirty="0"/>
          </a:p>
        </p:txBody>
      </p:sp>
      <p:sp>
        <p:nvSpPr>
          <p:cNvPr id="3" name="Text Placeholder 2"/>
          <p:cNvSpPr>
            <a:spLocks noGrp="1"/>
          </p:cNvSpPr>
          <p:nvPr>
            <p:ph type="body" idx="1" hasCustomPrompt="1"/>
          </p:nvPr>
        </p:nvSpPr>
        <p:spPr>
          <a:xfrm>
            <a:off x="1066827" y="3594740"/>
            <a:ext cx="8143216" cy="956655"/>
          </a:xfrm>
        </p:spPr>
        <p:txBody>
          <a:bodyPr tIns="91440">
            <a:normAutofit/>
          </a:bodyPr>
          <a:lstStyle>
            <a:lvl1pPr marL="0" indent="0" algn="l">
              <a:buNone/>
              <a:defRPr sz="1700">
                <a:solidFill>
                  <a:schemeClr val="tx1"/>
                </a:solidFill>
              </a:defRPr>
            </a:lvl1pPr>
            <a:lvl2pPr marL="431780" indent="0">
              <a:buNone/>
              <a:defRPr sz="1700">
                <a:solidFill>
                  <a:schemeClr val="tx1">
                    <a:tint val="75000"/>
                  </a:schemeClr>
                </a:solidFill>
              </a:defRPr>
            </a:lvl2pPr>
            <a:lvl3pPr marL="863559" indent="0">
              <a:buNone/>
              <a:defRPr sz="1700">
                <a:solidFill>
                  <a:schemeClr val="tx1">
                    <a:tint val="75000"/>
                  </a:schemeClr>
                </a:solidFill>
              </a:defRPr>
            </a:lvl3pPr>
            <a:lvl4pPr marL="1295339" indent="0">
              <a:buNone/>
              <a:defRPr sz="1511">
                <a:solidFill>
                  <a:schemeClr val="tx1">
                    <a:tint val="75000"/>
                  </a:schemeClr>
                </a:solidFill>
              </a:defRPr>
            </a:lvl4pPr>
            <a:lvl5pPr marL="1727119" indent="0">
              <a:buNone/>
              <a:defRPr sz="1511">
                <a:solidFill>
                  <a:schemeClr val="tx1">
                    <a:tint val="75000"/>
                  </a:schemeClr>
                </a:solidFill>
              </a:defRPr>
            </a:lvl5pPr>
            <a:lvl6pPr marL="2158898" indent="0">
              <a:buNone/>
              <a:defRPr sz="1511">
                <a:solidFill>
                  <a:schemeClr val="tx1">
                    <a:tint val="75000"/>
                  </a:schemeClr>
                </a:solidFill>
              </a:defRPr>
            </a:lvl6pPr>
            <a:lvl7pPr marL="2590678" indent="0">
              <a:buNone/>
              <a:defRPr sz="1511">
                <a:solidFill>
                  <a:schemeClr val="tx1">
                    <a:tint val="75000"/>
                  </a:schemeClr>
                </a:solidFill>
              </a:defRPr>
            </a:lvl7pPr>
            <a:lvl8pPr marL="3022458" indent="0">
              <a:buNone/>
              <a:defRPr sz="1511">
                <a:solidFill>
                  <a:schemeClr val="tx1">
                    <a:tint val="75000"/>
                  </a:schemeClr>
                </a:solidFill>
              </a:defRPr>
            </a:lvl8pPr>
            <a:lvl9pPr marL="3454237" indent="0">
              <a:buNone/>
              <a:defRPr sz="151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F6353B1-1FA3-445A-8117-F3082D614776}" type="datetime1">
              <a:rPr lang="en-US" smtClean="0"/>
              <a:t>8/18/2022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86797382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68609" y="904813"/>
            <a:ext cx="9075324" cy="1000455"/>
          </a:xfrm>
        </p:spPr>
        <p:txBody>
          <a:bodyPr/>
          <a:lstStyle/>
          <a:p>
            <a:r>
              <a:rPr lang="nl-NL"/>
              <a:t>Klik om stijl te bewerken</a:t>
            </a:r>
            <a:endParaRPr lang="en-US" dirty="0"/>
          </a:p>
        </p:txBody>
      </p:sp>
      <p:sp>
        <p:nvSpPr>
          <p:cNvPr id="3" name="Content Placeholder 2"/>
          <p:cNvSpPr>
            <a:spLocks noGrp="1"/>
          </p:cNvSpPr>
          <p:nvPr>
            <p:ph sz="half" idx="1"/>
          </p:nvPr>
        </p:nvSpPr>
        <p:spPr>
          <a:xfrm>
            <a:off x="1066827" y="2045309"/>
            <a:ext cx="4388701" cy="31108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759078" y="2051115"/>
            <a:ext cx="4388701" cy="31044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8/18/2022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304045520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066827" y="900373"/>
            <a:ext cx="9077238" cy="997635"/>
          </a:xfrm>
        </p:spPr>
        <p:txBody>
          <a:bodyPr/>
          <a:lstStyle/>
          <a:p>
            <a:r>
              <a:rPr lang="nl-NL"/>
              <a:t>Klik om stijl te bewerken</a:t>
            </a:r>
            <a:endParaRPr lang="en-US" dirty="0"/>
          </a:p>
        </p:txBody>
      </p:sp>
      <p:sp>
        <p:nvSpPr>
          <p:cNvPr id="3" name="Text Placeholder 2"/>
          <p:cNvSpPr>
            <a:spLocks noGrp="1"/>
          </p:cNvSpPr>
          <p:nvPr>
            <p:ph type="body" idx="1"/>
          </p:nvPr>
        </p:nvSpPr>
        <p:spPr>
          <a:xfrm>
            <a:off x="1066827" y="2049187"/>
            <a:ext cx="4388701" cy="757391"/>
          </a:xfrm>
        </p:spPr>
        <p:txBody>
          <a:bodyPr anchor="b">
            <a:normAutofit/>
          </a:bodyPr>
          <a:lstStyle>
            <a:lvl1pPr marL="0" indent="0">
              <a:lnSpc>
                <a:spcPct val="100000"/>
              </a:lnSpc>
              <a:buNone/>
              <a:defRPr sz="2644" b="0" cap="none" baseline="0">
                <a:solidFill>
                  <a:schemeClr val="accent1"/>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1066827" y="2809201"/>
            <a:ext cx="4388701" cy="235532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757879" y="2052449"/>
            <a:ext cx="4388701" cy="757668"/>
          </a:xfrm>
        </p:spPr>
        <p:txBody>
          <a:bodyPr anchor="b">
            <a:normAutofit/>
          </a:bodyPr>
          <a:lstStyle>
            <a:lvl1pPr marL="0" indent="0">
              <a:lnSpc>
                <a:spcPct val="100000"/>
              </a:lnSpc>
              <a:buNone/>
              <a:defRPr sz="2644" b="0" cap="none" baseline="0">
                <a:solidFill>
                  <a:schemeClr val="accent1"/>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757879" y="2806577"/>
            <a:ext cx="4388701" cy="23490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8/18/2022</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112999954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8/18/2022</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7404348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8/18/2022</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34809180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62221" y="899657"/>
            <a:ext cx="3094205" cy="2193166"/>
          </a:xfrm>
        </p:spPr>
        <p:txBody>
          <a:bodyPr anchor="b">
            <a:normAutofit/>
          </a:bodyPr>
          <a:lstStyle>
            <a:lvl1pPr algn="l">
              <a:defRPr sz="2267"/>
            </a:lvl1pPr>
          </a:lstStyle>
          <a:p>
            <a:r>
              <a:rPr lang="nl-NL"/>
              <a:t>Klik om stijl te bewerken</a:t>
            </a:r>
            <a:endParaRPr lang="en-US" dirty="0"/>
          </a:p>
        </p:txBody>
      </p:sp>
      <p:sp>
        <p:nvSpPr>
          <p:cNvPr id="3" name="Content Placeholder 2"/>
          <p:cNvSpPr>
            <a:spLocks noGrp="1"/>
          </p:cNvSpPr>
          <p:nvPr>
            <p:ph idx="1"/>
          </p:nvPr>
        </p:nvSpPr>
        <p:spPr>
          <a:xfrm>
            <a:off x="4462566" y="899657"/>
            <a:ext cx="5680532" cy="4254931"/>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62221" y="3092823"/>
            <a:ext cx="3094205" cy="2057867"/>
          </a:xfrm>
        </p:spPr>
        <p:txBody>
          <a:bodyPr/>
          <a:lstStyle>
            <a:lvl1pPr marL="0" indent="0" algn="l">
              <a:buNone/>
              <a:defRPr sz="1511"/>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8/18/2022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109016896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064573" y="455383"/>
            <a:ext cx="3849585" cy="4863040"/>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66787" y="1066762"/>
            <a:ext cx="5531634" cy="1817308"/>
          </a:xfrm>
        </p:spPr>
        <p:txBody>
          <a:bodyPr anchor="b">
            <a:normAutofit/>
          </a:bodyPr>
          <a:lstStyle>
            <a:lvl1pPr>
              <a:defRPr sz="3022"/>
            </a:lvl1pPr>
          </a:lstStyle>
          <a:p>
            <a:r>
              <a:rPr lang="nl-NL"/>
              <a:t>Klik om stijl te bewerken</a:t>
            </a:r>
            <a:endParaRPr lang="en-US" dirty="0"/>
          </a:p>
        </p:txBody>
      </p:sp>
      <p:sp>
        <p:nvSpPr>
          <p:cNvPr id="3" name="Picture Placeholder 2"/>
          <p:cNvSpPr>
            <a:spLocks noGrp="1" noChangeAspect="1"/>
          </p:cNvSpPr>
          <p:nvPr>
            <p:ph type="pic" idx="1"/>
          </p:nvPr>
        </p:nvSpPr>
        <p:spPr>
          <a:xfrm>
            <a:off x="7675856" y="1060179"/>
            <a:ext cx="2637075" cy="3651531"/>
          </a:xfrm>
          <a:solidFill>
            <a:schemeClr val="bg1">
              <a:lumMod val="85000"/>
            </a:schemeClr>
          </a:solidFill>
          <a:ln w="9525" cap="sq">
            <a:noFill/>
            <a:miter lim="800000"/>
          </a:ln>
          <a:effectLst/>
        </p:spPr>
        <p:txBody>
          <a:bodyPr anchor="t"/>
          <a:lstStyle>
            <a:lvl1pPr marL="0" indent="0" algn="ctr">
              <a:buNone/>
              <a:defRPr sz="3022"/>
            </a:lvl1pPr>
            <a:lvl2pPr marL="431780" indent="0">
              <a:buNone/>
              <a:defRPr sz="2644"/>
            </a:lvl2pPr>
            <a:lvl3pPr marL="863559" indent="0">
              <a:buNone/>
              <a:defRPr sz="2267"/>
            </a:lvl3pPr>
            <a:lvl4pPr marL="1295339" indent="0">
              <a:buNone/>
              <a:defRPr sz="1889"/>
            </a:lvl4pPr>
            <a:lvl5pPr marL="1727119" indent="0">
              <a:buNone/>
              <a:defRPr sz="1889"/>
            </a:lvl5pPr>
            <a:lvl6pPr marL="2158898" indent="0">
              <a:buNone/>
              <a:defRPr sz="1889"/>
            </a:lvl6pPr>
            <a:lvl7pPr marL="2590678" indent="0">
              <a:buNone/>
              <a:defRPr sz="1889"/>
            </a:lvl7pPr>
            <a:lvl8pPr marL="3022458" indent="0">
              <a:buNone/>
              <a:defRPr sz="1889"/>
            </a:lvl8pPr>
            <a:lvl9pPr marL="3454237" indent="0">
              <a:buNone/>
              <a:defRPr sz="188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65958" y="2884070"/>
            <a:ext cx="5523711" cy="1979568"/>
          </a:xfrm>
        </p:spPr>
        <p:txBody>
          <a:bodyPr>
            <a:normAutofit/>
          </a:bodyPr>
          <a:lstStyle>
            <a:lvl1pPr marL="0" indent="0" algn="l">
              <a:buNone/>
              <a:defRPr sz="1700"/>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a:xfrm>
            <a:off x="1063175" y="5165976"/>
            <a:ext cx="5526658" cy="302338"/>
          </a:xfrm>
        </p:spPr>
        <p:txBody>
          <a:bodyPr/>
          <a:lstStyle>
            <a:lvl1pPr algn="l">
              <a:defRPr/>
            </a:lvl1pPr>
          </a:lstStyle>
          <a:p>
            <a:fld id="{6AF22F27-2F7B-4771-8667-393EC6809EA0}" type="datetime1">
              <a:rPr lang="en-US" smtClean="0"/>
              <a:t>8/18/2022</a:t>
            </a:fld>
            <a:endParaRPr lang="en-US"/>
          </a:p>
        </p:txBody>
      </p:sp>
      <p:sp>
        <p:nvSpPr>
          <p:cNvPr id="6" name="Footer Placeholder 5"/>
          <p:cNvSpPr>
            <a:spLocks noGrp="1"/>
          </p:cNvSpPr>
          <p:nvPr>
            <p:ph type="ftr" sz="quarter" idx="11"/>
          </p:nvPr>
        </p:nvSpPr>
        <p:spPr>
          <a:xfrm>
            <a:off x="1063174" y="300938"/>
            <a:ext cx="4608522" cy="303102"/>
          </a:xfrm>
        </p:spPr>
        <p:txBody>
          <a:bodyPr/>
          <a:lstStyle/>
          <a:p>
            <a:endParaRPr lang="nl-BE"/>
          </a:p>
        </p:txBody>
      </p:sp>
      <p:sp>
        <p:nvSpPr>
          <p:cNvPr id="7" name="Slide Number Placeholder 6"/>
          <p:cNvSpPr>
            <a:spLocks noGrp="1"/>
          </p:cNvSpPr>
          <p:nvPr>
            <p:ph type="sldNum" sz="quarter" idx="12"/>
          </p:nvPr>
        </p:nvSpPr>
        <p:spPr>
          <a:xfrm>
            <a:off x="5835784" y="129774"/>
            <a:ext cx="766244" cy="475601"/>
          </a:xfrm>
        </p:spPr>
        <p:txBody>
          <a:bodyPr/>
          <a:lstStyle/>
          <a:p>
            <a:fld id="{B6F15528-21DE-4FAA-801E-634DDDAF4B2B}" type="slidenum">
              <a:rPr lang="nl-BE" smtClean="0"/>
              <a:t>‹nr.›</a:t>
            </a:fld>
            <a:endParaRPr lang="nl-B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063325" y="607716"/>
            <a:ext cx="5554990" cy="146812"/>
          </a:xfrm>
          <a:prstGeom prst="rect">
            <a:avLst/>
          </a:prstGeom>
          <a:noFill/>
          <a:ln>
            <a:noFill/>
          </a:ln>
        </p:spPr>
      </p:pic>
    </p:spTree>
    <p:extLst>
      <p:ext uri="{BB962C8B-B14F-4D97-AF65-F5344CB8AC3E}">
        <p14:creationId xmlns:p14="http://schemas.microsoft.com/office/powerpoint/2010/main" val="286138920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5779373"/>
            <a:ext cx="11518900" cy="701675"/>
          </a:xfrm>
          <a:prstGeom prst="rect">
            <a:avLst/>
          </a:prstGeom>
        </p:spPr>
      </p:pic>
      <p:sp>
        <p:nvSpPr>
          <p:cNvPr id="13" name="Rectangle 12"/>
          <p:cNvSpPr/>
          <p:nvPr/>
        </p:nvSpPr>
        <p:spPr>
          <a:xfrm>
            <a:off x="0" y="442727"/>
            <a:ext cx="11518900" cy="5333300"/>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5781199"/>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067870" y="900362"/>
            <a:ext cx="9073094" cy="990944"/>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067870" y="2051115"/>
            <a:ext cx="9073094" cy="311154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33518" y="312017"/>
            <a:ext cx="2376525" cy="292023"/>
          </a:xfrm>
          <a:prstGeom prst="rect">
            <a:avLst/>
          </a:prstGeom>
        </p:spPr>
        <p:txBody>
          <a:bodyPr vert="horz" lIns="91440" tIns="45720" rIns="91440" bIns="45720" rtlCol="0" anchor="ctr"/>
          <a:lstStyle>
            <a:lvl1pPr algn="r">
              <a:defRPr sz="944">
                <a:solidFill>
                  <a:schemeClr val="tx1">
                    <a:tint val="75000"/>
                  </a:schemeClr>
                </a:solidFill>
              </a:defRPr>
            </a:lvl1pPr>
          </a:lstStyle>
          <a:p>
            <a:fld id="{19127723-9AB6-4880-AA78-6BD21EBC34E1}" type="datetime1">
              <a:rPr lang="en-US" smtClean="0"/>
              <a:t>8/18/2022</a:t>
            </a:fld>
            <a:endParaRPr lang="en-US"/>
          </a:p>
        </p:txBody>
      </p:sp>
      <p:sp>
        <p:nvSpPr>
          <p:cNvPr id="5" name="Footer Placeholder 4"/>
          <p:cNvSpPr>
            <a:spLocks noGrp="1"/>
          </p:cNvSpPr>
          <p:nvPr>
            <p:ph type="ftr" sz="quarter" idx="3"/>
          </p:nvPr>
        </p:nvSpPr>
        <p:spPr>
          <a:xfrm>
            <a:off x="1067870" y="311013"/>
            <a:ext cx="5610963" cy="292023"/>
          </a:xfrm>
          <a:prstGeom prst="rect">
            <a:avLst/>
          </a:prstGeom>
        </p:spPr>
        <p:txBody>
          <a:bodyPr vert="horz" lIns="91440" tIns="45720" rIns="91440" bIns="45720" rtlCol="0" anchor="ctr"/>
          <a:lstStyle>
            <a:lvl1pPr algn="l">
              <a:defRPr sz="94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9370516" y="129774"/>
            <a:ext cx="766244" cy="475601"/>
          </a:xfrm>
          <a:prstGeom prst="rect">
            <a:avLst/>
          </a:prstGeom>
        </p:spPr>
        <p:txBody>
          <a:bodyPr vert="horz" lIns="91440" tIns="45720" rIns="91440" bIns="45720" rtlCol="0" anchor="t"/>
          <a:lstStyle>
            <a:lvl1pPr algn="r">
              <a:defRPr sz="2644">
                <a:solidFill>
                  <a:schemeClr val="accent1"/>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2170034613"/>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 id="2147484594" r:id="rId12"/>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863559" rtl="0" eaLnBrk="1" latinLnBrk="0" hangingPunct="1">
        <a:lnSpc>
          <a:spcPct val="90000"/>
        </a:lnSpc>
        <a:spcBef>
          <a:spcPct val="0"/>
        </a:spcBef>
        <a:buNone/>
        <a:defRPr sz="3022" b="0" i="0" kern="1200" cap="none">
          <a:solidFill>
            <a:schemeClr val="tx1"/>
          </a:solidFill>
          <a:effectLst/>
          <a:latin typeface="+mj-lt"/>
          <a:ea typeface="+mj-ea"/>
          <a:cs typeface="+mj-cs"/>
        </a:defRPr>
      </a:lvl1pPr>
    </p:titleStyle>
    <p:bodyStyle>
      <a:lvl1pPr marL="215890" indent="-215890" algn="l" defTabSz="863559" rtl="0" eaLnBrk="1" latinLnBrk="0" hangingPunct="1">
        <a:lnSpc>
          <a:spcPct val="120000"/>
        </a:lnSpc>
        <a:spcBef>
          <a:spcPts val="944"/>
        </a:spcBef>
        <a:buClr>
          <a:schemeClr val="accent1"/>
        </a:buClr>
        <a:buSzPct val="100000"/>
        <a:buFont typeface="Arial" panose="020B0604020202020204" pitchFamily="34" charset="0"/>
        <a:buChar char="•"/>
        <a:defRPr sz="1889" kern="1200">
          <a:solidFill>
            <a:schemeClr val="tx1"/>
          </a:solidFill>
          <a:effectLst/>
          <a:latin typeface="+mn-lt"/>
          <a:ea typeface="+mn-ea"/>
          <a:cs typeface="+mn-cs"/>
        </a:defRPr>
      </a:lvl1pPr>
      <a:lvl2pPr marL="647670"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700" kern="1200" cap="none" baseline="0">
          <a:solidFill>
            <a:schemeClr val="tx1"/>
          </a:solidFill>
          <a:effectLst/>
          <a:latin typeface="+mn-lt"/>
          <a:ea typeface="+mn-ea"/>
          <a:cs typeface="+mn-cs"/>
        </a:defRPr>
      </a:lvl2pPr>
      <a:lvl3pPr marL="1079449"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511" kern="1200">
          <a:solidFill>
            <a:schemeClr val="tx1"/>
          </a:solidFill>
          <a:effectLst/>
          <a:latin typeface="+mn-lt"/>
          <a:ea typeface="+mn-ea"/>
          <a:cs typeface="+mn-cs"/>
        </a:defRPr>
      </a:lvl3pPr>
      <a:lvl4pPr marL="1511229"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322" kern="1200" cap="none" baseline="0">
          <a:solidFill>
            <a:schemeClr val="tx1"/>
          </a:solidFill>
          <a:effectLst/>
          <a:latin typeface="+mn-lt"/>
          <a:ea typeface="+mn-ea"/>
          <a:cs typeface="+mn-cs"/>
        </a:defRPr>
      </a:lvl4pPr>
      <a:lvl5pPr marL="1943009"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a:solidFill>
            <a:schemeClr val="tx1"/>
          </a:solidFill>
          <a:effectLst/>
          <a:latin typeface="+mn-lt"/>
          <a:ea typeface="+mn-ea"/>
          <a:cs typeface="+mn-cs"/>
        </a:defRPr>
      </a:lvl5pPr>
      <a:lvl6pPr marL="2374788"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a:solidFill>
            <a:schemeClr val="tx1"/>
          </a:solidFill>
          <a:effectLst/>
          <a:latin typeface="+mn-lt"/>
          <a:ea typeface="+mn-ea"/>
          <a:cs typeface="+mn-cs"/>
        </a:defRPr>
      </a:lvl6pPr>
      <a:lvl7pPr marL="2806568"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a:solidFill>
            <a:schemeClr val="tx1"/>
          </a:solidFill>
          <a:effectLst/>
          <a:latin typeface="+mn-lt"/>
          <a:ea typeface="+mn-ea"/>
          <a:cs typeface="+mn-cs"/>
        </a:defRPr>
      </a:lvl7pPr>
      <a:lvl8pPr marL="3238348"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baseline="0">
          <a:solidFill>
            <a:schemeClr val="tx1"/>
          </a:solidFill>
          <a:effectLst/>
          <a:latin typeface="+mn-lt"/>
          <a:ea typeface="+mn-ea"/>
          <a:cs typeface="+mn-cs"/>
        </a:defRPr>
      </a:lvl8pPr>
      <a:lvl9pPr marL="3670127"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baseline="0">
          <a:solidFill>
            <a:schemeClr val="tx1"/>
          </a:solidFill>
          <a:effectLst/>
          <a:latin typeface="+mn-lt"/>
          <a:ea typeface="+mn-ea"/>
          <a:cs typeface="+mn-cs"/>
        </a:defRPr>
      </a:lvl9pPr>
    </p:bodyStyle>
    <p:otherStyle>
      <a:defPPr>
        <a:defRPr lang="en-US"/>
      </a:defPPr>
      <a:lvl1pPr marL="0" algn="l" defTabSz="863559" rtl="0" eaLnBrk="1" latinLnBrk="0" hangingPunct="1">
        <a:defRPr sz="1700" kern="1200">
          <a:solidFill>
            <a:schemeClr val="tx1"/>
          </a:solidFill>
          <a:latin typeface="+mn-lt"/>
          <a:ea typeface="+mn-ea"/>
          <a:cs typeface="+mn-cs"/>
        </a:defRPr>
      </a:lvl1pPr>
      <a:lvl2pPr marL="431780" algn="l" defTabSz="863559" rtl="0" eaLnBrk="1" latinLnBrk="0" hangingPunct="1">
        <a:defRPr sz="1700" kern="1200">
          <a:solidFill>
            <a:schemeClr val="tx1"/>
          </a:solidFill>
          <a:latin typeface="+mn-lt"/>
          <a:ea typeface="+mn-ea"/>
          <a:cs typeface="+mn-cs"/>
        </a:defRPr>
      </a:lvl2pPr>
      <a:lvl3pPr marL="863559" algn="l" defTabSz="863559" rtl="0" eaLnBrk="1" latinLnBrk="0" hangingPunct="1">
        <a:defRPr sz="1700" kern="1200">
          <a:solidFill>
            <a:schemeClr val="tx1"/>
          </a:solidFill>
          <a:latin typeface="+mn-lt"/>
          <a:ea typeface="+mn-ea"/>
          <a:cs typeface="+mn-cs"/>
        </a:defRPr>
      </a:lvl3pPr>
      <a:lvl4pPr marL="1295339" algn="l" defTabSz="863559" rtl="0" eaLnBrk="1" latinLnBrk="0" hangingPunct="1">
        <a:defRPr sz="1700" kern="1200">
          <a:solidFill>
            <a:schemeClr val="tx1"/>
          </a:solidFill>
          <a:latin typeface="+mn-lt"/>
          <a:ea typeface="+mn-ea"/>
          <a:cs typeface="+mn-cs"/>
        </a:defRPr>
      </a:lvl4pPr>
      <a:lvl5pPr marL="1727119" algn="l" defTabSz="863559" rtl="0" eaLnBrk="1" latinLnBrk="0" hangingPunct="1">
        <a:defRPr sz="1700" kern="1200">
          <a:solidFill>
            <a:schemeClr val="tx1"/>
          </a:solidFill>
          <a:latin typeface="+mn-lt"/>
          <a:ea typeface="+mn-ea"/>
          <a:cs typeface="+mn-cs"/>
        </a:defRPr>
      </a:lvl5pPr>
      <a:lvl6pPr marL="2158898" algn="l" defTabSz="863559" rtl="0" eaLnBrk="1" latinLnBrk="0" hangingPunct="1">
        <a:defRPr sz="1700" kern="1200">
          <a:solidFill>
            <a:schemeClr val="tx1"/>
          </a:solidFill>
          <a:latin typeface="+mn-lt"/>
          <a:ea typeface="+mn-ea"/>
          <a:cs typeface="+mn-cs"/>
        </a:defRPr>
      </a:lvl6pPr>
      <a:lvl7pPr marL="2590678" algn="l" defTabSz="863559" rtl="0" eaLnBrk="1" latinLnBrk="0" hangingPunct="1">
        <a:defRPr sz="1700" kern="1200">
          <a:solidFill>
            <a:schemeClr val="tx1"/>
          </a:solidFill>
          <a:latin typeface="+mn-lt"/>
          <a:ea typeface="+mn-ea"/>
          <a:cs typeface="+mn-cs"/>
        </a:defRPr>
      </a:lvl7pPr>
      <a:lvl8pPr marL="3022458" algn="l" defTabSz="863559" rtl="0" eaLnBrk="1" latinLnBrk="0" hangingPunct="1">
        <a:defRPr sz="1700" kern="1200">
          <a:solidFill>
            <a:schemeClr val="tx1"/>
          </a:solidFill>
          <a:latin typeface="+mn-lt"/>
          <a:ea typeface="+mn-ea"/>
          <a:cs typeface="+mn-cs"/>
        </a:defRPr>
      </a:lvl8pPr>
      <a:lvl9pPr marL="3454237" algn="l" defTabSz="863559"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230.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customXml" Target="../ink/ink4.xml"/><Relationship Id="rId2" Type="http://schemas.openxmlformats.org/officeDocument/2006/relationships/customXml" Target="../ink/ink2.xml"/><Relationship Id="rId1" Type="http://schemas.openxmlformats.org/officeDocument/2006/relationships/slideLayout" Target="../slideLayouts/slideLayout12.xml"/><Relationship Id="rId6" Type="http://schemas.openxmlformats.org/officeDocument/2006/relationships/image" Target="../media/image290.png"/><Relationship Id="rId5" Type="http://schemas.openxmlformats.org/officeDocument/2006/relationships/customXml" Target="../ink/ink3.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customXml" Target="../ink/ink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customXml" Target="../ink/ink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www.visualcapitalist.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object 3"/>
          <p:cNvSpPr txBox="1"/>
          <p:nvPr/>
        </p:nvSpPr>
        <p:spPr>
          <a:xfrm>
            <a:off x="4751337" y="35813"/>
            <a:ext cx="5832649" cy="1436797"/>
          </a:xfrm>
          <a:prstGeom prst="rect">
            <a:avLst/>
          </a:prstGeom>
        </p:spPr>
        <p:txBody>
          <a:bodyPr vert="horz" lIns="91440" tIns="45720" rIns="91440" bIns="45720" rtlCol="0" anchor="t">
            <a:noAutofit/>
          </a:bodyPr>
          <a:lstStyle/>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Beleggersadvies</a:t>
            </a:r>
            <a:endParaRPr lang="en-US" sz="3200" b="1" dirty="0">
              <a:solidFill>
                <a:schemeClr val="tx1">
                  <a:lumMod val="65000"/>
                  <a:lumOff val="35000"/>
                </a:schemeClr>
              </a:solidFill>
              <a:latin typeface="+mj-lt"/>
              <a:ea typeface="+mj-ea"/>
              <a:cs typeface="+mj-cs"/>
            </a:endParaRPr>
          </a:p>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Uw</a:t>
            </a:r>
            <a:r>
              <a:rPr lang="en-US" sz="3200" b="1" dirty="0">
                <a:solidFill>
                  <a:schemeClr val="tx1">
                    <a:lumMod val="65000"/>
                    <a:lumOff val="35000"/>
                  </a:schemeClr>
                </a:solidFill>
                <a:latin typeface="+mj-lt"/>
                <a:ea typeface="+mj-ea"/>
                <a:cs typeface="+mj-cs"/>
              </a:rPr>
              <a:t> docent</a:t>
            </a:r>
          </a:p>
          <a:p>
            <a:pPr marL="1028700" lvl="1" indent="-571500" algn="just">
              <a:lnSpc>
                <a:spcPct val="90000"/>
              </a:lnSpc>
              <a:spcBef>
                <a:spcPct val="0"/>
              </a:spcBef>
              <a:spcAft>
                <a:spcPts val="600"/>
              </a:spcAft>
              <a:buFont typeface="Arial" panose="020B0604020202020204" pitchFamily="34" charset="0"/>
              <a:buChar char="•"/>
            </a:pPr>
            <a:r>
              <a:rPr lang="en-US" sz="3200" b="1" dirty="0">
                <a:solidFill>
                  <a:schemeClr val="tx1">
                    <a:lumMod val="65000"/>
                    <a:lumOff val="35000"/>
                  </a:schemeClr>
                </a:solidFill>
                <a:latin typeface="+mj-lt"/>
                <a:ea typeface="+mj-ea"/>
                <a:cs typeface="+mj-cs"/>
              </a:rPr>
              <a:t>B BUSSCHAERT</a:t>
            </a:r>
          </a:p>
          <a:p>
            <a:pPr marL="1028700" lvl="1" indent="-571500" algn="just">
              <a:lnSpc>
                <a:spcPct val="90000"/>
              </a:lnSpc>
              <a:spcBef>
                <a:spcPct val="0"/>
              </a:spcBef>
              <a:spcAft>
                <a:spcPts val="600"/>
              </a:spcAft>
              <a:buFont typeface="Arial" panose="020B0604020202020204" pitchFamily="34" charset="0"/>
              <a:buChar char="•"/>
            </a:pPr>
            <a:endParaRPr lang="en-US" sz="4400" b="1" dirty="0">
              <a:solidFill>
                <a:srgbClr val="FF0000"/>
              </a:solidFill>
              <a:latin typeface="+mj-lt"/>
              <a:ea typeface="+mj-ea"/>
              <a:cs typeface="+mj-cs"/>
            </a:endParaRP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EC7C6A84-4328-493F-A9BC-6CC7A43A8B74}" type="datetime1">
              <a:rPr lang="en-US" sz="900"/>
              <a:pPr defTabSz="914400">
                <a:spcAft>
                  <a:spcPts val="600"/>
                </a:spcAft>
              </a:pPr>
              <a:t>8/18/2022</a:t>
            </a:fld>
            <a:endParaRPr lang="en-US" sz="900"/>
          </a:p>
        </p:txBody>
      </p:sp>
      <p:sp>
        <p:nvSpPr>
          <p:cNvPr id="4" name="object 4"/>
          <p:cNvSpPr txBox="1"/>
          <p:nvPr/>
        </p:nvSpPr>
        <p:spPr>
          <a:xfrm>
            <a:off x="6082749" y="482676"/>
            <a:ext cx="4786710" cy="510014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endParaRPr lang="en-US" b="1" spc="-21" dirty="0">
              <a:solidFill>
                <a:schemeClr val="tx1">
                  <a:lumMod val="75000"/>
                  <a:lumOff val="25000"/>
                </a:schemeClr>
              </a:solidFill>
            </a:endParaRPr>
          </a:p>
        </p:txBody>
      </p:sp>
      <p:sp>
        <p:nvSpPr>
          <p:cNvPr id="5" name="object 5"/>
          <p:cNvSpPr txBox="1"/>
          <p:nvPr/>
        </p:nvSpPr>
        <p:spPr>
          <a:xfrm>
            <a:off x="5875915" y="1603347"/>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FF0000"/>
                </a:solidFill>
                <a:latin typeface="Arial Black"/>
                <a:cs typeface="Arial Black"/>
              </a:rPr>
              <a:t>Fondsen</a:t>
            </a:r>
            <a:r>
              <a:rPr sz="2300" spc="20" dirty="0">
                <a:solidFill>
                  <a:srgbClr val="FF0000"/>
                </a:solidFill>
                <a:latin typeface="Arial Black"/>
                <a:cs typeface="Arial Black"/>
              </a:rPr>
              <a:t> </a:t>
            </a:r>
            <a:r>
              <a:rPr sz="2300" spc="-21" dirty="0">
                <a:solidFill>
                  <a:srgbClr val="FF0000"/>
                </a:solidFill>
                <a:latin typeface="Arial Black"/>
                <a:cs typeface="Arial Black"/>
              </a:rPr>
              <a:t>overzicht</a:t>
            </a:r>
          </a:p>
          <a:p>
            <a:pPr marL="0" marR="0">
              <a:lnSpc>
                <a:spcPts val="3243"/>
              </a:lnSpc>
              <a:spcBef>
                <a:spcPts val="696"/>
              </a:spcBef>
              <a:spcAft>
                <a:spcPts val="0"/>
              </a:spcAft>
            </a:pPr>
            <a:r>
              <a:rPr sz="2300" dirty="0">
                <a:solidFill>
                  <a:srgbClr val="FF0000"/>
                </a:solidFill>
                <a:latin typeface="Arial Black"/>
                <a:cs typeface="Arial Black"/>
              </a:rPr>
              <a:t>Obligaties </a:t>
            </a:r>
            <a:r>
              <a:rPr sz="2300" spc="-21" dirty="0">
                <a:solidFill>
                  <a:srgbClr val="FF0000"/>
                </a:solidFill>
                <a:latin typeface="Arial Black"/>
                <a:cs typeface="Arial Black"/>
              </a:rPr>
              <a:t>overzicht</a:t>
            </a:r>
          </a:p>
          <a:p>
            <a:pPr marL="0" marR="0">
              <a:lnSpc>
                <a:spcPts val="3243"/>
              </a:lnSpc>
              <a:spcBef>
                <a:spcPts val="686"/>
              </a:spcBef>
              <a:spcAft>
                <a:spcPts val="0"/>
              </a:spcAft>
            </a:pPr>
            <a:r>
              <a:rPr sz="2300" dirty="0">
                <a:solidFill>
                  <a:srgbClr val="FF0000"/>
                </a:solidFill>
                <a:latin typeface="Arial Black"/>
                <a:cs typeface="Arial Black"/>
              </a:rPr>
              <a:t>Aandelen </a:t>
            </a:r>
            <a:r>
              <a:rPr sz="2300" spc="-21" dirty="0">
                <a:solidFill>
                  <a:srgbClr val="FF0000"/>
                </a:solidFill>
                <a:latin typeface="Arial Black"/>
                <a:cs typeface="Arial Black"/>
              </a:rPr>
              <a:t>overzich</a:t>
            </a:r>
            <a:r>
              <a:rPr sz="2300" spc="-21" dirty="0">
                <a:solidFill>
                  <a:schemeClr val="bg2"/>
                </a:solidFill>
                <a:latin typeface="Arial Black"/>
                <a:cs typeface="Arial Black"/>
              </a:rPr>
              <a:t>t</a:t>
            </a:r>
          </a:p>
        </p:txBody>
      </p:sp>
      <p:sp>
        <p:nvSpPr>
          <p:cNvPr id="7" name="object 7"/>
          <p:cNvSpPr txBox="1"/>
          <p:nvPr/>
        </p:nvSpPr>
        <p:spPr>
          <a:xfrm>
            <a:off x="4662642" y="3119459"/>
            <a:ext cx="6768752"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FFFF00"/>
                </a:highlight>
                <a:latin typeface="Arial Black"/>
                <a:cs typeface="Arial Black"/>
              </a:rPr>
              <a:t>Onze adviezen zijn geen aan/verkoop opdrachten </a:t>
            </a:r>
            <a:r>
              <a:rPr sz="2400" spc="-27" dirty="0" err="1">
                <a:highlight>
                  <a:srgbClr val="FFFF00"/>
                </a:highlight>
                <a:latin typeface="Arial Black"/>
                <a:cs typeface="Arial Black"/>
              </a:rPr>
              <a:t>voor</a:t>
            </a:r>
            <a:r>
              <a:rPr sz="2400" spc="37" dirty="0">
                <a:highlight>
                  <a:srgbClr val="FFFF00"/>
                </a:highlight>
                <a:latin typeface="Arial Black"/>
                <a:cs typeface="Arial Black"/>
              </a:rPr>
              <a:t> </a:t>
            </a:r>
            <a:r>
              <a:rPr sz="2400" dirty="0">
                <a:highlight>
                  <a:srgbClr val="FFFF00"/>
                </a:highlight>
                <a:latin typeface="Arial Black"/>
                <a:cs typeface="Arial Black"/>
              </a:rPr>
              <a:t>persoonlijke vermogensbeheer</a:t>
            </a:r>
            <a:endParaRPr lang="nl-BE" sz="2400" dirty="0">
              <a:highlight>
                <a:srgbClr val="FFFF00"/>
              </a:highlight>
              <a:latin typeface="Arial Black"/>
              <a:cs typeface="Arial Black"/>
            </a:endParaRPr>
          </a:p>
          <a:p>
            <a:pPr marL="0" marR="0">
              <a:lnSpc>
                <a:spcPts val="2880"/>
              </a:lnSpc>
              <a:spcBef>
                <a:spcPts val="0"/>
              </a:spcBef>
              <a:spcAft>
                <a:spcPts val="600"/>
              </a:spcAft>
            </a:pPr>
            <a:r>
              <a:rPr sz="2400" dirty="0">
                <a:highlight>
                  <a:srgbClr val="FFFF00"/>
                </a:highlight>
                <a:latin typeface="Arial Black"/>
                <a:cs typeface="Arial Black"/>
              </a:rPr>
              <a:t>Maar </a:t>
            </a:r>
            <a:r>
              <a:rPr sz="2400" dirty="0" err="1">
                <a:highlight>
                  <a:srgbClr val="FFFF00"/>
                </a:highlight>
                <a:latin typeface="Arial Black"/>
                <a:cs typeface="Arial Black"/>
              </a:rPr>
              <a:t>louter</a:t>
            </a:r>
            <a:r>
              <a:rPr sz="2400" dirty="0">
                <a:highlight>
                  <a:srgbClr val="FFFF00"/>
                </a:highlight>
                <a:latin typeface="Arial Black"/>
                <a:cs typeface="Arial Black"/>
              </a:rPr>
              <a:t> </a:t>
            </a:r>
            <a:r>
              <a:rPr sz="2400" dirty="0" err="1">
                <a:highlight>
                  <a:srgbClr val="FFFF00"/>
                </a:highlight>
                <a:latin typeface="Arial Black"/>
                <a:cs typeface="Arial Black"/>
              </a:rPr>
              <a:t>informatie</a:t>
            </a:r>
            <a:r>
              <a:rPr lang="nl-NL" sz="2400" dirty="0">
                <a:highlight>
                  <a:srgbClr val="FFFF00"/>
                </a:highlight>
                <a:latin typeface="Arial Black"/>
                <a:cs typeface="Arial Black"/>
              </a:rPr>
              <a:t>  berichten</a:t>
            </a:r>
            <a:endParaRPr lang="nl-BE" sz="2400" dirty="0">
              <a:highlight>
                <a:srgbClr val="FFFF00"/>
              </a:highlight>
              <a:latin typeface="Arial Black"/>
              <a:cs typeface="Arial Black"/>
            </a:endParaRPr>
          </a:p>
        </p:txBody>
      </p:sp>
      <p:sp>
        <p:nvSpPr>
          <p:cNvPr id="8" name="object 8"/>
          <p:cNvSpPr txBox="1"/>
          <p:nvPr/>
        </p:nvSpPr>
        <p:spPr>
          <a:xfrm>
            <a:off x="4645664" y="4864424"/>
            <a:ext cx="6502492" cy="844077"/>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4751337" y="5759379"/>
            <a:ext cx="6839570" cy="741293"/>
          </a:xfrm>
          <a:prstGeom prst="rect">
            <a:avLst/>
          </a:prstGeom>
        </p:spPr>
        <p:txBody>
          <a:bodyPr vert="horz" wrap="square" lIns="0" tIns="0" rIns="0" bIns="0" rtlCol="0">
            <a:spAutoFit/>
          </a:bodyPr>
          <a:lstStyle/>
          <a:p>
            <a:pPr marL="0" marR="0">
              <a:lnSpc>
                <a:spcPts val="2679"/>
              </a:lnSpc>
              <a:spcBef>
                <a:spcPts val="0"/>
              </a:spcBef>
              <a:spcAft>
                <a:spcPts val="600"/>
              </a:spcAft>
            </a:pPr>
            <a:r>
              <a:rPr sz="2000" b="1" dirty="0">
                <a:highlight>
                  <a:srgbClr val="00FF00"/>
                </a:highlight>
                <a:latin typeface="Arial Unicode MS"/>
                <a:cs typeface="Arial Unicode MS"/>
              </a:rPr>
              <a:t>UITGEVER INVESTORS</a:t>
            </a:r>
            <a:r>
              <a:rPr sz="2000" b="1" spc="-10" dirty="0">
                <a:highlight>
                  <a:srgbClr val="00FF00"/>
                </a:highlight>
                <a:latin typeface="Arial Unicode MS"/>
                <a:cs typeface="Arial Unicode MS"/>
              </a:rPr>
              <a:t> </a:t>
            </a:r>
            <a:r>
              <a:rPr sz="2000" b="1" dirty="0">
                <a:highlight>
                  <a:srgbClr val="00FF00"/>
                </a:highlight>
                <a:latin typeface="Arial Unicode MS"/>
                <a:cs typeface="Arial Unicode MS"/>
              </a:rPr>
              <a:t>NETWORK</a:t>
            </a:r>
            <a:r>
              <a:rPr lang="nl-NL" sz="2000" b="1" dirty="0">
                <a:highlight>
                  <a:srgbClr val="00FF00"/>
                </a:highlight>
                <a:latin typeface="Arial Unicode MS"/>
                <a:cs typeface="Arial Unicode MS"/>
              </a:rPr>
              <a:t> bv</a:t>
            </a:r>
            <a:r>
              <a:rPr sz="2000" b="1" dirty="0">
                <a:highlight>
                  <a:srgbClr val="00FF00"/>
                </a:highlight>
                <a:latin typeface="Arial Unicode MS"/>
                <a:cs typeface="Arial Unicode MS"/>
              </a:rPr>
              <a:t>;</a:t>
            </a:r>
            <a:endParaRPr lang="nl-BE" sz="2000" b="1" dirty="0">
              <a:highlight>
                <a:srgbClr val="00FF00"/>
              </a:highlight>
              <a:latin typeface="Arial Unicode MS"/>
              <a:cs typeface="Arial Unicode MS"/>
            </a:endParaRPr>
          </a:p>
          <a:p>
            <a:pPr marL="0" marR="0">
              <a:lnSpc>
                <a:spcPts val="2679"/>
              </a:lnSpc>
              <a:spcBef>
                <a:spcPts val="0"/>
              </a:spcBef>
              <a:spcAft>
                <a:spcPts val="600"/>
              </a:spcAft>
            </a:pP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MANON</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BUSSCHAERT PIERSLN 113 KNOKKE-HEIST</a:t>
            </a:r>
            <a:endParaRPr lang="nl-BE" sz="2000" b="1" dirty="0">
              <a:highlight>
                <a:srgbClr val="00FF00"/>
              </a:highlight>
              <a:latin typeface="Arial Unicode MS"/>
              <a:cs typeface="Arial Unicode MS"/>
            </a:endParaRPr>
          </a:p>
        </p:txBody>
      </p:sp>
      <p:pic>
        <p:nvPicPr>
          <p:cNvPr id="104" name="Picture 12">
            <a:extLst>
              <a:ext uri="{FF2B5EF4-FFF2-40B4-BE49-F238E27FC236}">
                <a16:creationId xmlns:a16="http://schemas.microsoft.com/office/drawing/2014/main" id="{8FCC45A3-9E06-DF6F-04CA-1B42D39266FB}"/>
              </a:ext>
            </a:extLst>
          </p:cNvPr>
          <p:cNvPicPr>
            <a:picLocks noChangeAspect="1"/>
          </p:cNvPicPr>
          <p:nvPr/>
        </p:nvPicPr>
        <p:blipFill rotWithShape="1">
          <a:blip r:embed="rId2"/>
          <a:srcRect l="19857" r="41817" b="1"/>
          <a:stretch/>
        </p:blipFill>
        <p:spPr>
          <a:xfrm>
            <a:off x="-1469" y="1634"/>
            <a:ext cx="4413207"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AAD2372-F1B1-078B-FA82-7D7A5C5F7816}"/>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2AEAA7F5-9C8F-CF63-CFE5-F8B22442BF23}"/>
              </a:ext>
            </a:extLst>
          </p:cNvPr>
          <p:cNvSpPr>
            <a:spLocks noGrp="1"/>
          </p:cNvSpPr>
          <p:nvPr>
            <p:ph type="sldNum" sz="quarter" idx="12"/>
          </p:nvPr>
        </p:nvSpPr>
        <p:spPr/>
        <p:txBody>
          <a:bodyPr/>
          <a:lstStyle/>
          <a:p>
            <a:fld id="{80F073CC-40D5-4B23-8DF0-9BD0A0C12F2C}" type="slidenum">
              <a:rPr lang="en-US" smtClean="0"/>
              <a:t>10</a:t>
            </a:fld>
            <a:endParaRPr lang="en-US"/>
          </a:p>
        </p:txBody>
      </p:sp>
      <p:sp>
        <p:nvSpPr>
          <p:cNvPr id="7" name="Tekstvak 6">
            <a:extLst>
              <a:ext uri="{FF2B5EF4-FFF2-40B4-BE49-F238E27FC236}">
                <a16:creationId xmlns:a16="http://schemas.microsoft.com/office/drawing/2014/main" id="{4FC09696-A0A8-BD95-8321-7FFDAD35B4EC}"/>
              </a:ext>
            </a:extLst>
          </p:cNvPr>
          <p:cNvSpPr txBox="1"/>
          <p:nvPr/>
        </p:nvSpPr>
        <p:spPr>
          <a:xfrm>
            <a:off x="-1" y="-73868"/>
            <a:ext cx="11423465" cy="5324535"/>
          </a:xfrm>
          <a:prstGeom prst="rect">
            <a:avLst/>
          </a:prstGeom>
          <a:noFill/>
        </p:spPr>
        <p:txBody>
          <a:bodyPr wrap="square">
            <a:spAutoFit/>
          </a:bodyPr>
          <a:lstStyle/>
          <a:p>
            <a:r>
              <a:rPr lang="nl-NL" sz="2000" b="1" dirty="0"/>
              <a:t>Het lijkt zo simpel, dat "laag kopen en hoog verkopen", echter is de realiteit voor beleggers vaak net omgekeerd.</a:t>
            </a:r>
          </a:p>
          <a:p>
            <a:r>
              <a:rPr lang="nl-NL" sz="2000" b="1" dirty="0"/>
              <a:t>Veel beleggers kopen namelijk vaak als de koersen al hoog staan, om niet de boot te missen als de koersen verder zouden stijgen.</a:t>
            </a:r>
          </a:p>
          <a:p>
            <a:r>
              <a:rPr lang="nl-NL" sz="2000" b="1" dirty="0"/>
              <a:t>Als de koers dan vervolgens draait en al en flink verlies op de teller heeft gezet, besluiten ze om toch maar te verkopen uit angst dat de koers nog verder daalt.</a:t>
            </a:r>
          </a:p>
          <a:p>
            <a:r>
              <a:rPr lang="nl-NL" sz="2000" b="1" dirty="0"/>
              <a:t>Deze emotionele cyclus herhaalt zich vervolgens keer op keer.</a:t>
            </a:r>
          </a:p>
          <a:p>
            <a:r>
              <a:rPr lang="nl-NL" sz="2000" b="1" dirty="0"/>
              <a:t>Algoritmes</a:t>
            </a:r>
          </a:p>
          <a:p>
            <a:r>
              <a:rPr lang="nl-NL" sz="2000" b="1" dirty="0"/>
              <a:t>Algoritmes zijn bovenstaande 3 oorzaken de baas.</a:t>
            </a:r>
          </a:p>
          <a:p>
            <a:r>
              <a:rPr lang="nl-NL" sz="2000" b="1" dirty="0"/>
              <a:t>Ze zijn opgebouwd aan de hand van rekenkundige modellen en scannen de markten 24/7.</a:t>
            </a:r>
          </a:p>
          <a:p>
            <a:r>
              <a:rPr lang="nl-NL" sz="2000" b="1" dirty="0"/>
              <a:t>Een algoritme kent geen emotie en voert simpelweg keer op keer de opdracht uit, die het heeft gekregen.</a:t>
            </a:r>
          </a:p>
          <a:p>
            <a:r>
              <a:rPr lang="nl-NL" sz="2000" b="1" dirty="0" err="1"/>
              <a:t>Autotrading</a:t>
            </a:r>
            <a:endParaRPr lang="nl-NL" sz="2000" b="1" dirty="0"/>
          </a:p>
          <a:p>
            <a:r>
              <a:rPr lang="nl-NL" sz="2000" b="1" dirty="0"/>
              <a:t>Tot een paar jaar geleden was het voor particuliere beleggers niet mogelijk om automatisch te handelen op de beurs.</a:t>
            </a:r>
          </a:p>
          <a:p>
            <a:r>
              <a:rPr lang="nl-NL" sz="2000" b="1" dirty="0"/>
              <a:t>Grootbanken pakken echter al jarenlang grote winsten met deze manier van handelen.</a:t>
            </a:r>
          </a:p>
        </p:txBody>
      </p:sp>
    </p:spTree>
    <p:extLst>
      <p:ext uri="{BB962C8B-B14F-4D97-AF65-F5344CB8AC3E}">
        <p14:creationId xmlns:p14="http://schemas.microsoft.com/office/powerpoint/2010/main" val="2432320965"/>
      </p:ext>
    </p:extLst>
  </p:cSld>
  <p:clrMapOvr>
    <a:masterClrMapping/>
  </p:clrMapOvr>
  <mc:AlternateContent xmlns:mc="http://schemas.openxmlformats.org/markup-compatibility/2006" xmlns:p14="http://schemas.microsoft.com/office/powerpoint/2010/main">
    <mc:Choice Requires="p14">
      <p:transition spd="slow" p14:dur="1250" advTm="7000">
        <p14:flip dir="r"/>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8/18/2022</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p:txBody>
          <a:bodyPr vert="horz" lIns="91440" tIns="45720" rIns="91440" bIns="45720" rtlCol="0" anchor="ctr">
            <a:normAutofit/>
          </a:bodyPr>
          <a:lstStyle/>
          <a:p>
            <a:pPr>
              <a:spcAft>
                <a:spcPts val="600"/>
              </a:spcAft>
            </a:pPr>
            <a:fld id="{79EC0A4B-AE81-4AD7-86EA-9F753B2B1EB0}" type="datetime1">
              <a:rPr lang="en-US" sz="900"/>
              <a:pPr>
                <a:spcAft>
                  <a:spcPts val="600"/>
                </a:spcAft>
              </a:pPr>
              <a:t>8/18/2022</a:t>
            </a:fld>
            <a:endParaRPr lang="en-US" sz="900"/>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p:txBody>
          <a:bodyPr vert="horz" lIns="91440" tIns="45720" rIns="91440" bIns="45720" rtlCol="0" anchor="ctr">
            <a:normAutofit/>
          </a:bodyPr>
          <a:lstStyle/>
          <a:p>
            <a:pPr>
              <a:spcAft>
                <a:spcPts val="600"/>
              </a:spcAft>
            </a:pPr>
            <a:fld id="{80F073CC-40D5-4B23-8DF0-9BD0A0C12F2C}" type="slidenum">
              <a:rPr lang="en-US" sz="1050"/>
              <a:pPr>
                <a:spcAft>
                  <a:spcPts val="600"/>
                </a:spcAft>
              </a:pPr>
              <a:t>12</a:t>
            </a:fld>
            <a:endParaRPr lang="en-US" sz="1050"/>
          </a:p>
        </p:txBody>
      </p:sp>
      <p:pic>
        <p:nvPicPr>
          <p:cNvPr id="7" name="Afbeelding 6">
            <a:extLst>
              <a:ext uri="{FF2B5EF4-FFF2-40B4-BE49-F238E27FC236}">
                <a16:creationId xmlns:a16="http://schemas.microsoft.com/office/drawing/2014/main" id="{6F72EA6D-8827-46F0-B262-079E29FC8B6E}"/>
              </a:ext>
            </a:extLst>
          </p:cNvPr>
          <p:cNvPicPr>
            <a:picLocks noChangeAspect="1"/>
          </p:cNvPicPr>
          <p:nvPr/>
        </p:nvPicPr>
        <p:blipFill>
          <a:blip r:embed="rId2"/>
          <a:stretch>
            <a:fillRect/>
          </a:stretch>
        </p:blipFill>
        <p:spPr>
          <a:xfrm>
            <a:off x="0" y="0"/>
            <a:ext cx="11518900" cy="6477000"/>
          </a:xfrm>
          <a:prstGeom prst="rect">
            <a:avLst/>
          </a:prstGeom>
        </p:spPr>
      </p:pic>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8/18/2022</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B18655A-2A51-C94B-A12B-BBA40CE978AE}"/>
              </a:ext>
            </a:extLst>
          </p:cNvPr>
          <p:cNvPicPr>
            <a:picLocks noChangeAspect="1"/>
          </p:cNvPicPr>
          <p:nvPr/>
        </p:nvPicPr>
        <p:blipFill>
          <a:blip r:embed="rId2"/>
          <a:stretch>
            <a:fillRect/>
          </a:stretch>
        </p:blipFill>
        <p:spPr>
          <a:xfrm>
            <a:off x="0" y="0"/>
            <a:ext cx="11592098" cy="6477000"/>
          </a:xfrm>
          <a:prstGeom prst="rect">
            <a:avLst/>
          </a:prstGeom>
        </p:spPr>
      </p:pic>
      <p:sp>
        <p:nvSpPr>
          <p:cNvPr id="4" name="Tijdelijke aanduiding voor datum 3">
            <a:extLst>
              <a:ext uri="{FF2B5EF4-FFF2-40B4-BE49-F238E27FC236}">
                <a16:creationId xmlns:a16="http://schemas.microsoft.com/office/drawing/2014/main" id="{1C458980-8482-9E63-AB27-94DCB1DBC060}"/>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058968BE-1D5B-8D19-33CB-15C7219D7C27}"/>
              </a:ext>
            </a:extLst>
          </p:cNvPr>
          <p:cNvSpPr>
            <a:spLocks noGrp="1"/>
          </p:cNvSpPr>
          <p:nvPr>
            <p:ph type="sldNum" sz="quarter" idx="12"/>
          </p:nvPr>
        </p:nvSpPr>
        <p:spPr/>
        <p:txBody>
          <a:bodyPr/>
          <a:lstStyle/>
          <a:p>
            <a:fld id="{80F073CC-40D5-4B23-8DF0-9BD0A0C12F2C}" type="slidenum">
              <a:rPr lang="en-US" smtClean="0"/>
              <a:t>14</a:t>
            </a:fld>
            <a:endParaRPr lang="en-US"/>
          </a:p>
        </p:txBody>
      </p:sp>
      <p:sp>
        <p:nvSpPr>
          <p:cNvPr id="8" name="Ovaal 7">
            <a:extLst>
              <a:ext uri="{FF2B5EF4-FFF2-40B4-BE49-F238E27FC236}">
                <a16:creationId xmlns:a16="http://schemas.microsoft.com/office/drawing/2014/main" id="{8761E3AD-BB13-6126-A264-578EF932F20A}"/>
              </a:ext>
            </a:extLst>
          </p:cNvPr>
          <p:cNvSpPr/>
          <p:nvPr/>
        </p:nvSpPr>
        <p:spPr>
          <a:xfrm>
            <a:off x="3455194" y="5809238"/>
            <a:ext cx="1239314" cy="646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a:t>oblis</a:t>
            </a:r>
            <a:endParaRPr lang="nl-BE" dirty="0"/>
          </a:p>
        </p:txBody>
      </p:sp>
    </p:spTree>
    <p:extLst>
      <p:ext uri="{BB962C8B-B14F-4D97-AF65-F5344CB8AC3E}">
        <p14:creationId xmlns:p14="http://schemas.microsoft.com/office/powerpoint/2010/main" val="416732754"/>
      </p:ext>
    </p:extLst>
  </p:cSld>
  <p:clrMapOvr>
    <a:masterClrMapping/>
  </p:clrMapOvr>
  <mc:AlternateContent xmlns:mc="http://schemas.openxmlformats.org/markup-compatibility/2006" xmlns:p14="http://schemas.microsoft.com/office/powerpoint/2010/main">
    <mc:Choice Requires="p14">
      <p:transition spd="slow" p14:dur="1250" advTm="7000">
        <p14:flip dir="r"/>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8/18/2022</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8" name="Picture 10">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5779372"/>
            <a:ext cx="11518900" cy="701675"/>
          </a:xfrm>
          <a:prstGeom prst="rect">
            <a:avLst/>
          </a:prstGeom>
        </p:spPr>
      </p:pic>
      <p:sp>
        <p:nvSpPr>
          <p:cNvPr id="30" name="Rectangle 12">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726"/>
            <a:ext cx="11518900" cy="5333300"/>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14">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1198"/>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3" name="Picture 16">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 useBgFill="1">
        <p:nvSpPr>
          <p:cNvPr id="34" name="Rectangle 18">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18612"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Rectangle 22">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671" y="603035"/>
            <a:ext cx="10303273" cy="4574359"/>
          </a:xfrm>
          <a:prstGeom prst="rect">
            <a:avLst/>
          </a:prstGeom>
          <a:gradFill rotWithShape="1">
            <a:gsLst>
              <a:gs pos="0">
                <a:sysClr val="windowText" lastClr="000000">
                  <a:lumMod val="85000"/>
                  <a:lumOff val="15000"/>
                </a:sysClr>
              </a:gs>
              <a:gs pos="100000">
                <a:sysClr val="windowText" lastClr="000000">
                  <a:lumMod val="95000"/>
                  <a:lumOff val="5000"/>
                </a:sysClr>
              </a:gs>
            </a:gsLst>
            <a:lin ang="5400000" scaled="0"/>
          </a:gradFill>
          <a:ln w="76200" cap="flat" cmpd="sng" algn="ctr">
            <a:noFill/>
            <a:prstDash val="solid"/>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txBody>
          <a:bodyPr rtlCol="0" anchor="ctr"/>
          <a:lstStyle/>
          <a:p>
            <a:pPr algn="ctr" defTabSz="914400"/>
            <a:endParaRPr lang="en-US" kern="0">
              <a:solidFill>
                <a:prstClr val="white"/>
              </a:solidFill>
              <a:latin typeface="Century Gothic" panose="020B0502020202020204"/>
            </a:endParaRPr>
          </a:p>
        </p:txBody>
      </p:sp>
      <p:sp>
        <p:nvSpPr>
          <p:cNvPr id="37" name="Rectangle 24">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161" y="817574"/>
            <a:ext cx="9874577" cy="4145280"/>
          </a:xfrm>
          <a:prstGeom prst="rect">
            <a:avLst/>
          </a:prstGeom>
          <a:gradFill rotWithShape="1">
            <a:gsLst>
              <a:gs pos="0">
                <a:srgbClr val="DADADA"/>
              </a:gs>
              <a:gs pos="100000">
                <a:srgbClr val="FFFFFE"/>
              </a:gs>
            </a:gsLst>
            <a:lin ang="16200000" scaled="0"/>
          </a:gradFill>
          <a:ln w="50800" cap="flat" cmpd="sng" algn="ctr">
            <a:solidFill>
              <a:srgbClr val="191919"/>
            </a:solidFill>
            <a:prstDash val="solid"/>
            <a:miter lim="800000"/>
          </a:ln>
          <a:effectLst>
            <a:innerShdw blurRad="63500" dist="88900" dir="14100000">
              <a:srgbClr val="000000">
                <a:alpha val="30000"/>
              </a:srgbClr>
            </a:innerShdw>
          </a:effectLst>
          <a:scene3d>
            <a:camera prst="orthographicFront"/>
            <a:lightRig rig="threePt" dir="t"/>
          </a:scene3d>
          <a:sp3d>
            <a:bevelT prst="relaxedInset"/>
          </a:sp3d>
        </p:spPr>
        <p:txBody>
          <a:bodyPr rtlCol="0" anchor="ctr"/>
          <a:lstStyle/>
          <a:p>
            <a:pPr algn="ctr" defTabSz="914400"/>
            <a:endParaRPr lang="en-US" kern="0">
              <a:solidFill>
                <a:prstClr val="white"/>
              </a:solidFill>
              <a:latin typeface="Century Gothic" panose="020B0502020202020204"/>
            </a:endParaRPr>
          </a:p>
        </p:txBody>
      </p:sp>
      <p:sp>
        <p:nvSpPr>
          <p:cNvPr id="27" name="Rectangle 26">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523" y="973022"/>
            <a:ext cx="9563567" cy="3834384"/>
          </a:xfrm>
          <a:prstGeom prst="rect">
            <a:avLst/>
          </a:prstGeom>
          <a:solidFill>
            <a:srgbClr val="FFFFFE"/>
          </a:solidFill>
          <a:ln w="6350" cap="flat" cmpd="sng" algn="ctr">
            <a:solidFill>
              <a:srgbClr val="DCDCE0"/>
            </a:solidFill>
            <a:prstDash val="solid"/>
          </a:ln>
          <a:effectLst/>
        </p:spPr>
        <p:txBody>
          <a:bodyPr rtlCol="0" anchor="ctr"/>
          <a:lstStyle/>
          <a:p>
            <a:pPr algn="ctr" defTabSz="914400"/>
            <a:endParaRPr lang="en-US" kern="0">
              <a:solidFill>
                <a:prstClr val="white"/>
              </a:solidFill>
              <a:latin typeface="Century Gothic" panose="020B0502020202020204"/>
            </a:endParaRPr>
          </a:p>
        </p:txBody>
      </p:sp>
      <p:sp>
        <p:nvSpPr>
          <p:cNvPr id="6" name="Rechthoek 5">
            <a:extLst>
              <a:ext uri="{FF2B5EF4-FFF2-40B4-BE49-F238E27FC236}">
                <a16:creationId xmlns:a16="http://schemas.microsoft.com/office/drawing/2014/main" id="{E3A2CD5E-C0CD-4580-82C3-DB4037B9F6DC}"/>
              </a:ext>
            </a:extLst>
          </p:cNvPr>
          <p:cNvSpPr/>
          <p:nvPr/>
        </p:nvSpPr>
        <p:spPr>
          <a:xfrm>
            <a:off x="1460857" y="1496521"/>
            <a:ext cx="8596900" cy="239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6400" dirty="0" err="1">
                <a:solidFill>
                  <a:schemeClr val="tx1"/>
                </a:solidFill>
                <a:latin typeface="+mj-lt"/>
                <a:ea typeface="+mj-ea"/>
                <a:cs typeface="+mj-cs"/>
              </a:rPr>
              <a:t>Koopwaardige</a:t>
            </a:r>
            <a:r>
              <a:rPr lang="en-US" sz="6400" dirty="0">
                <a:solidFill>
                  <a:schemeClr val="tx1"/>
                </a:solidFill>
                <a:latin typeface="+mj-lt"/>
                <a:ea typeface="+mj-ea"/>
                <a:cs typeface="+mj-cs"/>
              </a:rPr>
              <a:t> </a:t>
            </a:r>
            <a:r>
              <a:rPr lang="en-US" sz="6400" dirty="0" err="1">
                <a:solidFill>
                  <a:schemeClr val="tx1"/>
                </a:solidFill>
                <a:latin typeface="+mj-lt"/>
                <a:ea typeface="+mj-ea"/>
                <a:cs typeface="+mj-cs"/>
              </a:rPr>
              <a:t>aandelen</a:t>
            </a:r>
            <a:endParaRPr lang="en-US" sz="6400" dirty="0">
              <a:solidFill>
                <a:schemeClr val="tx1"/>
              </a:solidFill>
              <a:latin typeface="+mj-lt"/>
              <a:ea typeface="+mj-ea"/>
              <a:cs typeface="+mj-cs"/>
            </a:endParaRPr>
          </a:p>
        </p:txBody>
      </p:sp>
      <p:sp>
        <p:nvSpPr>
          <p:cNvPr id="4" name="Tijdelijke aanduiding voor dianummer 3">
            <a:extLst>
              <a:ext uri="{FF2B5EF4-FFF2-40B4-BE49-F238E27FC236}">
                <a16:creationId xmlns:a16="http://schemas.microsoft.com/office/drawing/2014/main" id="{BEA32A83-097B-4503-BD0F-89CBF9151646}"/>
              </a:ext>
            </a:extLst>
          </p:cNvPr>
          <p:cNvSpPr>
            <a:spLocks noGrp="1"/>
          </p:cNvSpPr>
          <p:nvPr>
            <p:ph type="sldNum" sz="quarter" idx="12"/>
          </p:nvPr>
        </p:nvSpPr>
        <p:spPr>
          <a:xfrm>
            <a:off x="5393413" y="996971"/>
            <a:ext cx="731788" cy="475602"/>
          </a:xfrm>
        </p:spPr>
        <p:txBody>
          <a:bodyPr vert="horz" lIns="91440" tIns="45720" rIns="91440" bIns="45720" rtlCol="0" anchor="t">
            <a:normAutofit/>
          </a:bodyPr>
          <a:lstStyle/>
          <a:p>
            <a:pPr algn="ctr">
              <a:lnSpc>
                <a:spcPct val="90000"/>
              </a:lnSpc>
              <a:spcAft>
                <a:spcPts val="600"/>
              </a:spcAft>
            </a:pPr>
            <a:fld id="{80F073CC-40D5-4B23-8DF0-9BD0A0C12F2C}" type="slidenum">
              <a:rPr lang="en-US" sz="2800">
                <a:effectLst/>
              </a:rPr>
              <a:pPr algn="ctr">
                <a:lnSpc>
                  <a:spcPct val="90000"/>
                </a:lnSpc>
                <a:spcAft>
                  <a:spcPts val="600"/>
                </a:spcAft>
              </a:pPr>
              <a:t>16</a:t>
            </a:fld>
            <a:endParaRPr lang="en-US" sz="2800">
              <a:effectLst/>
            </a:endParaRPr>
          </a:p>
        </p:txBody>
      </p:sp>
      <p:sp>
        <p:nvSpPr>
          <p:cNvPr id="2" name="Tijdelijke aanduiding voor datum 1">
            <a:extLst>
              <a:ext uri="{FF2B5EF4-FFF2-40B4-BE49-F238E27FC236}">
                <a16:creationId xmlns:a16="http://schemas.microsoft.com/office/drawing/2014/main" id="{E216E867-037D-4216-8051-13D4E9005958}"/>
              </a:ext>
            </a:extLst>
          </p:cNvPr>
          <p:cNvSpPr>
            <a:spLocks noGrp="1"/>
          </p:cNvSpPr>
          <p:nvPr>
            <p:ph type="dt" sz="half" idx="10"/>
          </p:nvPr>
        </p:nvSpPr>
        <p:spPr>
          <a:xfrm>
            <a:off x="7543636" y="5334741"/>
            <a:ext cx="3307446" cy="292023"/>
          </a:xfrm>
        </p:spPr>
        <p:txBody>
          <a:bodyPr vert="horz" lIns="91440" tIns="45720" rIns="91440" bIns="45720" rtlCol="0" anchor="ctr">
            <a:normAutofit/>
          </a:bodyPr>
          <a:lstStyle/>
          <a:p>
            <a:pPr>
              <a:spcAft>
                <a:spcPts val="600"/>
              </a:spcAft>
            </a:pPr>
            <a:fld id="{74185D74-A411-4864-95B8-09ED005F71A0}" type="datetime1">
              <a:rPr lang="en-US" sz="1000">
                <a:effectLst/>
              </a:rPr>
              <a:pPr>
                <a:spcAft>
                  <a:spcPts val="600"/>
                </a:spcAft>
              </a:pPr>
              <a:t>8/18/2022</a:t>
            </a:fld>
            <a:endParaRPr lang="en-US" sz="1000">
              <a:effectLst/>
            </a:endParaRPr>
          </a:p>
        </p:txBody>
      </p:sp>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EDE8358-DCAB-4435-B043-58877C6743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5779372"/>
            <a:ext cx="11518900" cy="70167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C050BD8D-E881-4586-9E75-6D5BB7D10207}"/>
                  </a:ext>
                </a:extLst>
              </p14:cNvPr>
              <p14:cNvContentPartPr/>
              <p14:nvPr/>
            </p14:nvContentPartPr>
            <p14:xfrm>
              <a:off x="4658033" y="3709297"/>
              <a:ext cx="360" cy="360"/>
            </p14:xfrm>
          </p:contentPart>
        </mc:Choice>
        <mc:Fallback xmlns="">
          <p:pic>
            <p:nvPicPr>
              <p:cNvPr id="3" name="Inkt 2">
                <a:extLst>
                  <a:ext uri="{FF2B5EF4-FFF2-40B4-BE49-F238E27FC236}">
                    <a16:creationId xmlns:a16="http://schemas.microsoft.com/office/drawing/2014/main" id="{C050BD8D-E881-4586-9E75-6D5BB7D10207}"/>
                  </a:ext>
                </a:extLst>
              </p:cNvPr>
              <p:cNvPicPr/>
              <p:nvPr/>
            </p:nvPicPr>
            <p:blipFill>
              <a:blip r:embed="rId5"/>
              <a:stretch>
                <a:fillRect/>
              </a:stretch>
            </p:blipFill>
            <p:spPr>
              <a:xfrm>
                <a:off x="4649393" y="3700297"/>
                <a:ext cx="18000" cy="18000"/>
              </a:xfrm>
              <a:prstGeom prst="rect">
                <a:avLst/>
              </a:prstGeom>
            </p:spPr>
          </p:pic>
        </mc:Fallback>
      </mc:AlternateContent>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16">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9" name="Straight Connector 18">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0" name="Rectangle 2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41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B3CCB4F6-7321-ABEE-6866-0299D7A6B4AB}"/>
              </a:ext>
            </a:extLst>
          </p:cNvPr>
          <p:cNvPicPr>
            <a:picLocks noChangeAspect="1"/>
          </p:cNvPicPr>
          <p:nvPr/>
        </p:nvPicPr>
        <p:blipFill>
          <a:blip r:embed="rId3"/>
          <a:stretch>
            <a:fillRect/>
          </a:stretch>
        </p:blipFill>
        <p:spPr>
          <a:xfrm>
            <a:off x="1654994" y="607718"/>
            <a:ext cx="8352928" cy="5261563"/>
          </a:xfrm>
          <a:prstGeom prst="rect">
            <a:avLst/>
          </a:prstGeom>
        </p:spPr>
      </p:pic>
      <p:sp>
        <p:nvSpPr>
          <p:cNvPr id="5" name="Tijdelijke aanduiding voor dianummer 4">
            <a:extLst>
              <a:ext uri="{FF2B5EF4-FFF2-40B4-BE49-F238E27FC236}">
                <a16:creationId xmlns:a16="http://schemas.microsoft.com/office/drawing/2014/main" id="{99B59C2F-0B10-3497-3279-0CA18105F7E0}"/>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17</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1B9E17C1-6391-1255-3FA5-391ADBE00422}"/>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8/18/2022</a:t>
            </a:fld>
            <a:endParaRPr lang="en-US" sz="1000">
              <a:solidFill>
                <a:schemeClr val="tx1">
                  <a:lumMod val="65000"/>
                  <a:lumOff val="35000"/>
                </a:schemeClr>
              </a:solidFill>
            </a:endParaRPr>
          </a:p>
        </p:txBody>
      </p:sp>
    </p:spTree>
    <p:extLst>
      <p:ext uri="{BB962C8B-B14F-4D97-AF65-F5344CB8AC3E}">
        <p14:creationId xmlns:p14="http://schemas.microsoft.com/office/powerpoint/2010/main" val="3093518286"/>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47">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50" name="Straight Connector 49">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646" y="740225"/>
            <a:ext cx="9997608" cy="499654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305" y="962914"/>
            <a:ext cx="9546289" cy="455117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AA3319C7-B9B7-4644-B01F-A090B3F972CD}"/>
              </a:ext>
            </a:extLst>
          </p:cNvPr>
          <p:cNvSpPr>
            <a:spLocks noGrp="1"/>
          </p:cNvSpPr>
          <p:nvPr>
            <p:ph type="sldNum" sz="quarter" idx="12"/>
          </p:nvPr>
        </p:nvSpPr>
        <p:spPr>
          <a:xfrm>
            <a:off x="453556" y="5872116"/>
            <a:ext cx="766244" cy="475601"/>
          </a:xfrm>
        </p:spPr>
        <p:txBody>
          <a:bodyPr vert="horz" lIns="91440" tIns="45720" rIns="91440" bIns="45720" rtlCol="0" anchor="t">
            <a:normAutofit/>
          </a:bodyPr>
          <a:lstStyle/>
          <a:p>
            <a:pPr>
              <a:lnSpc>
                <a:spcPct val="90000"/>
              </a:lnSpc>
              <a:spcAft>
                <a:spcPts val="600"/>
              </a:spcAft>
            </a:pPr>
            <a:fld id="{80F073CC-40D5-4B23-8DF0-9BD0A0C12F2C}" type="slidenum">
              <a:rPr lang="en-US" sz="2800" smtClean="0"/>
              <a:pPr>
                <a:lnSpc>
                  <a:spcPct val="90000"/>
                </a:lnSpc>
                <a:spcAft>
                  <a:spcPts val="600"/>
                </a:spcAft>
              </a:pPr>
              <a:t>18</a:t>
            </a:fld>
            <a:endParaRPr lang="en-US" sz="2800"/>
          </a:p>
        </p:txBody>
      </p:sp>
      <p:sp>
        <p:nvSpPr>
          <p:cNvPr id="4" name="Tijdelijke aanduiding voor datum 3">
            <a:extLst>
              <a:ext uri="{FF2B5EF4-FFF2-40B4-BE49-F238E27FC236}">
                <a16:creationId xmlns:a16="http://schemas.microsoft.com/office/drawing/2014/main" id="{884FC074-20A9-496F-8F70-A9DB6DC8A487}"/>
              </a:ext>
            </a:extLst>
          </p:cNvPr>
          <p:cNvSpPr>
            <a:spLocks noGrp="1"/>
          </p:cNvSpPr>
          <p:nvPr>
            <p:ph type="dt" sz="half" idx="10"/>
          </p:nvPr>
        </p:nvSpPr>
        <p:spPr>
          <a:xfrm>
            <a:off x="7137086" y="5963906"/>
            <a:ext cx="3307446" cy="292023"/>
          </a:xfrm>
        </p:spPr>
        <p:txBody>
          <a:bodyPr vert="horz" lIns="91440" tIns="45720" rIns="91440" bIns="45720" rtlCol="0" anchor="ctr">
            <a:normAutofit/>
          </a:bodyPr>
          <a:lstStyle/>
          <a:p>
            <a:pPr>
              <a:spcAft>
                <a:spcPts val="600"/>
              </a:spcAft>
            </a:pPr>
            <a:fld id="{79EC0A4B-AE81-4AD7-86EA-9F753B2B1EB0}" type="datetime1">
              <a:rPr lang="en-US" sz="1000" smtClean="0"/>
              <a:pPr>
                <a:spcAft>
                  <a:spcPts val="600"/>
                </a:spcAft>
              </a:pPr>
              <a:t>8/18/2022</a:t>
            </a:fld>
            <a:endParaRPr lang="en-US" sz="1000"/>
          </a:p>
        </p:txBody>
      </p:sp>
      <p:pic>
        <p:nvPicPr>
          <p:cNvPr id="3" name="Afbeelding 2">
            <a:extLst>
              <a:ext uri="{FF2B5EF4-FFF2-40B4-BE49-F238E27FC236}">
                <a16:creationId xmlns:a16="http://schemas.microsoft.com/office/drawing/2014/main" id="{CB72EA9C-8460-B262-AAA5-BD33262FC1F7}"/>
              </a:ext>
            </a:extLst>
          </p:cNvPr>
          <p:cNvPicPr>
            <a:picLocks noChangeAspect="1"/>
          </p:cNvPicPr>
          <p:nvPr/>
        </p:nvPicPr>
        <p:blipFill>
          <a:blip r:embed="rId4"/>
          <a:stretch>
            <a:fillRect/>
          </a:stretch>
        </p:blipFill>
        <p:spPr>
          <a:xfrm>
            <a:off x="0" y="0"/>
            <a:ext cx="11448082" cy="6477000"/>
          </a:xfrm>
          <a:prstGeom prst="rect">
            <a:avLst/>
          </a:prstGeom>
        </p:spPr>
      </p:pic>
    </p:spTree>
    <p:extLst>
      <p:ext uri="{BB962C8B-B14F-4D97-AF65-F5344CB8AC3E}">
        <p14:creationId xmlns:p14="http://schemas.microsoft.com/office/powerpoint/2010/main" val="228282766"/>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8" name="Picture 57">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60" name="Straight Connector 59">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3C3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941" y="607718"/>
            <a:ext cx="10303016" cy="525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A2AA287C-66FC-3485-4B51-5E5216DE2A53}"/>
              </a:ext>
            </a:extLst>
          </p:cNvPr>
          <p:cNvPicPr>
            <a:picLocks noChangeAspect="1"/>
          </p:cNvPicPr>
          <p:nvPr/>
        </p:nvPicPr>
        <p:blipFill>
          <a:blip r:embed="rId3"/>
          <a:stretch>
            <a:fillRect/>
          </a:stretch>
        </p:blipFill>
        <p:spPr>
          <a:xfrm>
            <a:off x="1219800" y="549217"/>
            <a:ext cx="8860130" cy="5327332"/>
          </a:xfrm>
          <a:prstGeom prst="rect">
            <a:avLst/>
          </a:prstGeom>
        </p:spPr>
      </p:pic>
      <p:sp>
        <p:nvSpPr>
          <p:cNvPr id="5" name="Tijdelijke aanduiding voor dianummer 4">
            <a:extLst>
              <a:ext uri="{FF2B5EF4-FFF2-40B4-BE49-F238E27FC236}">
                <a16:creationId xmlns:a16="http://schemas.microsoft.com/office/drawing/2014/main" id="{C503322E-854C-4144-94A5-4AF74BE0A7DC}"/>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19</a:t>
            </a:fld>
            <a:endParaRPr lang="en-US" sz="1900">
              <a:solidFill>
                <a:srgbClr val="FFFFFF"/>
              </a:solidFill>
            </a:endParaRPr>
          </a:p>
        </p:txBody>
      </p:sp>
      <p:sp>
        <p:nvSpPr>
          <p:cNvPr id="66" name="Rectangle 65">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AC46627C-7DE3-43D3-B4EE-0E94851648C5}"/>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8/18/2022</a:t>
            </a:fld>
            <a:endParaRPr lang="en-US" sz="1000">
              <a:solidFill>
                <a:srgbClr val="FFFFFF"/>
              </a:solidFill>
            </a:endParaRPr>
          </a:p>
        </p:txBody>
      </p:sp>
    </p:spTree>
    <p:extLst>
      <p:ext uri="{BB962C8B-B14F-4D97-AF65-F5344CB8AC3E}">
        <p14:creationId xmlns:p14="http://schemas.microsoft.com/office/powerpoint/2010/main" val="205475349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8/18/2022</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2</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954107"/>
          </a:xfrm>
          <a:prstGeom prst="rect">
            <a:avLst/>
          </a:prstGeom>
          <a:solidFill>
            <a:srgbClr val="FFFF00"/>
          </a:solidFill>
        </p:spPr>
        <p:txBody>
          <a:bodyPr wrap="square" rtlCol="0">
            <a:spAutoFit/>
          </a:bodyPr>
          <a:lstStyle/>
          <a:p>
            <a:pPr algn="ctr"/>
            <a:r>
              <a:rPr lang="nl-BE" sz="2800" b="1" dirty="0">
                <a:solidFill>
                  <a:srgbClr val="FF0000"/>
                </a:solidFill>
              </a:rPr>
              <a:t>PRIVATE PORTFOLIO MASTERS</a:t>
            </a:r>
          </a:p>
        </p:txBody>
      </p:sp>
      <p:sp>
        <p:nvSpPr>
          <p:cNvPr id="3" name="Rechthoek 2">
            <a:extLst>
              <a:ext uri="{FF2B5EF4-FFF2-40B4-BE49-F238E27FC236}">
                <a16:creationId xmlns:a16="http://schemas.microsoft.com/office/drawing/2014/main" id="{9D48CD45-2A50-119D-82D1-5C7D78AC41B5}"/>
              </a:ext>
            </a:extLst>
          </p:cNvPr>
          <p:cNvSpPr/>
          <p:nvPr/>
        </p:nvSpPr>
        <p:spPr>
          <a:xfrm>
            <a:off x="5615434" y="548376"/>
            <a:ext cx="5112568" cy="601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t>UW GOUDBANK</a:t>
            </a: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39A1-BC14-4A91-899F-465618F7BABD}"/>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71DC318-7C9C-4027-9ED5-20053B71E42D}"/>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D087868D-688F-44C3-B7E8-40B1F723BC9A}"/>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CF857EBA-E6AC-4269-A6C1-10865ADAB208}"/>
              </a:ext>
            </a:extLst>
          </p:cNvPr>
          <p:cNvSpPr>
            <a:spLocks noGrp="1"/>
          </p:cNvSpPr>
          <p:nvPr>
            <p:ph type="sldNum" sz="quarter" idx="12"/>
          </p:nvPr>
        </p:nvSpPr>
        <p:spPr/>
        <p:txBody>
          <a:bodyPr/>
          <a:lstStyle/>
          <a:p>
            <a:fld id="{80F073CC-40D5-4B23-8DF0-9BD0A0C12F2C}" type="slidenum">
              <a:rPr lang="en-US" smtClean="0"/>
              <a:t>20</a:t>
            </a:fld>
            <a:endParaRPr lang="en-US"/>
          </a:p>
        </p:txBody>
      </p:sp>
      <p:pic>
        <p:nvPicPr>
          <p:cNvPr id="7" name="Afbeelding 6">
            <a:extLst>
              <a:ext uri="{FF2B5EF4-FFF2-40B4-BE49-F238E27FC236}">
                <a16:creationId xmlns:a16="http://schemas.microsoft.com/office/drawing/2014/main" id="{1DCB4737-7561-07D5-C66A-399D815A4289}"/>
              </a:ext>
            </a:extLst>
          </p:cNvPr>
          <p:cNvPicPr>
            <a:picLocks noChangeAspect="1"/>
          </p:cNvPicPr>
          <p:nvPr/>
        </p:nvPicPr>
        <p:blipFill>
          <a:blip r:embed="rId2"/>
          <a:stretch>
            <a:fillRect/>
          </a:stretch>
        </p:blipFill>
        <p:spPr>
          <a:xfrm>
            <a:off x="574874" y="0"/>
            <a:ext cx="10297144"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0415537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8013A-DF00-4806-88FC-ECD7C00DD857}"/>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23D9060-7841-4768-9003-CF57DE15F865}"/>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8A4F896D-AA3C-4698-BEF3-11A0826EAB12}"/>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A8DF96B6-8DFB-4570-A1BF-14D795A70DFE}"/>
              </a:ext>
            </a:extLst>
          </p:cNvPr>
          <p:cNvSpPr>
            <a:spLocks noGrp="1"/>
          </p:cNvSpPr>
          <p:nvPr>
            <p:ph type="sldNum" sz="quarter" idx="12"/>
          </p:nvPr>
        </p:nvSpPr>
        <p:spPr/>
        <p:txBody>
          <a:bodyPr/>
          <a:lstStyle/>
          <a:p>
            <a:fld id="{80F073CC-40D5-4B23-8DF0-9BD0A0C12F2C}" type="slidenum">
              <a:rPr lang="en-US" smtClean="0"/>
              <a:t>21</a:t>
            </a:fld>
            <a:endParaRPr lang="en-US"/>
          </a:p>
        </p:txBody>
      </p:sp>
      <mc:AlternateContent xmlns:mc="http://schemas.openxmlformats.org/markup-compatibility/2006" xmlns:p14="http://schemas.microsoft.com/office/powerpoint/2010/main">
        <mc:Choice Requires="p14">
          <p:contentPart p14:bwMode="auto" r:id="rId2">
            <p14:nvContentPartPr>
              <p14:cNvPr id="9" name="Inkt 8">
                <a:extLst>
                  <a:ext uri="{FF2B5EF4-FFF2-40B4-BE49-F238E27FC236}">
                    <a16:creationId xmlns:a16="http://schemas.microsoft.com/office/drawing/2014/main" id="{E8453F90-2186-CB67-AC7A-FF046AE7502C}"/>
                  </a:ext>
                </a:extLst>
              </p14:cNvPr>
              <p14:cNvContentPartPr/>
              <p14:nvPr/>
            </p14:nvContentPartPr>
            <p14:xfrm>
              <a:off x="1052960" y="5288487"/>
              <a:ext cx="1284480" cy="694800"/>
            </p14:xfrm>
          </p:contentPart>
        </mc:Choice>
        <mc:Fallback xmlns="">
          <p:pic>
            <p:nvPicPr>
              <p:cNvPr id="9" name="Inkt 8">
                <a:extLst>
                  <a:ext uri="{FF2B5EF4-FFF2-40B4-BE49-F238E27FC236}">
                    <a16:creationId xmlns:a16="http://schemas.microsoft.com/office/drawing/2014/main" id="{E8453F90-2186-CB67-AC7A-FF046AE7502C}"/>
                  </a:ext>
                </a:extLst>
              </p:cNvPr>
              <p:cNvPicPr/>
              <p:nvPr/>
            </p:nvPicPr>
            <p:blipFill>
              <a:blip r:embed="rId4"/>
              <a:stretch>
                <a:fillRect/>
              </a:stretch>
            </p:blipFill>
            <p:spPr>
              <a:xfrm>
                <a:off x="998960" y="5180487"/>
                <a:ext cx="1392120" cy="91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t 9">
                <a:extLst>
                  <a:ext uri="{FF2B5EF4-FFF2-40B4-BE49-F238E27FC236}">
                    <a16:creationId xmlns:a16="http://schemas.microsoft.com/office/drawing/2014/main" id="{77A9FCFD-3C42-EE78-234C-2F04FD880338}"/>
                  </a:ext>
                </a:extLst>
              </p14:cNvPr>
              <p14:cNvContentPartPr/>
              <p14:nvPr/>
            </p14:nvContentPartPr>
            <p14:xfrm>
              <a:off x="2031800" y="5643447"/>
              <a:ext cx="360" cy="360"/>
            </p14:xfrm>
          </p:contentPart>
        </mc:Choice>
        <mc:Fallback xmlns="">
          <p:pic>
            <p:nvPicPr>
              <p:cNvPr id="10" name="Inkt 9">
                <a:extLst>
                  <a:ext uri="{FF2B5EF4-FFF2-40B4-BE49-F238E27FC236}">
                    <a16:creationId xmlns:a16="http://schemas.microsoft.com/office/drawing/2014/main" id="{77A9FCFD-3C42-EE78-234C-2F04FD880338}"/>
                  </a:ext>
                </a:extLst>
              </p:cNvPr>
              <p:cNvPicPr/>
              <p:nvPr/>
            </p:nvPicPr>
            <p:blipFill>
              <a:blip r:embed="rId6"/>
              <a:stretch>
                <a:fillRect/>
              </a:stretch>
            </p:blipFill>
            <p:spPr>
              <a:xfrm>
                <a:off x="1977800" y="55354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t 10">
                <a:extLst>
                  <a:ext uri="{FF2B5EF4-FFF2-40B4-BE49-F238E27FC236}">
                    <a16:creationId xmlns:a16="http://schemas.microsoft.com/office/drawing/2014/main" id="{F86137B7-1551-9DCC-DB0F-B27238EF3E9A}"/>
                  </a:ext>
                </a:extLst>
              </p14:cNvPr>
              <p14:cNvContentPartPr/>
              <p14:nvPr/>
            </p14:nvContentPartPr>
            <p14:xfrm>
              <a:off x="1034240" y="5255367"/>
              <a:ext cx="360" cy="360"/>
            </p14:xfrm>
          </p:contentPart>
        </mc:Choice>
        <mc:Fallback xmlns="">
          <p:pic>
            <p:nvPicPr>
              <p:cNvPr id="11" name="Inkt 10">
                <a:extLst>
                  <a:ext uri="{FF2B5EF4-FFF2-40B4-BE49-F238E27FC236}">
                    <a16:creationId xmlns:a16="http://schemas.microsoft.com/office/drawing/2014/main" id="{F86137B7-1551-9DCC-DB0F-B27238EF3E9A}"/>
                  </a:ext>
                </a:extLst>
              </p:cNvPr>
              <p:cNvPicPr/>
              <p:nvPr/>
            </p:nvPicPr>
            <p:blipFill>
              <a:blip r:embed="rId6"/>
              <a:stretch>
                <a:fillRect/>
              </a:stretch>
            </p:blipFill>
            <p:spPr>
              <a:xfrm>
                <a:off x="980600" y="5147727"/>
                <a:ext cx="108000" cy="216000"/>
              </a:xfrm>
              <a:prstGeom prst="rect">
                <a:avLst/>
              </a:prstGeom>
            </p:spPr>
          </p:pic>
        </mc:Fallback>
      </mc:AlternateContent>
      <p:pic>
        <p:nvPicPr>
          <p:cNvPr id="7" name="Afbeelding 6">
            <a:extLst>
              <a:ext uri="{FF2B5EF4-FFF2-40B4-BE49-F238E27FC236}">
                <a16:creationId xmlns:a16="http://schemas.microsoft.com/office/drawing/2014/main" id="{1E23097C-B15D-EA87-42E0-6E763B9DDCD2}"/>
              </a:ext>
            </a:extLst>
          </p:cNvPr>
          <p:cNvPicPr>
            <a:picLocks noChangeAspect="1"/>
          </p:cNvPicPr>
          <p:nvPr/>
        </p:nvPicPr>
        <p:blipFill>
          <a:blip r:embed="rId8"/>
          <a:stretch>
            <a:fillRect/>
          </a:stretch>
        </p:blipFill>
        <p:spPr>
          <a:xfrm>
            <a:off x="646882" y="0"/>
            <a:ext cx="10152768" cy="6477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52891240"/>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F11C63-AC12-4494-8E5B-B5B31EFEBC31}"/>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D868579-D4E7-45ED-BC03-60D51798A06F}"/>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D26C1D24-2AA8-44F4-9D1C-21B70F20D6E5}"/>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BAF143B5-3EC8-42C3-9AD5-FD431E937F5A}"/>
              </a:ext>
            </a:extLst>
          </p:cNvPr>
          <p:cNvSpPr>
            <a:spLocks noGrp="1"/>
          </p:cNvSpPr>
          <p:nvPr>
            <p:ph type="sldNum" sz="quarter" idx="12"/>
          </p:nvPr>
        </p:nvSpPr>
        <p:spPr/>
        <p:txBody>
          <a:bodyPr/>
          <a:lstStyle/>
          <a:p>
            <a:fld id="{80F073CC-40D5-4B23-8DF0-9BD0A0C12F2C}" type="slidenum">
              <a:rPr lang="en-US" smtClean="0"/>
              <a:t>22</a:t>
            </a:fld>
            <a:endParaRPr lang="en-US"/>
          </a:p>
        </p:txBody>
      </p:sp>
      <mc:AlternateContent xmlns:mc="http://schemas.openxmlformats.org/markup-compatibility/2006" xmlns:p14="http://schemas.microsoft.com/office/powerpoint/2010/main">
        <mc:Choice Requires="p14">
          <p:contentPart p14:bwMode="auto" r:id="rId2">
            <p14:nvContentPartPr>
              <p14:cNvPr id="6" name="Inkt 5">
                <a:extLst>
                  <a:ext uri="{FF2B5EF4-FFF2-40B4-BE49-F238E27FC236}">
                    <a16:creationId xmlns:a16="http://schemas.microsoft.com/office/drawing/2014/main" id="{A2F29EA0-187A-105E-8877-D89BD08481AB}"/>
                  </a:ext>
                </a:extLst>
              </p14:cNvPr>
              <p14:cNvContentPartPr/>
              <p14:nvPr/>
            </p14:nvContentPartPr>
            <p14:xfrm>
              <a:off x="5181275" y="4060539"/>
              <a:ext cx="360" cy="360"/>
            </p14:xfrm>
          </p:contentPart>
        </mc:Choice>
        <mc:Fallback xmlns="">
          <p:pic>
            <p:nvPicPr>
              <p:cNvPr id="6" name="Inkt 5">
                <a:extLst>
                  <a:ext uri="{FF2B5EF4-FFF2-40B4-BE49-F238E27FC236}">
                    <a16:creationId xmlns:a16="http://schemas.microsoft.com/office/drawing/2014/main" id="{A2F29EA0-187A-105E-8877-D89BD08481AB}"/>
                  </a:ext>
                </a:extLst>
              </p:cNvPr>
              <p:cNvPicPr/>
              <p:nvPr/>
            </p:nvPicPr>
            <p:blipFill>
              <a:blip r:embed="rId3"/>
              <a:stretch>
                <a:fillRect/>
              </a:stretch>
            </p:blipFill>
            <p:spPr>
              <a:xfrm>
                <a:off x="5127635" y="395289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t 6">
                <a:extLst>
                  <a:ext uri="{FF2B5EF4-FFF2-40B4-BE49-F238E27FC236}">
                    <a16:creationId xmlns:a16="http://schemas.microsoft.com/office/drawing/2014/main" id="{010999BC-A96D-FEEA-6C5B-D53A63E8EE19}"/>
                  </a:ext>
                </a:extLst>
              </p14:cNvPr>
              <p14:cNvContentPartPr/>
              <p14:nvPr/>
            </p14:nvContentPartPr>
            <p14:xfrm>
              <a:off x="5396555" y="3657339"/>
              <a:ext cx="360" cy="360"/>
            </p14:xfrm>
          </p:contentPart>
        </mc:Choice>
        <mc:Fallback xmlns="">
          <p:pic>
            <p:nvPicPr>
              <p:cNvPr id="7" name="Inkt 6">
                <a:extLst>
                  <a:ext uri="{FF2B5EF4-FFF2-40B4-BE49-F238E27FC236}">
                    <a16:creationId xmlns:a16="http://schemas.microsoft.com/office/drawing/2014/main" id="{010999BC-A96D-FEEA-6C5B-D53A63E8EE19}"/>
                  </a:ext>
                </a:extLst>
              </p:cNvPr>
              <p:cNvPicPr/>
              <p:nvPr/>
            </p:nvPicPr>
            <p:blipFill>
              <a:blip r:embed="rId3"/>
              <a:stretch>
                <a:fillRect/>
              </a:stretch>
            </p:blipFill>
            <p:spPr>
              <a:xfrm>
                <a:off x="5342555" y="3549699"/>
                <a:ext cx="108000" cy="216000"/>
              </a:xfrm>
              <a:prstGeom prst="rect">
                <a:avLst/>
              </a:prstGeom>
            </p:spPr>
          </p:pic>
        </mc:Fallback>
      </mc:AlternateContent>
      <p:pic>
        <p:nvPicPr>
          <p:cNvPr id="9" name="Afbeelding 8">
            <a:extLst>
              <a:ext uri="{FF2B5EF4-FFF2-40B4-BE49-F238E27FC236}">
                <a16:creationId xmlns:a16="http://schemas.microsoft.com/office/drawing/2014/main" id="{E0448F43-18AD-9591-B58A-9366C981C22F}"/>
              </a:ext>
            </a:extLst>
          </p:cNvPr>
          <p:cNvPicPr>
            <a:picLocks noChangeAspect="1"/>
          </p:cNvPicPr>
          <p:nvPr/>
        </p:nvPicPr>
        <p:blipFill>
          <a:blip r:embed="rId5"/>
          <a:stretch>
            <a:fillRect/>
          </a:stretch>
        </p:blipFill>
        <p:spPr>
          <a:xfrm>
            <a:off x="0" y="0"/>
            <a:ext cx="11518900" cy="6477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15351441"/>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BA52D-A451-4168-B2C2-3E99D338C514}"/>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C82B409-1B58-41B5-B8D4-CAFE66B5BA91}"/>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1D6BA36B-0D91-4C94-861D-7FFDD8EB07D0}"/>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37FE603A-AE93-4417-9999-7EDEDFAC884C}"/>
              </a:ext>
            </a:extLst>
          </p:cNvPr>
          <p:cNvSpPr>
            <a:spLocks noGrp="1"/>
          </p:cNvSpPr>
          <p:nvPr>
            <p:ph type="sldNum" sz="quarter" idx="12"/>
          </p:nvPr>
        </p:nvSpPr>
        <p:spPr/>
        <p:txBody>
          <a:bodyPr/>
          <a:lstStyle/>
          <a:p>
            <a:fld id="{80F073CC-40D5-4B23-8DF0-9BD0A0C12F2C}" type="slidenum">
              <a:rPr lang="en-US" smtClean="0"/>
              <a:t>23</a:t>
            </a:fld>
            <a:endParaRPr lang="en-US"/>
          </a:p>
        </p:txBody>
      </p:sp>
      <p:pic>
        <p:nvPicPr>
          <p:cNvPr id="8" name="Afbeelding 7">
            <a:extLst>
              <a:ext uri="{FF2B5EF4-FFF2-40B4-BE49-F238E27FC236}">
                <a16:creationId xmlns:a16="http://schemas.microsoft.com/office/drawing/2014/main" id="{4CD44B5D-4FFB-E2AF-FA92-3DA759C4D750}"/>
              </a:ext>
            </a:extLst>
          </p:cNvPr>
          <p:cNvPicPr>
            <a:picLocks noChangeAspect="1"/>
          </p:cNvPicPr>
          <p:nvPr/>
        </p:nvPicPr>
        <p:blipFill>
          <a:blip r:embed="rId2"/>
          <a:stretch>
            <a:fillRect/>
          </a:stretch>
        </p:blipFill>
        <p:spPr>
          <a:xfrm>
            <a:off x="0" y="0"/>
            <a:ext cx="11448082" cy="6477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2880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3A7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941" y="607718"/>
            <a:ext cx="10303016" cy="525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2488866C-7917-5B1B-9B9D-3C8BF77C997A}"/>
              </a:ext>
            </a:extLst>
          </p:cNvPr>
          <p:cNvPicPr>
            <a:picLocks noChangeAspect="1"/>
          </p:cNvPicPr>
          <p:nvPr/>
        </p:nvPicPr>
        <p:blipFill>
          <a:blip r:embed="rId3"/>
          <a:stretch>
            <a:fillRect/>
          </a:stretch>
        </p:blipFill>
        <p:spPr>
          <a:xfrm>
            <a:off x="1799010" y="689054"/>
            <a:ext cx="8136904" cy="5038767"/>
          </a:xfrm>
          <a:prstGeom prst="rect">
            <a:avLst/>
          </a:prstGeom>
        </p:spPr>
      </p:pic>
      <p:sp>
        <p:nvSpPr>
          <p:cNvPr id="5" name="Tijdelijke aanduiding voor dianummer 4">
            <a:extLst>
              <a:ext uri="{FF2B5EF4-FFF2-40B4-BE49-F238E27FC236}">
                <a16:creationId xmlns:a16="http://schemas.microsoft.com/office/drawing/2014/main" id="{7A719BF2-4B7E-44A4-9B83-4178CE2F4B69}"/>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24</a:t>
            </a:fld>
            <a:endParaRPr lang="en-US" sz="1900">
              <a:solidFill>
                <a:srgbClr val="FFFFFF"/>
              </a:solidFill>
            </a:endParaRPr>
          </a:p>
        </p:txBody>
      </p:sp>
      <p:sp>
        <p:nvSpPr>
          <p:cNvPr id="20" name="Rectangle 19">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36B5488C-A940-449E-9F2C-31317A20791E}"/>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8/18/2022</a:t>
            </a:fld>
            <a:endParaRPr lang="en-US" sz="1000">
              <a:solidFill>
                <a:srgbClr val="FFFFFF"/>
              </a:solidFill>
            </a:endParaRPr>
          </a:p>
        </p:txBody>
      </p:sp>
    </p:spTree>
    <p:extLst>
      <p:ext uri="{BB962C8B-B14F-4D97-AF65-F5344CB8AC3E}">
        <p14:creationId xmlns:p14="http://schemas.microsoft.com/office/powerpoint/2010/main" val="126656050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A41E8-F1F2-49BE-938D-469390E217C5}"/>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DB04B9DA-50F9-44F5-A3A6-54297568312C}"/>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1618F7D3-375E-4637-AD4D-622F67D3DCD0}"/>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A7A2B8F5-48BE-4A25-9823-B9338B0ADF6D}"/>
              </a:ext>
            </a:extLst>
          </p:cNvPr>
          <p:cNvSpPr>
            <a:spLocks noGrp="1"/>
          </p:cNvSpPr>
          <p:nvPr>
            <p:ph type="sldNum" sz="quarter" idx="12"/>
          </p:nvPr>
        </p:nvSpPr>
        <p:spPr/>
        <p:txBody>
          <a:bodyPr/>
          <a:lstStyle/>
          <a:p>
            <a:fld id="{80F073CC-40D5-4B23-8DF0-9BD0A0C12F2C}" type="slidenum">
              <a:rPr lang="en-US" smtClean="0"/>
              <a:t>25</a:t>
            </a:fld>
            <a:endParaRPr lang="en-US"/>
          </a:p>
        </p:txBody>
      </p:sp>
      <p:pic>
        <p:nvPicPr>
          <p:cNvPr id="7" name="Afbeelding 6">
            <a:extLst>
              <a:ext uri="{FF2B5EF4-FFF2-40B4-BE49-F238E27FC236}">
                <a16:creationId xmlns:a16="http://schemas.microsoft.com/office/drawing/2014/main" id="{01CED82F-7EEE-B08A-A531-CF16EB407179}"/>
              </a:ext>
            </a:extLst>
          </p:cNvPr>
          <p:cNvPicPr>
            <a:picLocks noChangeAspect="1"/>
          </p:cNvPicPr>
          <p:nvPr/>
        </p:nvPicPr>
        <p:blipFill>
          <a:blip r:embed="rId2"/>
          <a:stretch>
            <a:fillRect/>
          </a:stretch>
        </p:blipFill>
        <p:spPr>
          <a:xfrm>
            <a:off x="0" y="0"/>
            <a:ext cx="11448081" cy="6477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137311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1367C-E6D0-2F40-0BD8-10328A5C3AC0}"/>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D686C67D-58DA-A2BD-7C3D-B8052A5020B6}"/>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p:txBody>
          <a:bodyPr/>
          <a:lstStyle/>
          <a:p>
            <a:fld id="{80F073CC-40D5-4B23-8DF0-9BD0A0C12F2C}" type="slidenum">
              <a:rPr lang="en-US" smtClean="0"/>
              <a:t>26</a:t>
            </a:fld>
            <a:endParaRPr lang="en-US"/>
          </a:p>
        </p:txBody>
      </p:sp>
      <p:pic>
        <p:nvPicPr>
          <p:cNvPr id="7" name="Afbeelding 6">
            <a:extLst>
              <a:ext uri="{FF2B5EF4-FFF2-40B4-BE49-F238E27FC236}">
                <a16:creationId xmlns:a16="http://schemas.microsoft.com/office/drawing/2014/main" id="{26C07AEB-10AC-3015-2B38-F6D26C6112DC}"/>
              </a:ext>
            </a:extLst>
          </p:cNvPr>
          <p:cNvPicPr>
            <a:picLocks noChangeAspect="1"/>
          </p:cNvPicPr>
          <p:nvPr/>
        </p:nvPicPr>
        <p:blipFill>
          <a:blip r:embed="rId2"/>
          <a:stretch>
            <a:fillRect/>
          </a:stretch>
        </p:blipFill>
        <p:spPr>
          <a:xfrm>
            <a:off x="70818" y="0"/>
            <a:ext cx="11448082" cy="6477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9100479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B83F5-C4BF-C8DD-F2AD-6D277F72AB98}"/>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75244319-EDA8-5AC8-8656-65D3069EE7A6}"/>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F16F1ED3-A5B8-6319-905C-A835BED6F5D6}"/>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3069EA9B-58A3-6B15-1005-3F89E42F497B}"/>
              </a:ext>
            </a:extLst>
          </p:cNvPr>
          <p:cNvSpPr>
            <a:spLocks noGrp="1"/>
          </p:cNvSpPr>
          <p:nvPr>
            <p:ph type="sldNum" sz="quarter" idx="12"/>
          </p:nvPr>
        </p:nvSpPr>
        <p:spPr/>
        <p:txBody>
          <a:bodyPr/>
          <a:lstStyle/>
          <a:p>
            <a:fld id="{80F073CC-40D5-4B23-8DF0-9BD0A0C12F2C}" type="slidenum">
              <a:rPr lang="en-US" smtClean="0"/>
              <a:t>27</a:t>
            </a:fld>
            <a:endParaRPr lang="en-US"/>
          </a:p>
        </p:txBody>
      </p:sp>
      <p:pic>
        <p:nvPicPr>
          <p:cNvPr id="7" name="Afbeelding 6">
            <a:extLst>
              <a:ext uri="{FF2B5EF4-FFF2-40B4-BE49-F238E27FC236}">
                <a16:creationId xmlns:a16="http://schemas.microsoft.com/office/drawing/2014/main" id="{E8A7EFA6-B4FB-8883-77B4-41E908CE43C6}"/>
              </a:ext>
            </a:extLst>
          </p:cNvPr>
          <p:cNvPicPr>
            <a:picLocks noChangeAspect="1"/>
          </p:cNvPicPr>
          <p:nvPr/>
        </p:nvPicPr>
        <p:blipFill>
          <a:blip r:embed="rId2"/>
          <a:stretch>
            <a:fillRect/>
          </a:stretch>
        </p:blipFill>
        <p:spPr>
          <a:xfrm>
            <a:off x="0" y="0"/>
            <a:ext cx="11448082" cy="6477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728604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8/18/2022</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lnSpcReduction="10000"/>
          </a:bodyPr>
          <a:lstStyle/>
          <a:p>
            <a:pPr>
              <a:spcAft>
                <a:spcPts val="600"/>
              </a:spcAft>
            </a:pPr>
            <a:fld id="{B6F15528-21DE-4FAA-801E-634DDDAF4B2B}" type="slidenum">
              <a:rPr lang="nl-BE">
                <a:solidFill>
                  <a:srgbClr val="FFFFFF"/>
                </a:solidFill>
              </a:rPr>
              <a:pPr>
                <a:spcAft>
                  <a:spcPts val="600"/>
                </a:spcAft>
              </a:pPr>
              <a:t>28</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11" name="Afbeelding 10">
            <a:extLst>
              <a:ext uri="{FF2B5EF4-FFF2-40B4-BE49-F238E27FC236}">
                <a16:creationId xmlns:a16="http://schemas.microsoft.com/office/drawing/2014/main" id="{24EF9B57-E9BA-F3D4-3395-8B721782522D}"/>
              </a:ext>
            </a:extLst>
          </p:cNvPr>
          <p:cNvPicPr>
            <a:picLocks noChangeAspect="1"/>
          </p:cNvPicPr>
          <p:nvPr/>
        </p:nvPicPr>
        <p:blipFill>
          <a:blip r:embed="rId2"/>
          <a:stretch>
            <a:fillRect/>
          </a:stretch>
        </p:blipFill>
        <p:spPr>
          <a:xfrm>
            <a:off x="142826" y="31251"/>
            <a:ext cx="11376074" cy="6414498"/>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id="{263A5AC8-4DB3-44B8-3ABF-C1538A783C87}"/>
              </a:ext>
            </a:extLst>
          </p:cNvPr>
          <p:cNvSpPr>
            <a:spLocks noGrp="1"/>
          </p:cNvSpPr>
          <p:nvPr>
            <p:ph idx="1"/>
          </p:nvPr>
        </p:nvSpPr>
        <p:spPr>
          <a:xfrm>
            <a:off x="330367" y="1150268"/>
            <a:ext cx="2914534" cy="3150213"/>
          </a:xfrm>
        </p:spPr>
        <p:txBody>
          <a:bodyPr>
            <a:noAutofit/>
          </a:bodyPr>
          <a:lstStyle/>
          <a:p>
            <a:r>
              <a:rPr lang="nl-BE" sz="1800" b="1" dirty="0">
                <a:solidFill>
                  <a:srgbClr val="FF0000"/>
                </a:solidFill>
              </a:rPr>
              <a:t>Iedereen kan orders plaatsen met limieten</a:t>
            </a:r>
          </a:p>
          <a:p>
            <a:r>
              <a:rPr lang="nl-BE" sz="1800" b="1" dirty="0">
                <a:solidFill>
                  <a:srgbClr val="FF0000"/>
                </a:solidFill>
              </a:rPr>
              <a:t>Dus je moet niet aan dagkoers kopen of verkopen</a:t>
            </a:r>
          </a:p>
          <a:p>
            <a:endParaRPr lang="nl-BE" sz="1800" b="1" dirty="0">
              <a:solidFill>
                <a:srgbClr val="FF0000"/>
              </a:solidFill>
            </a:endParaRPr>
          </a:p>
          <a:p>
            <a:r>
              <a:rPr lang="nl-BE" sz="1800" b="1" dirty="0">
                <a:solidFill>
                  <a:srgbClr val="FF0000"/>
                </a:solidFill>
              </a:rPr>
              <a:t>Je denkt dat de kg naar 59000</a:t>
            </a:r>
            <a:r>
              <a:rPr lang="nl-BE" sz="1800" b="1" baseline="30000" dirty="0">
                <a:solidFill>
                  <a:srgbClr val="FF0000"/>
                </a:solidFill>
              </a:rPr>
              <a:t>e</a:t>
            </a:r>
            <a:r>
              <a:rPr lang="nl-BE" sz="1800" b="1" dirty="0">
                <a:solidFill>
                  <a:srgbClr val="FF0000"/>
                </a:solidFill>
              </a:rPr>
              <a:t> kan gaan en je plaatst een order aan 59000</a:t>
            </a:r>
            <a:r>
              <a:rPr lang="nl-BE" sz="1800" b="1" baseline="30000" dirty="0">
                <a:solidFill>
                  <a:srgbClr val="FF0000"/>
                </a:solidFill>
              </a:rPr>
              <a:t>e</a:t>
            </a:r>
            <a:r>
              <a:rPr lang="nl-BE" sz="1800" b="1" dirty="0">
                <a:solidFill>
                  <a:srgbClr val="FF0000"/>
                </a:solidFill>
              </a:rPr>
              <a:t> all-in</a:t>
            </a:r>
          </a:p>
          <a:p>
            <a:r>
              <a:rPr lang="nl-BE" sz="1800" b="1" dirty="0">
                <a:solidFill>
                  <a:srgbClr val="FF0000"/>
                </a:solidFill>
              </a:rPr>
              <a:t>Voorwaarden deponeren van je goud of overboeken van de geldsom</a:t>
            </a:r>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5068053" y="6100908"/>
            <a:ext cx="1639564" cy="344840"/>
          </a:xfrm>
        </p:spPr>
        <p:txBody>
          <a:bodyPr vert="horz" lIns="91440" tIns="45720" rIns="91440" bIns="45720" rtlCol="0">
            <a:normAutofit/>
          </a:bodyPr>
          <a:lstStyle/>
          <a:p>
            <a:pPr algn="r">
              <a:spcAft>
                <a:spcPts val="600"/>
              </a:spcAft>
            </a:pPr>
            <a:fld id="{47309314-E4B1-4CA1-9313-ED56281F2FEC}" type="datetime1">
              <a:rPr lang="en-US"/>
              <a:pPr algn="r">
                <a:spcAft>
                  <a:spcPts val="600"/>
                </a:spcAft>
              </a:pPr>
              <a:t>8/18/2022</a:t>
            </a:fld>
            <a:endParaRPr lang="en-US"/>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p:txBody>
          <a:bodyPr vert="horz" lIns="91440" tIns="45720" rIns="91440" bIns="45720" rtlCol="0">
            <a:normAutofit lnSpcReduction="10000"/>
          </a:bodyPr>
          <a:lstStyle/>
          <a:p>
            <a:pPr>
              <a:spcAft>
                <a:spcPts val="600"/>
              </a:spcAft>
            </a:pPr>
            <a:fld id="{B6F15528-21DE-4FAA-801E-634DDDAF4B2B}" type="slidenum">
              <a:rPr lang="en-US">
                <a:solidFill>
                  <a:schemeClr val="tx2"/>
                </a:solidFill>
              </a:rPr>
              <a:pPr>
                <a:spcAft>
                  <a:spcPts val="600"/>
                </a:spcAft>
              </a:pPr>
              <a:t>29</a:t>
            </a:fld>
            <a:endParaRPr lang="en-US">
              <a:solidFill>
                <a:schemeClr val="tx2"/>
              </a:solidFill>
            </a:endParaRPr>
          </a:p>
        </p:txBody>
      </p:sp>
      <p:pic>
        <p:nvPicPr>
          <p:cNvPr id="8" name="Afbeelding 7">
            <a:extLst>
              <a:ext uri="{FF2B5EF4-FFF2-40B4-BE49-F238E27FC236}">
                <a16:creationId xmlns:a16="http://schemas.microsoft.com/office/drawing/2014/main" id="{D8EC8C7E-3D3F-BE9F-8959-D1760EC71AFC}"/>
              </a:ext>
            </a:extLst>
          </p:cNvPr>
          <p:cNvPicPr>
            <a:picLocks noChangeAspect="1"/>
          </p:cNvPicPr>
          <p:nvPr/>
        </p:nvPicPr>
        <p:blipFill>
          <a:blip r:embed="rId2"/>
          <a:stretch>
            <a:fillRect/>
          </a:stretch>
        </p:blipFill>
        <p:spPr>
          <a:xfrm>
            <a:off x="4480218" y="701506"/>
            <a:ext cx="6422771" cy="5073988"/>
          </a:xfrm>
          <a:prstGeom prst="rect">
            <a:avLst/>
          </a:prstGeom>
        </p:spPr>
      </p:pic>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C4D2623-9AB9-455E-97F9-B0A47E7313A7}"/>
              </a:ext>
            </a:extLst>
          </p:cNvPr>
          <p:cNvSpPr>
            <a:spLocks noGrp="1"/>
          </p:cNvSpPr>
          <p:nvPr>
            <p:ph type="title"/>
          </p:nvPr>
        </p:nvSpPr>
        <p:spPr>
          <a:xfrm>
            <a:off x="1067869" y="900361"/>
            <a:ext cx="9073094" cy="990944"/>
          </a:xfrm>
        </p:spPr>
        <p:txBody>
          <a:bodyPr>
            <a:normAutofit fontScale="90000"/>
          </a:bodyPr>
          <a:lstStyle/>
          <a:p>
            <a:r>
              <a:rPr lang="nl-BE" b="1" dirty="0">
                <a:effectLst>
                  <a:outerShdw blurRad="38100" dist="38100" dir="2700000" algn="tl">
                    <a:srgbClr val="000000">
                      <a:alpha val="43137"/>
                    </a:srgbClr>
                  </a:outerShdw>
                </a:effectLst>
              </a:rPr>
              <a:t>Is deze zomerrally  kort leven geschoren omdat dit  eerder een short-</a:t>
            </a:r>
            <a:r>
              <a:rPr lang="nl-BE" b="1" dirty="0" err="1">
                <a:effectLst>
                  <a:outerShdw blurRad="38100" dist="38100" dir="2700000" algn="tl">
                    <a:srgbClr val="000000">
                      <a:alpha val="43137"/>
                    </a:srgbClr>
                  </a:outerShdw>
                </a:effectLst>
              </a:rPr>
              <a:t>covering</a:t>
            </a:r>
            <a:r>
              <a:rPr lang="nl-BE" b="1" dirty="0">
                <a:effectLst>
                  <a:outerShdw blurRad="38100" dist="38100" dir="2700000" algn="tl">
                    <a:srgbClr val="000000">
                      <a:alpha val="43137"/>
                    </a:srgbClr>
                  </a:outerShdw>
                </a:effectLst>
              </a:rPr>
              <a:t> is( indekken van open posities)??????????????</a:t>
            </a:r>
          </a:p>
        </p:txBody>
      </p:sp>
      <p:sp>
        <p:nvSpPr>
          <p:cNvPr id="4" name="Tijdelijke aanduiding voor datum 3">
            <a:extLst>
              <a:ext uri="{FF2B5EF4-FFF2-40B4-BE49-F238E27FC236}">
                <a16:creationId xmlns:a16="http://schemas.microsoft.com/office/drawing/2014/main" id="{33997CC3-2793-4F90-BC47-A91E474CF44E}"/>
              </a:ext>
            </a:extLst>
          </p:cNvPr>
          <p:cNvSpPr>
            <a:spLocks noGrp="1"/>
          </p:cNvSpPr>
          <p:nvPr>
            <p:ph type="dt" sz="half" idx="10"/>
          </p:nvPr>
        </p:nvSpPr>
        <p:spPr>
          <a:xfrm>
            <a:off x="6833517" y="312016"/>
            <a:ext cx="2376525" cy="292023"/>
          </a:xfrm>
        </p:spPr>
        <p:txBody>
          <a:bodyPr vert="horz" lIns="91440" tIns="45720" rIns="91440" bIns="45720" rtlCol="0">
            <a:normAutofit/>
          </a:bodyPr>
          <a:lstStyle/>
          <a:p>
            <a:pPr defTabSz="914400">
              <a:spcAft>
                <a:spcPts val="600"/>
              </a:spcAft>
            </a:pPr>
            <a:fld id="{79EC0A4B-AE81-4AD7-86EA-9F753B2B1EB0}" type="datetime1">
              <a:rPr lang="en-US"/>
              <a:pPr defTabSz="914400">
                <a:spcAft>
                  <a:spcPts val="600"/>
                </a:spcAft>
              </a:pPr>
              <a:t>8/18/2022</a:t>
            </a:fld>
            <a:endParaRPr lang="en-US"/>
          </a:p>
        </p:txBody>
      </p:sp>
      <p:sp>
        <p:nvSpPr>
          <p:cNvPr id="5" name="Tijdelijke aanduiding voor dianummer 4">
            <a:extLst>
              <a:ext uri="{FF2B5EF4-FFF2-40B4-BE49-F238E27FC236}">
                <a16:creationId xmlns:a16="http://schemas.microsoft.com/office/drawing/2014/main" id="{A3408237-8D82-447E-A191-35620F23F6B1}"/>
              </a:ext>
            </a:extLst>
          </p:cNvPr>
          <p:cNvSpPr>
            <a:spLocks noGrp="1"/>
          </p:cNvSpPr>
          <p:nvPr>
            <p:ph type="sldNum" sz="quarter" idx="12"/>
          </p:nvPr>
        </p:nvSpPr>
        <p:spPr>
          <a:xfrm>
            <a:off x="9370515" y="129774"/>
            <a:ext cx="766244" cy="475601"/>
          </a:xfrm>
        </p:spPr>
        <p:txBody>
          <a:bodyPr vert="horz" lIns="91440" tIns="45720" rIns="91440" bIns="45720" rtlCol="0">
            <a:normAutofit/>
          </a:bodyPr>
          <a:lstStyle/>
          <a:p>
            <a:pPr defTabSz="914400">
              <a:lnSpc>
                <a:spcPct val="90000"/>
              </a:lnSpc>
              <a:spcAft>
                <a:spcPts val="600"/>
              </a:spcAft>
            </a:pPr>
            <a:fld id="{80F073CC-40D5-4B23-8DF0-9BD0A0C12F2C}" type="slidenum">
              <a:rPr lang="en-US" smtClean="0"/>
              <a:pPr defTabSz="914400">
                <a:lnSpc>
                  <a:spcPct val="90000"/>
                </a:lnSpc>
                <a:spcAft>
                  <a:spcPts val="600"/>
                </a:spcAft>
              </a:pPr>
              <a:t>3</a:t>
            </a:fld>
            <a:endParaRPr lang="en-US"/>
          </a:p>
        </p:txBody>
      </p:sp>
      <p:pic>
        <p:nvPicPr>
          <p:cNvPr id="7" name="Tijdelijke aanduiding voor inhoud 6">
            <a:extLst>
              <a:ext uri="{FF2B5EF4-FFF2-40B4-BE49-F238E27FC236}">
                <a16:creationId xmlns:a16="http://schemas.microsoft.com/office/drawing/2014/main" id="{3AAD49F0-53B6-89B0-634C-473B23486A7C}"/>
              </a:ext>
            </a:extLst>
          </p:cNvPr>
          <p:cNvPicPr>
            <a:picLocks noGrp="1" noChangeAspect="1"/>
          </p:cNvPicPr>
          <p:nvPr>
            <p:ph idx="1"/>
          </p:nvPr>
        </p:nvPicPr>
        <p:blipFill>
          <a:blip r:embed="rId2"/>
          <a:stretch>
            <a:fillRect/>
          </a:stretch>
        </p:blipFill>
        <p:spPr>
          <a:xfrm>
            <a:off x="1068388" y="2310104"/>
            <a:ext cx="9072562" cy="2593391"/>
          </a:xfrm>
        </p:spPr>
      </p:pic>
    </p:spTree>
    <p:extLst>
      <p:ext uri="{BB962C8B-B14F-4D97-AF65-F5344CB8AC3E}">
        <p14:creationId xmlns:p14="http://schemas.microsoft.com/office/powerpoint/2010/main" val="307296618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68EBC9F7-98A9-70E4-EDD5-6334F9DDF2F6}"/>
              </a:ext>
            </a:extLst>
          </p:cNvPr>
          <p:cNvPicPr>
            <a:picLocks noGrp="1" noChangeAspect="1"/>
          </p:cNvPicPr>
          <p:nvPr>
            <p:ph idx="1"/>
          </p:nvPr>
        </p:nvPicPr>
        <p:blipFill>
          <a:blip r:embed="rId2"/>
          <a:stretch>
            <a:fillRect/>
          </a:stretch>
        </p:blipFill>
        <p:spPr>
          <a:xfrm>
            <a:off x="1366962" y="508624"/>
            <a:ext cx="9283143" cy="5250155"/>
          </a:xfrm>
        </p:spPr>
      </p:pic>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p:txBody>
          <a:bodyPr vert="horz" lIns="91440" tIns="45720" rIns="91440" bIns="45720" rtlCol="0" anchor="ctr">
            <a:normAutofit/>
          </a:bodyPr>
          <a:lstStyle/>
          <a:p>
            <a:pPr>
              <a:spcAft>
                <a:spcPts val="600"/>
              </a:spcAft>
            </a:pPr>
            <a:fld id="{47309314-E4B1-4CA1-9313-ED56281F2FEC}" type="datetime1">
              <a:rPr lang="en-US" sz="900"/>
              <a:pPr>
                <a:spcAft>
                  <a:spcPts val="600"/>
                </a:spcAft>
              </a:pPr>
              <a:t>8/18/2022</a:t>
            </a:fld>
            <a:endParaRPr lang="en-US" sz="900"/>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050"/>
              <a:pPr>
                <a:spcAft>
                  <a:spcPts val="600"/>
                </a:spcAft>
              </a:pPr>
              <a:t>30</a:t>
            </a:fld>
            <a:endParaRPr lang="en-US" sz="1050"/>
          </a:p>
        </p:txBody>
      </p:sp>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D85A2691-54B5-7B53-5D39-89774B73D22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20"/>
          <a:stretch/>
        </p:blipFill>
        <p:spPr bwMode="auto">
          <a:xfrm>
            <a:off x="20" y="10"/>
            <a:ext cx="11518880" cy="647699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atum 3">
            <a:extLst>
              <a:ext uri="{FF2B5EF4-FFF2-40B4-BE49-F238E27FC236}">
                <a16:creationId xmlns:a16="http://schemas.microsoft.com/office/drawing/2014/main" id="{B0E42F8B-71C8-DE9A-CD07-BDE18A37A4CE}"/>
              </a:ext>
            </a:extLst>
          </p:cNvPr>
          <p:cNvSpPr>
            <a:spLocks noGrp="1"/>
          </p:cNvSpPr>
          <p:nvPr>
            <p:ph type="dt" sz="half" idx="10"/>
          </p:nvPr>
        </p:nvSpPr>
        <p:spPr/>
        <p:txBody>
          <a:bodyPr vert="horz" lIns="91440" tIns="45720" rIns="91440" bIns="45720" rtlCol="0" anchor="ctr">
            <a:normAutofit/>
          </a:bodyPr>
          <a:lstStyle/>
          <a:p>
            <a:pPr>
              <a:spcAft>
                <a:spcPts val="600"/>
              </a:spcAft>
            </a:pPr>
            <a:fld id="{19127723-9AB6-4880-AA78-6BD21EBC34E1}" type="datetime1">
              <a:rPr lang="en-US" sz="900"/>
              <a:pPr>
                <a:spcAft>
                  <a:spcPts val="600"/>
                </a:spcAft>
              </a:pPr>
              <a:t>8/18/2022</a:t>
            </a:fld>
            <a:endParaRPr lang="en-US" sz="900"/>
          </a:p>
        </p:txBody>
      </p:sp>
      <p:sp>
        <p:nvSpPr>
          <p:cNvPr id="5" name="Tijdelijke aanduiding voor dianummer 4">
            <a:extLst>
              <a:ext uri="{FF2B5EF4-FFF2-40B4-BE49-F238E27FC236}">
                <a16:creationId xmlns:a16="http://schemas.microsoft.com/office/drawing/2014/main" id="{2E68B248-7EC1-0A23-6E4B-3B65FB8835F1}"/>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050"/>
              <a:pPr>
                <a:spcAft>
                  <a:spcPts val="600"/>
                </a:spcAft>
              </a:pPr>
              <a:t>31</a:t>
            </a:fld>
            <a:endParaRPr lang="en-US" sz="1050"/>
          </a:p>
        </p:txBody>
      </p:sp>
    </p:spTree>
    <p:extLst>
      <p:ext uri="{BB962C8B-B14F-4D97-AF65-F5344CB8AC3E}">
        <p14:creationId xmlns:p14="http://schemas.microsoft.com/office/powerpoint/2010/main" val="2396945255"/>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3A001039-F8A2-A749-B30C-4A2564875A69}"/>
              </a:ext>
            </a:extLst>
          </p:cNvPr>
          <p:cNvGraphicFramePr>
            <a:graphicFrameLocks noChangeAspect="1"/>
          </p:cNvGraphicFramePr>
          <p:nvPr>
            <p:extLst>
              <p:ext uri="{D42A27DB-BD31-4B8C-83A1-F6EECF244321}">
                <p14:modId xmlns:p14="http://schemas.microsoft.com/office/powerpoint/2010/main" val="2792547459"/>
              </p:ext>
            </p:extLst>
          </p:nvPr>
        </p:nvGraphicFramePr>
        <p:xfrm>
          <a:off x="-20998" y="32241"/>
          <a:ext cx="11518900" cy="5457168"/>
        </p:xfrm>
        <a:graphic>
          <a:graphicData uri="http://schemas.openxmlformats.org/presentationml/2006/ole">
            <mc:AlternateContent xmlns:mc="http://schemas.openxmlformats.org/markup-compatibility/2006">
              <mc:Choice xmlns:v="urn:schemas-microsoft-com:vml" Requires="v">
                <p:oleObj name="Bitmap Image" r:id="rId2" imgW="12249000" imgH="7286760" progId="PBrush">
                  <p:embed/>
                </p:oleObj>
              </mc:Choice>
              <mc:Fallback>
                <p:oleObj name="Bitmap Image" r:id="rId2" imgW="12249000" imgH="7286760" progId="PBrush">
                  <p:embed/>
                  <p:pic>
                    <p:nvPicPr>
                      <p:cNvPr id="11" name="Object 10">
                        <a:extLst>
                          <a:ext uri="{FF2B5EF4-FFF2-40B4-BE49-F238E27FC236}">
                            <a16:creationId xmlns:a16="http://schemas.microsoft.com/office/drawing/2014/main" id="{3A001039-F8A2-A749-B30C-4A2564875A69}"/>
                          </a:ext>
                        </a:extLst>
                      </p:cNvPr>
                      <p:cNvPicPr/>
                      <p:nvPr/>
                    </p:nvPicPr>
                    <p:blipFill>
                      <a:blip r:embed="rId3"/>
                      <a:stretch>
                        <a:fillRect/>
                      </a:stretch>
                    </p:blipFill>
                    <p:spPr>
                      <a:xfrm>
                        <a:off x="-20998" y="32241"/>
                        <a:ext cx="11518900" cy="5457168"/>
                      </a:xfrm>
                      <a:prstGeom prst="rect">
                        <a:avLst/>
                      </a:prstGeom>
                    </p:spPr>
                  </p:pic>
                </p:oleObj>
              </mc:Fallback>
            </mc:AlternateContent>
          </a:graphicData>
        </a:graphic>
      </p:graphicFrame>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a:lstStyle/>
          <a:p>
            <a:fld id="{19127723-9AB6-4880-AA78-6BD21EBC34E1}" type="datetime1">
              <a:rPr lang="en-US" smtClean="0"/>
              <a:t>8/18/2022</a:t>
            </a:fld>
            <a:endParaRPr lang="en-US"/>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a:lstStyle/>
          <a:p>
            <a:fld id="{B6F15528-21DE-4FAA-801E-634DDDAF4B2B}" type="slidenum">
              <a:rPr lang="nl-BE" smtClean="0"/>
              <a:t>4</a:t>
            </a:fld>
            <a:endParaRPr lang="nl-BE"/>
          </a:p>
        </p:txBody>
      </p:sp>
      <p:sp>
        <p:nvSpPr>
          <p:cNvPr id="6" name="Tekstvak 5">
            <a:extLst>
              <a:ext uri="{FF2B5EF4-FFF2-40B4-BE49-F238E27FC236}">
                <a16:creationId xmlns:a16="http://schemas.microsoft.com/office/drawing/2014/main" id="{73C2A3A6-E67A-6371-4646-5930E60DBEBB}"/>
              </a:ext>
            </a:extLst>
          </p:cNvPr>
          <p:cNvSpPr txBox="1"/>
          <p:nvPr/>
        </p:nvSpPr>
        <p:spPr>
          <a:xfrm>
            <a:off x="-20998" y="4299373"/>
            <a:ext cx="11518900" cy="2031325"/>
          </a:xfrm>
          <a:prstGeom prst="rect">
            <a:avLst/>
          </a:prstGeom>
          <a:solidFill>
            <a:srgbClr val="FFFF00"/>
          </a:solidFill>
        </p:spPr>
        <p:txBody>
          <a:bodyPr wrap="square" rtlCol="0">
            <a:spAutoFit/>
          </a:bodyPr>
          <a:lstStyle/>
          <a:p>
            <a:r>
              <a:rPr lang="nl-BE" b="1" dirty="0"/>
              <a:t>Dit is de nieuwe brokersfirma bij </a:t>
            </a:r>
            <a:r>
              <a:rPr lang="nl-BE" b="1" dirty="0" err="1">
                <a:solidFill>
                  <a:srgbClr val="FF0000"/>
                </a:solidFill>
              </a:rPr>
              <a:t>Busschaert&amp;co</a:t>
            </a:r>
            <a:r>
              <a:rPr lang="nl-BE" b="1" dirty="0">
                <a:solidFill>
                  <a:srgbClr val="FF0000"/>
                </a:solidFill>
              </a:rPr>
              <a:t>-//B BUSSCHAERT </a:t>
            </a:r>
            <a:r>
              <a:rPr lang="nl-BE" b="1" dirty="0"/>
              <a:t>IS uitvoerend bestuurder VAN MEXEM BELGIUM EN VERANTWOORDELIJK VOOR </a:t>
            </a:r>
            <a:r>
              <a:rPr lang="nl-BE" b="1" dirty="0" err="1"/>
              <a:t>ADVIESBEHEER.adviesbeheer</a:t>
            </a:r>
            <a:r>
              <a:rPr lang="nl-BE" b="1" dirty="0"/>
              <a:t> =0,4%  40 </a:t>
            </a:r>
            <a:r>
              <a:rPr lang="nl-BE" b="1" dirty="0" err="1"/>
              <a:t>euros</a:t>
            </a:r>
            <a:r>
              <a:rPr lang="nl-BE" b="1" dirty="0"/>
              <a:t> op 10000€</a:t>
            </a:r>
          </a:p>
          <a:p>
            <a:r>
              <a:rPr lang="nl-BE" b="1" dirty="0"/>
              <a:t>Maar ja waar je bij brokers en banken op aan/verkoop  telkens 1% betaald dus 200 euro is dit bij ons 6euros  dus  reeds met één order heb je 198 </a:t>
            </a:r>
            <a:r>
              <a:rPr lang="nl-BE" b="1" dirty="0" err="1"/>
              <a:t>euros</a:t>
            </a:r>
            <a:r>
              <a:rPr lang="nl-BE" b="1" dirty="0"/>
              <a:t> uitgespaard en heb je een adviescoach voor je </a:t>
            </a:r>
            <a:r>
              <a:rPr lang="nl-BE" b="1" dirty="0" err="1"/>
              <a:t>persoonlijk,,,,,,,,je</a:t>
            </a:r>
            <a:r>
              <a:rPr lang="nl-BE" b="1" dirty="0"/>
              <a:t> mag alles online doen of bellen naar je adviescoach of langs komen  wij blijven de prijsbreker maar wel met dezelfde service als vroeger wat nieuw is in België door onze keuze om met MEXEM:INTERACTIVE BROKERS TE WERKEN( 60miljard beurskapitalisatie ) </a:t>
            </a:r>
          </a:p>
        </p:txBody>
      </p:sp>
      <p:sp>
        <p:nvSpPr>
          <p:cNvPr id="12" name="Rechthoek 11">
            <a:extLst>
              <a:ext uri="{FF2B5EF4-FFF2-40B4-BE49-F238E27FC236}">
                <a16:creationId xmlns:a16="http://schemas.microsoft.com/office/drawing/2014/main" id="{FDB7835C-B241-52A6-D3B6-E7946F34DD91}"/>
              </a:ext>
            </a:extLst>
          </p:cNvPr>
          <p:cNvSpPr/>
          <p:nvPr/>
        </p:nvSpPr>
        <p:spPr>
          <a:xfrm>
            <a:off x="2735114" y="604040"/>
            <a:ext cx="5688632" cy="618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400" b="1" dirty="0">
                <a:solidFill>
                  <a:srgbClr val="FF0000"/>
                </a:solidFill>
              </a:rPr>
              <a:t>De laagste tarieven in </a:t>
            </a:r>
            <a:r>
              <a:rPr lang="nl-NL" sz="2400" b="1" dirty="0" err="1">
                <a:solidFill>
                  <a:srgbClr val="FF0000"/>
                </a:solidFill>
              </a:rPr>
              <a:t>benelux</a:t>
            </a:r>
            <a:r>
              <a:rPr lang="nl-NL" sz="2400" b="1" dirty="0">
                <a:solidFill>
                  <a:srgbClr val="FF0000"/>
                </a:solidFill>
              </a:rPr>
              <a:t> !!!!!!!!!!!</a:t>
            </a:r>
            <a:endParaRPr lang="nl-BE" sz="2400" b="1" dirty="0">
              <a:solidFill>
                <a:srgbClr val="FF0000"/>
              </a:solidFill>
            </a:endParaRPr>
          </a:p>
        </p:txBody>
      </p:sp>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5779372"/>
            <a:ext cx="11518900" cy="701675"/>
          </a:xfrm>
          <a:prstGeom prst="rect">
            <a:avLst/>
          </a:prstGeom>
        </p:spPr>
      </p:pic>
      <p:sp>
        <p:nvSpPr>
          <p:cNvPr id="15" name="Rectangle 14">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726"/>
            <a:ext cx="11518900" cy="5333300"/>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1198"/>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 useBgFill="1">
        <p:nvSpPr>
          <p:cNvPr id="21" name="Rectangle 20">
            <a:extLst>
              <a:ext uri="{FF2B5EF4-FFF2-40B4-BE49-F238E27FC236}">
                <a16:creationId xmlns:a16="http://schemas.microsoft.com/office/drawing/2014/main" id="{EB8456C2-9457-404E-8DA7-41BB6630D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18612"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FB3493F-F73E-4A1A-89E2-FE1D803D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726"/>
            <a:ext cx="11518900" cy="5333300"/>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26711C4E-E83D-96C4-9070-A451BF8D8CFF}"/>
              </a:ext>
            </a:extLst>
          </p:cNvPr>
          <p:cNvSpPr>
            <a:spLocks noGrp="1"/>
          </p:cNvSpPr>
          <p:nvPr>
            <p:ph type="sldNum" sz="quarter" idx="12"/>
          </p:nvPr>
        </p:nvSpPr>
        <p:spPr>
          <a:xfrm>
            <a:off x="9078239" y="4205513"/>
            <a:ext cx="766244" cy="475603"/>
          </a:xfrm>
        </p:spPr>
        <p:txBody>
          <a:bodyPr vert="horz" lIns="91440" tIns="45720" rIns="91440" bIns="45720" rtlCol="0" anchor="t">
            <a:normAutofit/>
          </a:bodyPr>
          <a:lstStyle/>
          <a:p>
            <a:pPr>
              <a:lnSpc>
                <a:spcPct val="90000"/>
              </a:lnSpc>
              <a:spcAft>
                <a:spcPts val="600"/>
              </a:spcAft>
            </a:pPr>
            <a:fld id="{B6F15528-21DE-4FAA-801E-634DDDAF4B2B}" type="slidenum">
              <a:rPr lang="en-US" sz="2800" smtClean="0"/>
              <a:pPr>
                <a:lnSpc>
                  <a:spcPct val="90000"/>
                </a:lnSpc>
                <a:spcAft>
                  <a:spcPts val="600"/>
                </a:spcAft>
              </a:pPr>
              <a:t>5</a:t>
            </a:fld>
            <a:endParaRPr lang="en-US" sz="2800"/>
          </a:p>
        </p:txBody>
      </p:sp>
      <p:sp>
        <p:nvSpPr>
          <p:cNvPr id="4" name="Tijdelijke aanduiding voor datum 3">
            <a:extLst>
              <a:ext uri="{FF2B5EF4-FFF2-40B4-BE49-F238E27FC236}">
                <a16:creationId xmlns:a16="http://schemas.microsoft.com/office/drawing/2014/main" id="{DFABCEC8-D6A0-BCE9-28CA-E93307A1139F}"/>
              </a:ext>
            </a:extLst>
          </p:cNvPr>
          <p:cNvSpPr>
            <a:spLocks noGrp="1"/>
          </p:cNvSpPr>
          <p:nvPr>
            <p:ph type="dt" sz="half" idx="10"/>
          </p:nvPr>
        </p:nvSpPr>
        <p:spPr>
          <a:xfrm>
            <a:off x="7144102" y="5180895"/>
            <a:ext cx="2707370" cy="292023"/>
          </a:xfrm>
        </p:spPr>
        <p:txBody>
          <a:bodyPr vert="horz" lIns="91440" tIns="45720" rIns="91440" bIns="45720" rtlCol="0" anchor="ctr">
            <a:normAutofit/>
          </a:bodyPr>
          <a:lstStyle/>
          <a:p>
            <a:pPr>
              <a:spcAft>
                <a:spcPts val="600"/>
              </a:spcAft>
            </a:pPr>
            <a:fld id="{19127723-9AB6-4880-AA78-6BD21EBC34E1}" type="datetime1">
              <a:rPr lang="en-US" sz="1000" smtClean="0"/>
              <a:pPr>
                <a:spcAft>
                  <a:spcPts val="600"/>
                </a:spcAft>
              </a:pPr>
              <a:t>8/18/2022</a:t>
            </a:fld>
            <a:endParaRPr lang="en-US" sz="1000"/>
          </a:p>
        </p:txBody>
      </p:sp>
      <p:pic>
        <p:nvPicPr>
          <p:cNvPr id="25" name="Picture 24">
            <a:extLst>
              <a:ext uri="{FF2B5EF4-FFF2-40B4-BE49-F238E27FC236}">
                <a16:creationId xmlns:a16="http://schemas.microsoft.com/office/drawing/2014/main" id="{CEE4ADBF-AAD6-433C-B72E-C603B9BBB3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5779372"/>
            <a:ext cx="11518900" cy="701675"/>
          </a:xfrm>
          <a:prstGeom prst="rect">
            <a:avLst/>
          </a:prstGeom>
        </p:spPr>
      </p:pic>
      <p:cxnSp>
        <p:nvCxnSpPr>
          <p:cNvPr id="27" name="Straight Connector 26">
            <a:extLst>
              <a:ext uri="{FF2B5EF4-FFF2-40B4-BE49-F238E27FC236}">
                <a16:creationId xmlns:a16="http://schemas.microsoft.com/office/drawing/2014/main" id="{9452C429-B9DA-48BE-B0C7-09AE248728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1198"/>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2B478A27-7FCF-A2A8-974F-C6209E80602F}"/>
              </a:ext>
            </a:extLst>
          </p:cNvPr>
          <p:cNvSpPr/>
          <p:nvPr/>
        </p:nvSpPr>
        <p:spPr>
          <a:xfrm>
            <a:off x="0" y="73761"/>
            <a:ext cx="11448082" cy="60712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4000" b="1" dirty="0">
                <a:solidFill>
                  <a:schemeClr val="tx1">
                    <a:lumMod val="95000"/>
                    <a:lumOff val="5000"/>
                  </a:schemeClr>
                </a:solidFill>
                <a:highlight>
                  <a:srgbClr val="FFFF00"/>
                </a:highlight>
              </a:rPr>
              <a:t>Wat is het verschil tussen ons en uw instelling?</a:t>
            </a:r>
          </a:p>
          <a:p>
            <a:pPr algn="ctr"/>
            <a:endParaRPr lang="nl-BE" sz="4000" b="1" dirty="0">
              <a:solidFill>
                <a:schemeClr val="tx1">
                  <a:lumMod val="95000"/>
                  <a:lumOff val="5000"/>
                </a:schemeClr>
              </a:solidFill>
              <a:highlight>
                <a:srgbClr val="FFFF00"/>
              </a:highlight>
            </a:endParaRPr>
          </a:p>
          <a:p>
            <a:pPr algn="ctr"/>
            <a:r>
              <a:rPr lang="nl-BE" sz="2000" b="1" dirty="0">
                <a:solidFill>
                  <a:schemeClr val="tx1">
                    <a:lumMod val="95000"/>
                    <a:lumOff val="5000"/>
                  </a:schemeClr>
                </a:solidFill>
              </a:rPr>
              <a:t>Je hebt </a:t>
            </a:r>
            <a:r>
              <a:rPr lang="nl-BE" sz="2000" b="1" dirty="0">
                <a:solidFill>
                  <a:schemeClr val="tx1">
                    <a:lumMod val="95000"/>
                    <a:lumOff val="5000"/>
                  </a:schemeClr>
                </a:solidFill>
                <a:highlight>
                  <a:srgbClr val="FF0000"/>
                </a:highlight>
              </a:rPr>
              <a:t>10,000euros</a:t>
            </a:r>
            <a:r>
              <a:rPr lang="nl-BE" sz="2000" b="1" dirty="0">
                <a:solidFill>
                  <a:schemeClr val="tx1">
                    <a:lumMod val="95000"/>
                    <a:lumOff val="5000"/>
                  </a:schemeClr>
                </a:solidFill>
              </a:rPr>
              <a:t> te beleggen  uw kosten bij uw bank/broker zijn gemiddeld </a:t>
            </a:r>
            <a:r>
              <a:rPr lang="nl-BE" sz="2000" b="1" dirty="0">
                <a:solidFill>
                  <a:schemeClr val="tx1">
                    <a:lumMod val="95000"/>
                    <a:lumOff val="5000"/>
                  </a:schemeClr>
                </a:solidFill>
                <a:highlight>
                  <a:srgbClr val="00FF00"/>
                </a:highlight>
              </a:rPr>
              <a:t>100 tot 300€</a:t>
            </a:r>
          </a:p>
          <a:p>
            <a:pPr algn="ctr"/>
            <a:endParaRPr lang="nl-BE" sz="2000" b="1" dirty="0">
              <a:solidFill>
                <a:schemeClr val="tx1">
                  <a:lumMod val="95000"/>
                  <a:lumOff val="5000"/>
                </a:schemeClr>
              </a:solidFill>
            </a:endParaRPr>
          </a:p>
          <a:p>
            <a:pPr algn="ctr"/>
            <a:r>
              <a:rPr lang="nl-BE" sz="2000" b="1" dirty="0">
                <a:solidFill>
                  <a:schemeClr val="tx1">
                    <a:lumMod val="95000"/>
                    <a:lumOff val="5000"/>
                  </a:schemeClr>
                </a:solidFill>
                <a:highlight>
                  <a:srgbClr val="00FFFF"/>
                </a:highlight>
              </a:rPr>
              <a:t>Bij ons 6 </a:t>
            </a:r>
            <a:r>
              <a:rPr lang="nl-BE" sz="2000" b="1" dirty="0" err="1">
                <a:solidFill>
                  <a:schemeClr val="tx1">
                    <a:lumMod val="95000"/>
                    <a:lumOff val="5000"/>
                  </a:schemeClr>
                </a:solidFill>
                <a:highlight>
                  <a:srgbClr val="00FFFF"/>
                </a:highlight>
              </a:rPr>
              <a:t>euros</a:t>
            </a:r>
            <a:endParaRPr lang="nl-BE" sz="2000" b="1" dirty="0">
              <a:solidFill>
                <a:schemeClr val="tx1">
                  <a:lumMod val="95000"/>
                  <a:lumOff val="5000"/>
                </a:schemeClr>
              </a:solidFill>
              <a:highlight>
                <a:srgbClr val="00FFFF"/>
              </a:highlight>
            </a:endParaRPr>
          </a:p>
          <a:p>
            <a:pPr algn="ctr"/>
            <a:endParaRPr lang="nl-BE" sz="2000" b="1" dirty="0">
              <a:solidFill>
                <a:schemeClr val="tx1">
                  <a:lumMod val="95000"/>
                  <a:lumOff val="5000"/>
                </a:schemeClr>
              </a:solidFill>
            </a:endParaRPr>
          </a:p>
          <a:p>
            <a:pPr algn="ctr"/>
            <a:r>
              <a:rPr lang="nl-BE" sz="2000" b="1" dirty="0">
                <a:solidFill>
                  <a:schemeClr val="tx1">
                    <a:lumMod val="95000"/>
                    <a:lumOff val="5000"/>
                  </a:schemeClr>
                </a:solidFill>
              </a:rPr>
              <a:t>Je hebt </a:t>
            </a:r>
            <a:r>
              <a:rPr lang="nl-BE" sz="2000" b="1" dirty="0">
                <a:solidFill>
                  <a:schemeClr val="tx1">
                    <a:lumMod val="95000"/>
                    <a:lumOff val="5000"/>
                  </a:schemeClr>
                </a:solidFill>
                <a:highlight>
                  <a:srgbClr val="FF0000"/>
                </a:highlight>
              </a:rPr>
              <a:t>100,000€ </a:t>
            </a:r>
            <a:r>
              <a:rPr lang="nl-BE" sz="2000" b="1" dirty="0">
                <a:solidFill>
                  <a:schemeClr val="tx1">
                    <a:lumMod val="95000"/>
                    <a:lumOff val="5000"/>
                  </a:schemeClr>
                </a:solidFill>
              </a:rPr>
              <a:t>te beleggen bij uw instelling gemiddeld </a:t>
            </a:r>
            <a:r>
              <a:rPr lang="nl-BE" sz="2000" b="1" dirty="0">
                <a:solidFill>
                  <a:schemeClr val="tx1">
                    <a:lumMod val="95000"/>
                    <a:lumOff val="5000"/>
                  </a:schemeClr>
                </a:solidFill>
                <a:highlight>
                  <a:srgbClr val="00FF00"/>
                </a:highlight>
              </a:rPr>
              <a:t>1000€ tot 3000€ kosten</a:t>
            </a:r>
          </a:p>
          <a:p>
            <a:pPr algn="ctr"/>
            <a:endParaRPr lang="nl-BE" sz="2000" b="1" dirty="0">
              <a:solidFill>
                <a:schemeClr val="tx1">
                  <a:lumMod val="95000"/>
                  <a:lumOff val="5000"/>
                </a:schemeClr>
              </a:solidFill>
            </a:endParaRPr>
          </a:p>
          <a:p>
            <a:pPr algn="ctr"/>
            <a:r>
              <a:rPr lang="nl-BE" sz="2000" b="1" dirty="0">
                <a:solidFill>
                  <a:schemeClr val="tx1">
                    <a:lumMod val="95000"/>
                    <a:lumOff val="5000"/>
                  </a:schemeClr>
                </a:solidFill>
                <a:highlight>
                  <a:srgbClr val="00FFFF"/>
                </a:highlight>
              </a:rPr>
              <a:t>Bij ons 60euros</a:t>
            </a:r>
            <a:endParaRPr lang="nl-BE" sz="2000" b="1" dirty="0">
              <a:solidFill>
                <a:schemeClr val="tx1">
                  <a:lumMod val="95000"/>
                  <a:lumOff val="5000"/>
                </a:schemeClr>
              </a:solidFill>
            </a:endParaRPr>
          </a:p>
          <a:p>
            <a:pPr algn="ctr"/>
            <a:r>
              <a:rPr lang="nl-BE" sz="2000" b="1" dirty="0">
                <a:solidFill>
                  <a:schemeClr val="tx1">
                    <a:lumMod val="95000"/>
                    <a:lumOff val="5000"/>
                  </a:schemeClr>
                </a:solidFill>
              </a:rPr>
              <a:t>En dat met persoonlijke service en eigen site en veel meer</a:t>
            </a:r>
          </a:p>
          <a:p>
            <a:pPr algn="ctr"/>
            <a:r>
              <a:rPr lang="nl-BE" sz="2000" b="1" dirty="0">
                <a:solidFill>
                  <a:schemeClr val="tx1">
                    <a:lumMod val="95000"/>
                    <a:lumOff val="5000"/>
                  </a:schemeClr>
                </a:solidFill>
              </a:rPr>
              <a:t>Iabr heeft een beurswaarde van 50miljard$</a:t>
            </a:r>
          </a:p>
          <a:p>
            <a:pPr algn="ctr"/>
            <a:endParaRPr lang="nl-BE" sz="2000" b="1" dirty="0">
              <a:solidFill>
                <a:schemeClr val="tx1">
                  <a:lumMod val="95000"/>
                  <a:lumOff val="5000"/>
                </a:schemeClr>
              </a:solidFill>
            </a:endParaRPr>
          </a:p>
          <a:p>
            <a:pPr algn="ctr"/>
            <a:endParaRPr lang="nl-BE" sz="2000" b="1" dirty="0">
              <a:solidFill>
                <a:schemeClr val="tx1">
                  <a:lumMod val="95000"/>
                  <a:lumOff val="5000"/>
                </a:schemeClr>
              </a:solidFill>
            </a:endParaRPr>
          </a:p>
          <a:p>
            <a:pPr algn="ctr"/>
            <a:r>
              <a:rPr lang="nl-BE" sz="2000" b="1" dirty="0">
                <a:solidFill>
                  <a:schemeClr val="tx1">
                    <a:lumMod val="95000"/>
                    <a:lumOff val="5000"/>
                  </a:schemeClr>
                </a:solidFill>
                <a:highlight>
                  <a:srgbClr val="00FFFF"/>
                </a:highlight>
              </a:rPr>
              <a:t>MASTER PORTFOLIO ADVISOR/coach</a:t>
            </a:r>
          </a:p>
          <a:p>
            <a:pPr algn="ctr"/>
            <a:r>
              <a:rPr lang="nl-BE" sz="2000" b="1" dirty="0">
                <a:solidFill>
                  <a:schemeClr val="tx1">
                    <a:lumMod val="95000"/>
                    <a:lumOff val="5000"/>
                  </a:schemeClr>
                </a:solidFill>
                <a:highlight>
                  <a:srgbClr val="C0C0C0"/>
                </a:highlight>
              </a:rPr>
              <a:t>MEESTER IN VERMOGENSADVIES</a:t>
            </a:r>
          </a:p>
        </p:txBody>
      </p:sp>
    </p:spTree>
    <p:extLst>
      <p:ext uri="{BB962C8B-B14F-4D97-AF65-F5344CB8AC3E}">
        <p14:creationId xmlns:p14="http://schemas.microsoft.com/office/powerpoint/2010/main" val="535796267"/>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8/18/2022</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22" name="Rectangle 112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24" name="Picture 112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1126" name="Straight Connector 112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128" name="Rectangle 112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Rectangle 112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0B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E1F63A83-476A-57CB-0E2A-D37145A536B3}"/>
              </a:ext>
            </a:extLst>
          </p:cNvPr>
          <p:cNvPicPr>
            <a:picLocks noChangeAspect="1"/>
          </p:cNvPicPr>
          <p:nvPr/>
        </p:nvPicPr>
        <p:blipFill>
          <a:blip r:embed="rId3"/>
          <a:stretch>
            <a:fillRect/>
          </a:stretch>
        </p:blipFill>
        <p:spPr>
          <a:xfrm>
            <a:off x="2001190" y="607718"/>
            <a:ext cx="7516519" cy="5261563"/>
          </a:xfrm>
          <a:prstGeom prst="rect">
            <a:avLst/>
          </a:prstGeom>
        </p:spPr>
      </p:pic>
      <p:sp>
        <p:nvSpPr>
          <p:cNvPr id="5" name="Tijdelijke aanduiding voor dianummer 4">
            <a:extLst>
              <a:ext uri="{FF2B5EF4-FFF2-40B4-BE49-F238E27FC236}">
                <a16:creationId xmlns:a16="http://schemas.microsoft.com/office/drawing/2014/main" id="{A6860A11-6142-49CE-A8C3-831C707A60C1}"/>
              </a:ext>
            </a:extLst>
          </p:cNvPr>
          <p:cNvSpPr>
            <a:spLocks noGrp="1"/>
          </p:cNvSpPr>
          <p:nvPr>
            <p:ph type="sldNum" sz="quarter" idx="12"/>
          </p:nvPr>
        </p:nvSpPr>
        <p:spPr>
          <a:xfrm>
            <a:off x="453556" y="5976061"/>
            <a:ext cx="766244" cy="475602"/>
          </a:xfrm>
          <a:prstGeom prst="ellipse">
            <a:avLst/>
          </a:prstGeom>
        </p:spPr>
        <p:txBody>
          <a:bodyPr vert="horz" lIns="91440" tIns="45720" rIns="91440" bIns="45720" rtlCol="0" anchor="ctr">
            <a:normAutofit/>
          </a:bodyPr>
          <a:lstStyle/>
          <a:p>
            <a:pPr>
              <a:lnSpc>
                <a:spcPct val="90000"/>
              </a:lnSpc>
              <a:spcAft>
                <a:spcPts val="600"/>
              </a:spcAft>
            </a:pPr>
            <a:fld id="{80F073CC-40D5-4B23-8DF0-9BD0A0C12F2C}" type="slidenum">
              <a:rPr lang="en-US" sz="1600">
                <a:solidFill>
                  <a:schemeClr val="tx1">
                    <a:lumMod val="65000"/>
                    <a:lumOff val="35000"/>
                  </a:schemeClr>
                </a:solidFill>
                <a:effectLst/>
              </a:rPr>
              <a:pPr>
                <a:lnSpc>
                  <a:spcPct val="90000"/>
                </a:lnSpc>
                <a:spcAft>
                  <a:spcPts val="600"/>
                </a:spcAft>
              </a:pPr>
              <a:t>7</a:t>
            </a:fld>
            <a:endParaRPr lang="en-US" sz="1600">
              <a:solidFill>
                <a:schemeClr val="tx1">
                  <a:lumMod val="65000"/>
                  <a:lumOff val="35000"/>
                </a:schemeClr>
              </a:solidFill>
              <a:effectLst/>
            </a:endParaRPr>
          </a:p>
        </p:txBody>
      </p:sp>
      <p:sp>
        <p:nvSpPr>
          <p:cNvPr id="4" name="Tijdelijke aanduiding voor datum 3">
            <a:extLst>
              <a:ext uri="{FF2B5EF4-FFF2-40B4-BE49-F238E27FC236}">
                <a16:creationId xmlns:a16="http://schemas.microsoft.com/office/drawing/2014/main" id="{118DEB89-A61D-4F14-8B42-D2674F0AAD4C}"/>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effectLst/>
              </a:rPr>
              <a:pPr>
                <a:spcAft>
                  <a:spcPts val="600"/>
                </a:spcAft>
              </a:pPr>
              <a:t>8/18/2022</a:t>
            </a:fld>
            <a:endParaRPr lang="en-US" sz="1000">
              <a:solidFill>
                <a:schemeClr val="tx1">
                  <a:lumMod val="65000"/>
                  <a:lumOff val="35000"/>
                </a:schemeClr>
              </a:solidFill>
              <a:effectLst/>
            </a:endParaRPr>
          </a:p>
        </p:txBody>
      </p:sp>
      <p:pic>
        <p:nvPicPr>
          <p:cNvPr id="1026" name="Picture 2" descr="Visual Capitalist">
            <a:hlinkClick r:id="rId4"/>
            <a:extLst>
              <a:ext uri="{FF2B5EF4-FFF2-40B4-BE49-F238E27FC236}">
                <a16:creationId xmlns:a16="http://schemas.microsoft.com/office/drawing/2014/main" id="{87DD0086-1212-46F5-AE07-682341A4F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10553700"/>
            <a:ext cx="19050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19291"/>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0" name="Rectangle 7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1" name="Picture 8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92" name="Straight Connector 8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93" name="Rectangle 84">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86">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646" y="740225"/>
            <a:ext cx="9997608" cy="499654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305" y="962914"/>
            <a:ext cx="9546289" cy="455117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C43D5C3A-4EC6-628C-C794-4B04A16489B2}"/>
              </a:ext>
            </a:extLst>
          </p:cNvPr>
          <p:cNvPicPr>
            <a:picLocks noChangeAspect="1"/>
          </p:cNvPicPr>
          <p:nvPr/>
        </p:nvPicPr>
        <p:blipFill>
          <a:blip r:embed="rId3"/>
          <a:stretch>
            <a:fillRect/>
          </a:stretch>
        </p:blipFill>
        <p:spPr>
          <a:xfrm>
            <a:off x="1654994" y="961910"/>
            <a:ext cx="8352927" cy="4508838"/>
          </a:xfrm>
          <a:prstGeom prst="rect">
            <a:avLst/>
          </a:prstGeom>
        </p:spPr>
      </p:pic>
      <p:sp>
        <p:nvSpPr>
          <p:cNvPr id="5" name="Tijdelijke aanduiding voor dianummer 4">
            <a:extLst>
              <a:ext uri="{FF2B5EF4-FFF2-40B4-BE49-F238E27FC236}">
                <a16:creationId xmlns:a16="http://schemas.microsoft.com/office/drawing/2014/main" id="{6AE6167A-6B52-5E8F-0D53-78696E44DF3C}"/>
              </a:ext>
            </a:extLst>
          </p:cNvPr>
          <p:cNvSpPr>
            <a:spLocks noGrp="1"/>
          </p:cNvSpPr>
          <p:nvPr>
            <p:ph type="sldNum" sz="quarter" idx="12"/>
          </p:nvPr>
        </p:nvSpPr>
        <p:spPr>
          <a:xfrm>
            <a:off x="453556" y="5872116"/>
            <a:ext cx="766244" cy="475601"/>
          </a:xfrm>
        </p:spPr>
        <p:txBody>
          <a:bodyPr vert="horz" lIns="91440" tIns="45720" rIns="91440" bIns="45720" rtlCol="0" anchor="t">
            <a:normAutofit/>
          </a:bodyPr>
          <a:lstStyle/>
          <a:p>
            <a:pPr>
              <a:lnSpc>
                <a:spcPct val="90000"/>
              </a:lnSpc>
              <a:spcAft>
                <a:spcPts val="600"/>
              </a:spcAft>
            </a:pPr>
            <a:fld id="{80F073CC-40D5-4B23-8DF0-9BD0A0C12F2C}" type="slidenum">
              <a:rPr lang="en-US" sz="2800"/>
              <a:pPr>
                <a:lnSpc>
                  <a:spcPct val="90000"/>
                </a:lnSpc>
                <a:spcAft>
                  <a:spcPts val="600"/>
                </a:spcAft>
              </a:pPr>
              <a:t>8</a:t>
            </a:fld>
            <a:endParaRPr lang="en-US" sz="2800"/>
          </a:p>
        </p:txBody>
      </p:sp>
      <p:sp>
        <p:nvSpPr>
          <p:cNvPr id="4" name="Tijdelijke aanduiding voor datum 3">
            <a:extLst>
              <a:ext uri="{FF2B5EF4-FFF2-40B4-BE49-F238E27FC236}">
                <a16:creationId xmlns:a16="http://schemas.microsoft.com/office/drawing/2014/main" id="{481DA692-2884-9406-59F4-861F6154B45E}"/>
              </a:ext>
            </a:extLst>
          </p:cNvPr>
          <p:cNvSpPr>
            <a:spLocks noGrp="1"/>
          </p:cNvSpPr>
          <p:nvPr>
            <p:ph type="dt" sz="half" idx="10"/>
          </p:nvPr>
        </p:nvSpPr>
        <p:spPr>
          <a:xfrm>
            <a:off x="7137086" y="5963906"/>
            <a:ext cx="3307446" cy="292023"/>
          </a:xfrm>
        </p:spPr>
        <p:txBody>
          <a:bodyPr vert="horz" lIns="91440" tIns="45720" rIns="91440" bIns="45720" rtlCol="0" anchor="ctr">
            <a:normAutofit/>
          </a:bodyPr>
          <a:lstStyle/>
          <a:p>
            <a:pPr>
              <a:spcAft>
                <a:spcPts val="600"/>
              </a:spcAft>
            </a:pPr>
            <a:fld id="{79EC0A4B-AE81-4AD7-86EA-9F753B2B1EB0}" type="datetime1">
              <a:rPr lang="en-US" sz="1000"/>
              <a:pPr>
                <a:spcAft>
                  <a:spcPts val="600"/>
                </a:spcAft>
              </a:pPr>
              <a:t>8/18/2022</a:t>
            </a:fld>
            <a:endParaRPr lang="en-US" sz="1000"/>
          </a:p>
        </p:txBody>
      </p:sp>
    </p:spTree>
    <p:extLst>
      <p:ext uri="{BB962C8B-B14F-4D97-AF65-F5344CB8AC3E}">
        <p14:creationId xmlns:p14="http://schemas.microsoft.com/office/powerpoint/2010/main" val="3819550696"/>
      </p:ext>
    </p:extLst>
  </p:cSld>
  <p:clrMapOvr>
    <a:masterClrMapping/>
  </p:clrMapOvr>
  <mc:AlternateContent xmlns:mc="http://schemas.openxmlformats.org/markup-compatibility/2006" xmlns:p14="http://schemas.microsoft.com/office/powerpoint/2010/main">
    <mc:Choice Requires="p14">
      <p:transition spd="slow" p14:dur="1250" advTm="7000">
        <p14:flip dir="r"/>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53C12A9-31C2-A8FF-EFA5-9717BDAF2908}"/>
              </a:ext>
            </a:extLst>
          </p:cNvPr>
          <p:cNvSpPr>
            <a:spLocks noGrp="1"/>
          </p:cNvSpPr>
          <p:nvPr>
            <p:ph type="body" idx="1"/>
          </p:nvPr>
        </p:nvSpPr>
        <p:spPr>
          <a:xfrm>
            <a:off x="0" y="0"/>
            <a:ext cx="11304066" cy="5758779"/>
          </a:xfrm>
        </p:spPr>
        <p:txBody>
          <a:bodyPr>
            <a:normAutofit fontScale="77500" lnSpcReduction="20000"/>
          </a:bodyPr>
          <a:lstStyle/>
          <a:p>
            <a:r>
              <a:rPr lang="nl-NL" dirty="0"/>
              <a:t>Vaak heeft dit één van de volgende oorzaken:</a:t>
            </a:r>
          </a:p>
          <a:p>
            <a:r>
              <a:rPr lang="nl-NL" dirty="0"/>
              <a:t>1.	Te weinig kennis</a:t>
            </a:r>
          </a:p>
          <a:p>
            <a:r>
              <a:rPr lang="nl-NL" dirty="0"/>
              <a:t>2.	Geen tijd</a:t>
            </a:r>
          </a:p>
          <a:p>
            <a:r>
              <a:rPr lang="nl-NL" dirty="0"/>
              <a:t>3.	Emotie</a:t>
            </a:r>
          </a:p>
          <a:p>
            <a:r>
              <a:rPr lang="nl-NL" dirty="0"/>
              <a:t>Te weinig kennis</a:t>
            </a:r>
          </a:p>
          <a:p>
            <a:r>
              <a:rPr lang="nl-NL" dirty="0"/>
              <a:t>Veel beleggers denken veel te makkelijk over beleggen op de beurs.</a:t>
            </a:r>
          </a:p>
          <a:p>
            <a:r>
              <a:rPr lang="nl-NL" dirty="0"/>
              <a:t>Ze lezen een paar boeken, kijken wat filmpjes op </a:t>
            </a:r>
            <a:r>
              <a:rPr lang="nl-NL" dirty="0" err="1"/>
              <a:t>Youtube</a:t>
            </a:r>
            <a:r>
              <a:rPr lang="nl-NL" dirty="0"/>
              <a:t> en denken dan dat ze er klaar voor zijn.</a:t>
            </a:r>
          </a:p>
          <a:p>
            <a:r>
              <a:rPr lang="nl-NL" dirty="0"/>
              <a:t>Helaas gaan ze daardoor vaak de fout in.</a:t>
            </a:r>
          </a:p>
          <a:p>
            <a:r>
              <a:rPr lang="nl-NL" dirty="0"/>
              <a:t>Ze maken beginnersfouten door het verkeerde order type in te geven (limiet, market order, stop </a:t>
            </a:r>
            <a:r>
              <a:rPr lang="nl-NL" dirty="0" err="1"/>
              <a:t>loss</a:t>
            </a:r>
            <a:r>
              <a:rPr lang="nl-NL" dirty="0"/>
              <a:t>, etc.), waardoor ze precies op het verkeerde moment, tegen de verkeerde prijs (ver)kopen.</a:t>
            </a:r>
          </a:p>
          <a:p>
            <a:r>
              <a:rPr lang="nl-NL" dirty="0"/>
              <a:t>Of ze hebben een artikel gelezen over "magische" technische indicatoren, waar ze dan vervolgens volledig op focussen.</a:t>
            </a:r>
          </a:p>
          <a:p>
            <a:r>
              <a:rPr lang="nl-NL" dirty="0"/>
              <a:t>Bij deze helpen we u uit de droom: dat gaat niet werken!</a:t>
            </a:r>
          </a:p>
          <a:p>
            <a:r>
              <a:rPr lang="nl-NL" dirty="0"/>
              <a:t>Geen tijd</a:t>
            </a:r>
          </a:p>
          <a:p>
            <a:r>
              <a:rPr lang="nl-NL" dirty="0"/>
              <a:t>Veel zelfbeleggers hebben dagelijks behoorlijk wat verplichtingen, zoals bijvoorbeeld werk, hobby's of het gezinsleven.</a:t>
            </a:r>
          </a:p>
          <a:p>
            <a:r>
              <a:rPr lang="nl-NL" dirty="0"/>
              <a:t>Hierdoor kunnen ze niet constant de beurzen in de gaten houden en verliezen ze soms hun eigen posities wel eens volledig uit het oog.</a:t>
            </a:r>
          </a:p>
          <a:p>
            <a:endParaRPr lang="nl-BE" dirty="0"/>
          </a:p>
        </p:txBody>
      </p:sp>
      <p:sp>
        <p:nvSpPr>
          <p:cNvPr id="4" name="Tijdelijke aanduiding voor datum 3">
            <a:extLst>
              <a:ext uri="{FF2B5EF4-FFF2-40B4-BE49-F238E27FC236}">
                <a16:creationId xmlns:a16="http://schemas.microsoft.com/office/drawing/2014/main" id="{1FBA1BC1-2A0A-0FF9-B0F1-5C7CAC870849}"/>
              </a:ext>
            </a:extLst>
          </p:cNvPr>
          <p:cNvSpPr>
            <a:spLocks noGrp="1"/>
          </p:cNvSpPr>
          <p:nvPr>
            <p:ph type="dt" sz="half" idx="10"/>
          </p:nvPr>
        </p:nvSpPr>
        <p:spPr/>
        <p:txBody>
          <a:bodyPr/>
          <a:lstStyle/>
          <a:p>
            <a:fld id="{79EC0A4B-AE81-4AD7-86EA-9F753B2B1EB0}" type="datetime1">
              <a:rPr lang="en-US" smtClean="0"/>
              <a:t>8/18/2022</a:t>
            </a:fld>
            <a:endParaRPr lang="en-US"/>
          </a:p>
        </p:txBody>
      </p:sp>
      <p:sp>
        <p:nvSpPr>
          <p:cNvPr id="5" name="Tijdelijke aanduiding voor dianummer 4">
            <a:extLst>
              <a:ext uri="{FF2B5EF4-FFF2-40B4-BE49-F238E27FC236}">
                <a16:creationId xmlns:a16="http://schemas.microsoft.com/office/drawing/2014/main" id="{343360F5-2561-DC36-1BF1-F5165711577C}"/>
              </a:ext>
            </a:extLst>
          </p:cNvPr>
          <p:cNvSpPr>
            <a:spLocks noGrp="1"/>
          </p:cNvSpPr>
          <p:nvPr>
            <p:ph type="sldNum" sz="quarter" idx="12"/>
          </p:nvPr>
        </p:nvSpPr>
        <p:spPr/>
        <p:txBody>
          <a:bodyPr/>
          <a:lstStyle/>
          <a:p>
            <a:fld id="{80F073CC-40D5-4B23-8DF0-9BD0A0C12F2C}" type="slidenum">
              <a:rPr lang="en-US" smtClean="0"/>
              <a:t>9</a:t>
            </a:fld>
            <a:endParaRPr lang="en-US"/>
          </a:p>
        </p:txBody>
      </p:sp>
    </p:spTree>
    <p:extLst>
      <p:ext uri="{BB962C8B-B14F-4D97-AF65-F5344CB8AC3E}">
        <p14:creationId xmlns:p14="http://schemas.microsoft.com/office/powerpoint/2010/main" val="519404720"/>
      </p:ext>
    </p:extLst>
  </p:cSld>
  <p:clrMapOvr>
    <a:masterClrMapping/>
  </p:clrMapOvr>
  <mc:AlternateContent xmlns:mc="http://schemas.openxmlformats.org/markup-compatibility/2006">
    <mc:Choice xmlns:p14="http://schemas.microsoft.com/office/powerpoint/2010/main" Requires="p14">
      <p:transition spd="slow" p14:dur="1500" advTm="7000">
        <p14:prism/>
      </p:transition>
    </mc:Choice>
    <mc:Fallback>
      <p:transition spd="slow" advTm="7000">
        <p:fade/>
      </p:transition>
    </mc:Fallback>
  </mc:AlternateContent>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818</Words>
  <Application>Microsoft Office PowerPoint</Application>
  <PresentationFormat>Aangepast</PresentationFormat>
  <Paragraphs>142</Paragraphs>
  <Slides>31</Slides>
  <Notes>2</Notes>
  <HiddenSlides>1</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31</vt:i4>
      </vt:variant>
    </vt:vector>
  </HeadingPairs>
  <TitlesOfParts>
    <vt:vector size="41" baseType="lpstr">
      <vt:lpstr>Arial Unicode MS</vt:lpstr>
      <vt:lpstr>LJQQAM+ITC Zapf Chancery Medium Italic</vt:lpstr>
      <vt:lpstr>Arial</vt:lpstr>
      <vt:lpstr>Arial Black</vt:lpstr>
      <vt:lpstr>Constantia</vt:lpstr>
      <vt:lpstr>Century Gothic</vt:lpstr>
      <vt:lpstr>Calibri</vt:lpstr>
      <vt:lpstr>Wingdings 3</vt:lpstr>
      <vt:lpstr>Galerie</vt:lpstr>
      <vt:lpstr>Bitmap Image</vt:lpstr>
      <vt:lpstr>PowerPoint-presentatie</vt:lpstr>
      <vt:lpstr>PowerPoint-presentatie</vt:lpstr>
      <vt:lpstr>Is deze zomerrally  kort leven geschoren omdat dit  eerder een short-covering is( indekken van open posities)??????????????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59</cp:revision>
  <dcterms:modified xsi:type="dcterms:W3CDTF">2022-08-18T12:04:08Z</dcterms:modified>
</cp:coreProperties>
</file>