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582" r:id="rId1"/>
  </p:sldMasterIdLst>
  <p:notesMasterIdLst>
    <p:notesMasterId r:id="rId34"/>
  </p:notesMasterIdLst>
  <p:sldIdLst>
    <p:sldId id="256" r:id="rId2"/>
    <p:sldId id="258" r:id="rId3"/>
    <p:sldId id="339" r:id="rId4"/>
    <p:sldId id="377" r:id="rId5"/>
    <p:sldId id="387" r:id="rId6"/>
    <p:sldId id="260" r:id="rId7"/>
    <p:sldId id="315" r:id="rId8"/>
    <p:sldId id="378" r:id="rId9"/>
    <p:sldId id="391" r:id="rId10"/>
    <p:sldId id="396" r:id="rId11"/>
    <p:sldId id="395" r:id="rId12"/>
    <p:sldId id="264" r:id="rId13"/>
    <p:sldId id="336" r:id="rId14"/>
    <p:sldId id="272" r:id="rId15"/>
    <p:sldId id="393" r:id="rId16"/>
    <p:sldId id="274" r:id="rId17"/>
    <p:sldId id="281" r:id="rId18"/>
    <p:sldId id="385" r:id="rId19"/>
    <p:sldId id="363" r:id="rId20"/>
    <p:sldId id="365" r:id="rId21"/>
    <p:sldId id="372" r:id="rId22"/>
    <p:sldId id="366" r:id="rId23"/>
    <p:sldId id="368" r:id="rId24"/>
    <p:sldId id="373" r:id="rId25"/>
    <p:sldId id="374" r:id="rId26"/>
    <p:sldId id="375" r:id="rId27"/>
    <p:sldId id="380" r:id="rId28"/>
    <p:sldId id="381" r:id="rId29"/>
    <p:sldId id="344" r:id="rId30"/>
    <p:sldId id="326" r:id="rId31"/>
    <p:sldId id="327" r:id="rId32"/>
    <p:sldId id="386" r:id="rId33"/>
  </p:sldIdLst>
  <p:sldSz cx="11518900" cy="6477000"/>
  <p:notesSz cx="11518900" cy="6477000"/>
  <p:embeddedFontLst>
    <p:embeddedFont>
      <p:font typeface="Arial Black" panose="020B0A04020102020204" pitchFamily="34" charset="0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entury Gothic" panose="020B0502020202020204" pitchFamily="34" charset="0"/>
      <p:regular r:id="rId40"/>
      <p:bold r:id="rId41"/>
      <p:italic r:id="rId42"/>
      <p:boldItalic r:id="rId43"/>
    </p:embeddedFont>
    <p:embeddedFont>
      <p:font typeface="Constantia" panose="02030602050306030303" pitchFamily="18" charset="0"/>
      <p:regular r:id="rId44"/>
      <p:bold r:id="rId45"/>
      <p:italic r:id="rId46"/>
      <p:boldItalic r:id="rId47"/>
    </p:embeddedFont>
    <p:embeddedFont>
      <p:font typeface="LJQQAM+ITC Zapf Chancery Medium Italic" panose="020B0604020202020204"/>
      <p:regular r:id="rId48"/>
    </p:embeddedFont>
    <p:embeddedFont>
      <p:font typeface="Wingdings 3" panose="05040102010807070707" pitchFamily="18" charset="2"/>
      <p:regular r:id="rId4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</p14:sldIdLst>
        </p14:section>
        <p14:section name="Naamloze sectie" id="{8755B586-2486-49CE-8420-C76D66869903}">
          <p14:sldIdLst>
            <p14:sldId id="258"/>
            <p14:sldId id="339"/>
            <p14:sldId id="377"/>
            <p14:sldId id="387"/>
            <p14:sldId id="260"/>
            <p14:sldId id="315"/>
            <p14:sldId id="378"/>
            <p14:sldId id="391"/>
            <p14:sldId id="396"/>
            <p14:sldId id="395"/>
            <p14:sldId id="264"/>
            <p14:sldId id="336"/>
            <p14:sldId id="272"/>
            <p14:sldId id="393"/>
            <p14:sldId id="274"/>
            <p14:sldId id="281"/>
            <p14:sldId id="385"/>
            <p14:sldId id="363"/>
            <p14:sldId id="365"/>
            <p14:sldId id="372"/>
            <p14:sldId id="366"/>
            <p14:sldId id="368"/>
            <p14:sldId id="373"/>
            <p14:sldId id="374"/>
            <p14:sldId id="375"/>
            <p14:sldId id="380"/>
            <p14:sldId id="381"/>
            <p14:sldId id="344"/>
            <p14:sldId id="326"/>
            <p14:sldId id="327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busschaert" initials="bb" lastIdx="1" clrIdx="0">
    <p:extLst>
      <p:ext uri="{19B8F6BF-5375-455C-9EA6-DF929625EA0E}">
        <p15:presenceInfo xmlns:p15="http://schemas.microsoft.com/office/powerpoint/2012/main" userId="3712a37b8b46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6110" autoAdjust="0"/>
  </p:normalViewPr>
  <p:slideViewPr>
    <p:cSldViewPr>
      <p:cViewPr varScale="1">
        <p:scale>
          <a:sx n="109" d="100"/>
          <a:sy n="109" d="100"/>
        </p:scale>
        <p:origin x="138" y="7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8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commentAuthors" Target="commentAuthors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nard busschaert" userId="3712a37b8b467b77" providerId="LiveId" clId="{4A0ED2F4-E8C9-4292-8AE7-019CA769F155}"/>
    <pc:docChg chg="custSel delSld modSld modSection">
      <pc:chgData name="bernard busschaert" userId="3712a37b8b467b77" providerId="LiveId" clId="{4A0ED2F4-E8C9-4292-8AE7-019CA769F155}" dt="2022-08-04T09:24:49.914" v="1136" actId="14100"/>
      <pc:docMkLst>
        <pc:docMk/>
      </pc:docMkLst>
      <pc:sldChg chg="addSp delSp modSp mod">
        <pc:chgData name="bernard busschaert" userId="3712a37b8b467b77" providerId="LiveId" clId="{4A0ED2F4-E8C9-4292-8AE7-019CA769F155}" dt="2022-08-04T09:06:43.714" v="1066" actId="14100"/>
        <pc:sldMkLst>
          <pc:docMk/>
          <pc:sldMk cId="2681219291" sldId="315"/>
        </pc:sldMkLst>
        <pc:spChg chg="mod">
          <ac:chgData name="bernard busschaert" userId="3712a37b8b467b77" providerId="LiveId" clId="{4A0ED2F4-E8C9-4292-8AE7-019CA769F155}" dt="2022-08-04T09:06:35.842" v="1064" actId="26606"/>
          <ac:spMkLst>
            <pc:docMk/>
            <pc:sldMk cId="2681219291" sldId="315"/>
            <ac:spMk id="4" creationId="{118DEB89-A61D-4F14-8B42-D2674F0AAD4C}"/>
          </ac:spMkLst>
        </pc:spChg>
        <pc:spChg chg="mod">
          <ac:chgData name="bernard busschaert" userId="3712a37b8b467b77" providerId="LiveId" clId="{4A0ED2F4-E8C9-4292-8AE7-019CA769F155}" dt="2022-08-04T09:06:35.842" v="1064" actId="26606"/>
          <ac:spMkLst>
            <pc:docMk/>
            <pc:sldMk cId="2681219291" sldId="315"/>
            <ac:spMk id="5" creationId="{A6860A11-6142-49CE-A8C3-831C707A60C1}"/>
          </ac:spMkLst>
        </pc:spChg>
        <pc:spChg chg="del">
          <ac:chgData name="bernard busschaert" userId="3712a37b8b467b77" providerId="LiveId" clId="{4A0ED2F4-E8C9-4292-8AE7-019CA769F155}" dt="2022-08-04T09:06:35.842" v="1064" actId="26606"/>
          <ac:spMkLst>
            <pc:docMk/>
            <pc:sldMk cId="2681219291" sldId="315"/>
            <ac:spMk id="1085" creationId="{CDDE5CDF-1512-4CDA-B956-23D223F8DE44}"/>
          </ac:spMkLst>
        </pc:spChg>
        <pc:spChg chg="del">
          <ac:chgData name="bernard busschaert" userId="3712a37b8b467b77" providerId="LiveId" clId="{4A0ED2F4-E8C9-4292-8AE7-019CA769F155}" dt="2022-08-04T09:06:35.842" v="1064" actId="26606"/>
          <ac:spMkLst>
            <pc:docMk/>
            <pc:sldMk cId="2681219291" sldId="315"/>
            <ac:spMk id="1088" creationId="{F1176DA6-4BBF-42A4-9C94-E6613CCD6B37}"/>
          </ac:spMkLst>
        </pc:spChg>
        <pc:spChg chg="del">
          <ac:chgData name="bernard busschaert" userId="3712a37b8b467b77" providerId="LiveId" clId="{4A0ED2F4-E8C9-4292-8AE7-019CA769F155}" dt="2022-08-04T09:06:35.842" v="1064" actId="26606"/>
          <ac:spMkLst>
            <pc:docMk/>
            <pc:sldMk cId="2681219291" sldId="315"/>
            <ac:spMk id="1089" creationId="{99AAB0AE-172B-4FB4-80C2-86CD6B824220}"/>
          </ac:spMkLst>
        </pc:spChg>
        <pc:spChg chg="add">
          <ac:chgData name="bernard busschaert" userId="3712a37b8b467b77" providerId="LiveId" clId="{4A0ED2F4-E8C9-4292-8AE7-019CA769F155}" dt="2022-08-04T09:06:35.842" v="1064" actId="26606"/>
          <ac:spMkLst>
            <pc:docMk/>
            <pc:sldMk cId="2681219291" sldId="315"/>
            <ac:spMk id="1094" creationId="{CDDE5CDF-1512-4CDA-B956-23D223F8DE44}"/>
          </ac:spMkLst>
        </pc:spChg>
        <pc:spChg chg="add">
          <ac:chgData name="bernard busschaert" userId="3712a37b8b467b77" providerId="LiveId" clId="{4A0ED2F4-E8C9-4292-8AE7-019CA769F155}" dt="2022-08-04T09:06:35.842" v="1064" actId="26606"/>
          <ac:spMkLst>
            <pc:docMk/>
            <pc:sldMk cId="2681219291" sldId="315"/>
            <ac:spMk id="1100" creationId="{2C6F198E-F7A1-4125-910D-641C0C2A76D5}"/>
          </ac:spMkLst>
        </pc:spChg>
        <pc:spChg chg="add">
          <ac:chgData name="bernard busschaert" userId="3712a37b8b467b77" providerId="LiveId" clId="{4A0ED2F4-E8C9-4292-8AE7-019CA769F155}" dt="2022-08-04T09:06:35.842" v="1064" actId="26606"/>
          <ac:spMkLst>
            <pc:docMk/>
            <pc:sldMk cId="2681219291" sldId="315"/>
            <ac:spMk id="1102" creationId="{907C3A25-D9A7-4F2D-B44C-FA8EB24C7AFD}"/>
          </ac:spMkLst>
        </pc:spChg>
        <pc:spChg chg="add">
          <ac:chgData name="bernard busschaert" userId="3712a37b8b467b77" providerId="LiveId" clId="{4A0ED2F4-E8C9-4292-8AE7-019CA769F155}" dt="2022-08-04T09:06:35.842" v="1064" actId="26606"/>
          <ac:spMkLst>
            <pc:docMk/>
            <pc:sldMk cId="2681219291" sldId="315"/>
            <ac:spMk id="1104" creationId="{18E8515E-B8C8-482A-A9B5-CE57BC080AAD}"/>
          </ac:spMkLst>
        </pc:spChg>
        <pc:picChg chg="add mod ord">
          <ac:chgData name="bernard busschaert" userId="3712a37b8b467b77" providerId="LiveId" clId="{4A0ED2F4-E8C9-4292-8AE7-019CA769F155}" dt="2022-08-04T09:06:43.714" v="1066" actId="14100"/>
          <ac:picMkLst>
            <pc:docMk/>
            <pc:sldMk cId="2681219291" sldId="315"/>
            <ac:picMk id="3" creationId="{7E471BC4-7A09-A371-0285-FC45A51B957E}"/>
          </ac:picMkLst>
        </pc:picChg>
        <pc:picChg chg="del">
          <ac:chgData name="bernard busschaert" userId="3712a37b8b467b77" providerId="LiveId" clId="{4A0ED2F4-E8C9-4292-8AE7-019CA769F155}" dt="2022-08-04T09:04:53.376" v="1054" actId="478"/>
          <ac:picMkLst>
            <pc:docMk/>
            <pc:sldMk cId="2681219291" sldId="315"/>
            <ac:picMk id="6" creationId="{672CB55A-3A7B-C0AE-B34A-3A6C99C6C48F}"/>
          </ac:picMkLst>
        </pc:picChg>
        <pc:picChg chg="del">
          <ac:chgData name="bernard busschaert" userId="3712a37b8b467b77" providerId="LiveId" clId="{4A0ED2F4-E8C9-4292-8AE7-019CA769F155}" dt="2022-08-04T09:06:35.842" v="1064" actId="26606"/>
          <ac:picMkLst>
            <pc:docMk/>
            <pc:sldMk cId="2681219291" sldId="315"/>
            <ac:picMk id="1086" creationId="{B029D7D8-5A6B-4C76-94C8-15798C6C5ADB}"/>
          </ac:picMkLst>
        </pc:picChg>
        <pc:picChg chg="add">
          <ac:chgData name="bernard busschaert" userId="3712a37b8b467b77" providerId="LiveId" clId="{4A0ED2F4-E8C9-4292-8AE7-019CA769F155}" dt="2022-08-04T09:06:35.842" v="1064" actId="26606"/>
          <ac:picMkLst>
            <pc:docMk/>
            <pc:sldMk cId="2681219291" sldId="315"/>
            <ac:picMk id="1096" creationId="{B029D7D8-5A6B-4C76-94C8-15798C6C5ADB}"/>
          </ac:picMkLst>
        </pc:picChg>
        <pc:cxnChg chg="del">
          <ac:chgData name="bernard busschaert" userId="3712a37b8b467b77" providerId="LiveId" clId="{4A0ED2F4-E8C9-4292-8AE7-019CA769F155}" dt="2022-08-04T09:06:35.842" v="1064" actId="26606"/>
          <ac:cxnSpMkLst>
            <pc:docMk/>
            <pc:sldMk cId="2681219291" sldId="315"/>
            <ac:cxnSpMk id="1087" creationId="{A5C9319C-E20D-4884-952F-60B6A58C3E34}"/>
          </ac:cxnSpMkLst>
        </pc:cxnChg>
        <pc:cxnChg chg="add">
          <ac:chgData name="bernard busschaert" userId="3712a37b8b467b77" providerId="LiveId" clId="{4A0ED2F4-E8C9-4292-8AE7-019CA769F155}" dt="2022-08-04T09:06:35.842" v="1064" actId="26606"/>
          <ac:cxnSpMkLst>
            <pc:docMk/>
            <pc:sldMk cId="2681219291" sldId="315"/>
            <ac:cxnSpMk id="1098" creationId="{A5C9319C-E20D-4884-952F-60B6A58C3E34}"/>
          </ac:cxnSpMkLst>
        </pc:cxnChg>
      </pc:sldChg>
      <pc:sldChg chg="addSp delSp modSp mod">
        <pc:chgData name="bernard busschaert" userId="3712a37b8b467b77" providerId="LiveId" clId="{4A0ED2F4-E8C9-4292-8AE7-019CA769F155}" dt="2022-08-04T09:13:32.433" v="1091" actId="14100"/>
        <pc:sldMkLst>
          <pc:docMk/>
          <pc:sldMk cId="3012023038" sldId="336"/>
        </pc:sldMkLst>
        <pc:spChg chg="del">
          <ac:chgData name="bernard busschaert" userId="3712a37b8b467b77" providerId="LiveId" clId="{4A0ED2F4-E8C9-4292-8AE7-019CA769F155}" dt="2022-08-04T09:11:55.924" v="1084" actId="478"/>
          <ac:spMkLst>
            <pc:docMk/>
            <pc:sldMk cId="3012023038" sldId="336"/>
            <ac:spMk id="2" creationId="{2177CF72-A864-2B45-5DA2-E018C716C84C}"/>
          </ac:spMkLst>
        </pc:spChg>
        <pc:spChg chg="del">
          <ac:chgData name="bernard busschaert" userId="3712a37b8b467b77" providerId="LiveId" clId="{4A0ED2F4-E8C9-4292-8AE7-019CA769F155}" dt="2022-08-04T09:12:07.528" v="1088" actId="478"/>
          <ac:spMkLst>
            <pc:docMk/>
            <pc:sldMk cId="3012023038" sldId="336"/>
            <ac:spMk id="9" creationId="{EB077617-8CC0-E6EC-6463-5A4F8A4FF5FD}"/>
          </ac:spMkLst>
        </pc:spChg>
        <pc:spChg chg="del mod">
          <ac:chgData name="bernard busschaert" userId="3712a37b8b467b77" providerId="LiveId" clId="{4A0ED2F4-E8C9-4292-8AE7-019CA769F155}" dt="2022-08-04T09:12:05.026" v="1087" actId="478"/>
          <ac:spMkLst>
            <pc:docMk/>
            <pc:sldMk cId="3012023038" sldId="336"/>
            <ac:spMk id="10" creationId="{274D8D89-5C38-E128-D822-DA3F80BA4441}"/>
          </ac:spMkLst>
        </pc:spChg>
        <pc:picChg chg="del">
          <ac:chgData name="bernard busschaert" userId="3712a37b8b467b77" providerId="LiveId" clId="{4A0ED2F4-E8C9-4292-8AE7-019CA769F155}" dt="2022-08-04T09:11:51.082" v="1082" actId="478"/>
          <ac:picMkLst>
            <pc:docMk/>
            <pc:sldMk cId="3012023038" sldId="336"/>
            <ac:picMk id="3" creationId="{4DA3EA56-F757-486B-B96B-E3112F1813F1}"/>
          </ac:picMkLst>
        </pc:picChg>
        <pc:picChg chg="add mod">
          <ac:chgData name="bernard busschaert" userId="3712a37b8b467b77" providerId="LiveId" clId="{4A0ED2F4-E8C9-4292-8AE7-019CA769F155}" dt="2022-08-04T09:13:32.433" v="1091" actId="14100"/>
          <ac:picMkLst>
            <pc:docMk/>
            <pc:sldMk cId="3012023038" sldId="336"/>
            <ac:picMk id="7" creationId="{6F72EA6D-8827-46F0-B262-079E29FC8B6E}"/>
          </ac:picMkLst>
        </pc:picChg>
        <pc:picChg chg="del">
          <ac:chgData name="bernard busschaert" userId="3712a37b8b467b77" providerId="LiveId" clId="{4A0ED2F4-E8C9-4292-8AE7-019CA769F155}" dt="2022-08-04T09:11:59.731" v="1085" actId="478"/>
          <ac:picMkLst>
            <pc:docMk/>
            <pc:sldMk cId="3012023038" sldId="336"/>
            <ac:picMk id="8" creationId="{C44A4BE1-36E3-F1BF-CD12-7228572B5504}"/>
          </ac:picMkLst>
        </pc:picChg>
      </pc:sldChg>
      <pc:sldChg chg="modSp mod">
        <pc:chgData name="bernard busschaert" userId="3712a37b8b467b77" providerId="LiveId" clId="{4A0ED2F4-E8C9-4292-8AE7-019CA769F155}" dt="2022-08-04T08:56:51.960" v="595" actId="20577"/>
        <pc:sldMkLst>
          <pc:docMk/>
          <pc:sldMk cId="3072966188" sldId="339"/>
        </pc:sldMkLst>
        <pc:spChg chg="mod">
          <ac:chgData name="bernard busschaert" userId="3712a37b8b467b77" providerId="LiveId" clId="{4A0ED2F4-E8C9-4292-8AE7-019CA769F155}" dt="2022-08-04T08:56:51.960" v="595" actId="20577"/>
          <ac:spMkLst>
            <pc:docMk/>
            <pc:sldMk cId="3072966188" sldId="339"/>
            <ac:spMk id="3" creationId="{A660DD1B-2852-4C38-8F9B-6896F56B1B60}"/>
          </ac:spMkLst>
        </pc:spChg>
        <pc:spChg chg="mod">
          <ac:chgData name="bernard busschaert" userId="3712a37b8b467b77" providerId="LiveId" clId="{4A0ED2F4-E8C9-4292-8AE7-019CA769F155}" dt="2022-08-04T08:52:48.194" v="66" actId="20577"/>
          <ac:spMkLst>
            <pc:docMk/>
            <pc:sldMk cId="3072966188" sldId="339"/>
            <ac:spMk id="6" creationId="{2C4D2623-9AB9-455E-97F9-B0A47E7313A7}"/>
          </ac:spMkLst>
        </pc:spChg>
      </pc:sldChg>
      <pc:sldChg chg="del">
        <pc:chgData name="bernard busschaert" userId="3712a37b8b467b77" providerId="LiveId" clId="{4A0ED2F4-E8C9-4292-8AE7-019CA769F155}" dt="2022-08-04T09:18:34.951" v="1096" actId="47"/>
        <pc:sldMkLst>
          <pc:docMk/>
          <pc:sldMk cId="3457879813" sldId="362"/>
        </pc:sldMkLst>
      </pc:sldChg>
      <pc:sldChg chg="addSp delSp modSp mod">
        <pc:chgData name="bernard busschaert" userId="3712a37b8b467b77" providerId="LiveId" clId="{4A0ED2F4-E8C9-4292-8AE7-019CA769F155}" dt="2022-08-04T09:20:24.793" v="1112" actId="14100"/>
        <pc:sldMkLst>
          <pc:docMk/>
          <pc:sldMk cId="228282766" sldId="363"/>
        </pc:sldMkLst>
        <pc:picChg chg="add mod">
          <ac:chgData name="bernard busschaert" userId="3712a37b8b467b77" providerId="LiveId" clId="{4A0ED2F4-E8C9-4292-8AE7-019CA769F155}" dt="2022-08-04T09:20:24.793" v="1112" actId="14100"/>
          <ac:picMkLst>
            <pc:docMk/>
            <pc:sldMk cId="228282766" sldId="363"/>
            <ac:picMk id="3" creationId="{F62E1E60-4FFC-CA8E-6C55-C8E19CECC446}"/>
          </ac:picMkLst>
        </pc:picChg>
        <pc:picChg chg="del">
          <ac:chgData name="bernard busschaert" userId="3712a37b8b467b77" providerId="LiveId" clId="{4A0ED2F4-E8C9-4292-8AE7-019CA769F155}" dt="2022-08-04T09:18:40.826" v="1097" actId="478"/>
          <ac:picMkLst>
            <pc:docMk/>
            <pc:sldMk cId="228282766" sldId="363"/>
            <ac:picMk id="6" creationId="{9073F1EC-0715-EB8C-AB3D-4B38E98FF7A8}"/>
          </ac:picMkLst>
        </pc:picChg>
      </pc:sldChg>
      <pc:sldChg chg="addSp delSp modSp mod">
        <pc:chgData name="bernard busschaert" userId="3712a37b8b467b77" providerId="LiveId" clId="{4A0ED2F4-E8C9-4292-8AE7-019CA769F155}" dt="2022-08-04T09:20:46.385" v="1115" actId="14100"/>
        <pc:sldMkLst>
          <pc:docMk/>
          <pc:sldMk cId="2054753498" sldId="365"/>
        </pc:sldMkLst>
        <pc:picChg chg="add mod">
          <ac:chgData name="bernard busschaert" userId="3712a37b8b467b77" providerId="LiveId" clId="{4A0ED2F4-E8C9-4292-8AE7-019CA769F155}" dt="2022-08-04T09:20:46.385" v="1115" actId="14100"/>
          <ac:picMkLst>
            <pc:docMk/>
            <pc:sldMk cId="2054753498" sldId="365"/>
            <ac:picMk id="7" creationId="{8354F44B-713F-6230-E056-403020D82432}"/>
          </ac:picMkLst>
        </pc:picChg>
        <pc:picChg chg="del">
          <ac:chgData name="bernard busschaert" userId="3712a37b8b467b77" providerId="LiveId" clId="{4A0ED2F4-E8C9-4292-8AE7-019CA769F155}" dt="2022-08-04T09:18:43.384" v="1098" actId="478"/>
          <ac:picMkLst>
            <pc:docMk/>
            <pc:sldMk cId="2054753498" sldId="365"/>
            <ac:picMk id="8" creationId="{44692763-204E-B246-1D03-51609E753153}"/>
          </ac:picMkLst>
        </pc:picChg>
      </pc:sldChg>
      <pc:sldChg chg="addSp delSp modSp mod">
        <pc:chgData name="bernard busschaert" userId="3712a37b8b467b77" providerId="LiveId" clId="{4A0ED2F4-E8C9-4292-8AE7-019CA769F155}" dt="2022-08-04T09:21:41.120" v="1121" actId="14100"/>
        <pc:sldMkLst>
          <pc:docMk/>
          <pc:sldMk cId="952891240" sldId="366"/>
        </pc:sldMkLst>
        <pc:picChg chg="add mod">
          <ac:chgData name="bernard busschaert" userId="3712a37b8b467b77" providerId="LiveId" clId="{4A0ED2F4-E8C9-4292-8AE7-019CA769F155}" dt="2022-08-04T09:21:41.120" v="1121" actId="14100"/>
          <ac:picMkLst>
            <pc:docMk/>
            <pc:sldMk cId="952891240" sldId="366"/>
            <ac:picMk id="7" creationId="{2FCD0789-C8E2-DBB0-E550-0ED3E2347A68}"/>
          </ac:picMkLst>
        </pc:picChg>
        <pc:picChg chg="del">
          <ac:chgData name="bernard busschaert" userId="3712a37b8b467b77" providerId="LiveId" clId="{4A0ED2F4-E8C9-4292-8AE7-019CA769F155}" dt="2022-08-04T09:18:48.362" v="1100" actId="478"/>
          <ac:picMkLst>
            <pc:docMk/>
            <pc:sldMk cId="952891240" sldId="366"/>
            <ac:picMk id="8" creationId="{99F4252A-90A1-8582-B427-15F8CC814F68}"/>
          </ac:picMkLst>
        </pc:picChg>
      </pc:sldChg>
      <pc:sldChg chg="addSp delSp modSp mod">
        <pc:chgData name="bernard busschaert" userId="3712a37b8b467b77" providerId="LiveId" clId="{4A0ED2F4-E8C9-4292-8AE7-019CA769F155}" dt="2022-08-04T09:23:08.239" v="1124" actId="14100"/>
        <pc:sldMkLst>
          <pc:docMk/>
          <pc:sldMk cId="1715351441" sldId="368"/>
        </pc:sldMkLst>
        <pc:picChg chg="add mod">
          <ac:chgData name="bernard busschaert" userId="3712a37b8b467b77" providerId="LiveId" clId="{4A0ED2F4-E8C9-4292-8AE7-019CA769F155}" dt="2022-08-04T09:23:08.239" v="1124" actId="14100"/>
          <ac:picMkLst>
            <pc:docMk/>
            <pc:sldMk cId="1715351441" sldId="368"/>
            <ac:picMk id="9" creationId="{3A50B6DE-9634-D189-7FCB-3FDB4ACA30DA}"/>
          </ac:picMkLst>
        </pc:picChg>
        <pc:picChg chg="del">
          <ac:chgData name="bernard busschaert" userId="3712a37b8b467b77" providerId="LiveId" clId="{4A0ED2F4-E8C9-4292-8AE7-019CA769F155}" dt="2022-08-04T09:18:52.478" v="1101" actId="478"/>
          <ac:picMkLst>
            <pc:docMk/>
            <pc:sldMk cId="1715351441" sldId="368"/>
            <ac:picMk id="10" creationId="{B5F15176-DBD6-43F9-EDF8-535F36392D23}"/>
          </ac:picMkLst>
        </pc:picChg>
      </pc:sldChg>
      <pc:sldChg chg="addSp delSp modSp mod">
        <pc:chgData name="bernard busschaert" userId="3712a37b8b467b77" providerId="LiveId" clId="{4A0ED2F4-E8C9-4292-8AE7-019CA769F155}" dt="2022-08-04T09:21:14.750" v="1118" actId="14100"/>
        <pc:sldMkLst>
          <pc:docMk/>
          <pc:sldMk cId="204155374" sldId="372"/>
        </pc:sldMkLst>
        <pc:picChg chg="add mod">
          <ac:chgData name="bernard busschaert" userId="3712a37b8b467b77" providerId="LiveId" clId="{4A0ED2F4-E8C9-4292-8AE7-019CA769F155}" dt="2022-08-04T09:21:14.750" v="1118" actId="14100"/>
          <ac:picMkLst>
            <pc:docMk/>
            <pc:sldMk cId="204155374" sldId="372"/>
            <ac:picMk id="7" creationId="{A3409226-53B1-74E5-9D2A-618D1B72A68C}"/>
          </ac:picMkLst>
        </pc:picChg>
        <pc:picChg chg="del">
          <ac:chgData name="bernard busschaert" userId="3712a37b8b467b77" providerId="LiveId" clId="{4A0ED2F4-E8C9-4292-8AE7-019CA769F155}" dt="2022-08-04T09:18:46.321" v="1099" actId="478"/>
          <ac:picMkLst>
            <pc:docMk/>
            <pc:sldMk cId="204155374" sldId="372"/>
            <ac:picMk id="8" creationId="{6CAFEC1D-5FF8-92DD-0940-F7974439200D}"/>
          </ac:picMkLst>
        </pc:picChg>
      </pc:sldChg>
      <pc:sldChg chg="addSp delSp modSp mod">
        <pc:chgData name="bernard busschaert" userId="3712a37b8b467b77" providerId="LiveId" clId="{4A0ED2F4-E8C9-4292-8AE7-019CA769F155}" dt="2022-08-04T09:23:30.881" v="1127" actId="14100"/>
        <pc:sldMkLst>
          <pc:docMk/>
          <pc:sldMk cId="16228804" sldId="373"/>
        </pc:sldMkLst>
        <pc:picChg chg="del">
          <ac:chgData name="bernard busschaert" userId="3712a37b8b467b77" providerId="LiveId" clId="{4A0ED2F4-E8C9-4292-8AE7-019CA769F155}" dt="2022-08-04T09:18:54.330" v="1102" actId="478"/>
          <ac:picMkLst>
            <pc:docMk/>
            <pc:sldMk cId="16228804" sldId="373"/>
            <ac:picMk id="7" creationId="{E4969564-3EC7-18B5-282F-AF96F3AC171D}"/>
          </ac:picMkLst>
        </pc:picChg>
        <pc:picChg chg="add mod">
          <ac:chgData name="bernard busschaert" userId="3712a37b8b467b77" providerId="LiveId" clId="{4A0ED2F4-E8C9-4292-8AE7-019CA769F155}" dt="2022-08-04T09:23:30.881" v="1127" actId="14100"/>
          <ac:picMkLst>
            <pc:docMk/>
            <pc:sldMk cId="16228804" sldId="373"/>
            <ac:picMk id="8" creationId="{71CB0352-41AA-383C-6B74-49DD16962F33}"/>
          </ac:picMkLst>
        </pc:picChg>
      </pc:sldChg>
      <pc:sldChg chg="addSp delSp modSp mod">
        <pc:chgData name="bernard busschaert" userId="3712a37b8b467b77" providerId="LiveId" clId="{4A0ED2F4-E8C9-4292-8AE7-019CA769F155}" dt="2022-08-04T09:23:50.557" v="1130" actId="14100"/>
        <pc:sldMkLst>
          <pc:docMk/>
          <pc:sldMk cId="1266560509" sldId="374"/>
        </pc:sldMkLst>
        <pc:picChg chg="add mod">
          <ac:chgData name="bernard busschaert" userId="3712a37b8b467b77" providerId="LiveId" clId="{4A0ED2F4-E8C9-4292-8AE7-019CA769F155}" dt="2022-08-04T09:23:50.557" v="1130" actId="14100"/>
          <ac:picMkLst>
            <pc:docMk/>
            <pc:sldMk cId="1266560509" sldId="374"/>
            <ac:picMk id="3" creationId="{4330A4B1-FDF4-CB23-7CC2-E9E7FD4A809B}"/>
          </ac:picMkLst>
        </pc:picChg>
        <pc:picChg chg="del">
          <ac:chgData name="bernard busschaert" userId="3712a37b8b467b77" providerId="LiveId" clId="{4A0ED2F4-E8C9-4292-8AE7-019CA769F155}" dt="2022-08-04T09:18:58.420" v="1103" actId="478"/>
          <ac:picMkLst>
            <pc:docMk/>
            <pc:sldMk cId="1266560509" sldId="374"/>
            <ac:picMk id="6" creationId="{334F6491-FB65-98A5-37E9-6833D54630F8}"/>
          </ac:picMkLst>
        </pc:picChg>
      </pc:sldChg>
      <pc:sldChg chg="addSp delSp modSp mod">
        <pc:chgData name="bernard busschaert" userId="3712a37b8b467b77" providerId="LiveId" clId="{4A0ED2F4-E8C9-4292-8AE7-019CA769F155}" dt="2022-08-04T09:24:12.139" v="1133" actId="14100"/>
        <pc:sldMkLst>
          <pc:docMk/>
          <pc:sldMk cId="2491373112" sldId="375"/>
        </pc:sldMkLst>
        <pc:picChg chg="del">
          <ac:chgData name="bernard busschaert" userId="3712a37b8b467b77" providerId="LiveId" clId="{4A0ED2F4-E8C9-4292-8AE7-019CA769F155}" dt="2022-08-04T09:19:00.642" v="1104" actId="478"/>
          <ac:picMkLst>
            <pc:docMk/>
            <pc:sldMk cId="2491373112" sldId="375"/>
            <ac:picMk id="7" creationId="{62CA61CE-5E61-3188-7812-604C959547A2}"/>
          </ac:picMkLst>
        </pc:picChg>
        <pc:picChg chg="add mod">
          <ac:chgData name="bernard busschaert" userId="3712a37b8b467b77" providerId="LiveId" clId="{4A0ED2F4-E8C9-4292-8AE7-019CA769F155}" dt="2022-08-04T09:24:12.139" v="1133" actId="14100"/>
          <ac:picMkLst>
            <pc:docMk/>
            <pc:sldMk cId="2491373112" sldId="375"/>
            <ac:picMk id="8" creationId="{47875FD6-703E-1644-841B-268E17C9BD2E}"/>
          </ac:picMkLst>
        </pc:picChg>
      </pc:sldChg>
      <pc:sldChg chg="del">
        <pc:chgData name="bernard busschaert" userId="3712a37b8b467b77" providerId="LiveId" clId="{4A0ED2F4-E8C9-4292-8AE7-019CA769F155}" dt="2022-08-04T09:04:50.249" v="1053" actId="47"/>
        <pc:sldMkLst>
          <pc:docMk/>
          <pc:sldMk cId="2324280794" sldId="376"/>
        </pc:sldMkLst>
      </pc:sldChg>
      <pc:sldChg chg="addSp delSp modSp mod">
        <pc:chgData name="bernard busschaert" userId="3712a37b8b467b77" providerId="LiveId" clId="{4A0ED2F4-E8C9-4292-8AE7-019CA769F155}" dt="2022-08-04T09:08:44.744" v="1070" actId="14100"/>
        <pc:sldMkLst>
          <pc:docMk/>
          <pc:sldMk cId="693067422" sldId="378"/>
        </pc:sldMkLst>
        <pc:spChg chg="mod">
          <ac:chgData name="bernard busschaert" userId="3712a37b8b467b77" providerId="LiveId" clId="{4A0ED2F4-E8C9-4292-8AE7-019CA769F155}" dt="2022-08-04T09:08:38.077" v="1068" actId="26606"/>
          <ac:spMkLst>
            <pc:docMk/>
            <pc:sldMk cId="693067422" sldId="378"/>
            <ac:spMk id="4" creationId="{B1A5A0D5-3AF8-4B5F-B5F3-EAA4C2B6DAFB}"/>
          </ac:spMkLst>
        </pc:spChg>
        <pc:spChg chg="mod">
          <ac:chgData name="bernard busschaert" userId="3712a37b8b467b77" providerId="LiveId" clId="{4A0ED2F4-E8C9-4292-8AE7-019CA769F155}" dt="2022-08-04T09:08:38.077" v="1068" actId="26606"/>
          <ac:spMkLst>
            <pc:docMk/>
            <pc:sldMk cId="693067422" sldId="378"/>
            <ac:spMk id="5" creationId="{9AA9B718-BE77-4CE2-8E13-279F2ACA393F}"/>
          </ac:spMkLst>
        </pc:spChg>
        <pc:spChg chg="del">
          <ac:chgData name="bernard busschaert" userId="3712a37b8b467b77" providerId="LiveId" clId="{4A0ED2F4-E8C9-4292-8AE7-019CA769F155}" dt="2022-08-04T09:08:38.077" v="1068" actId="26606"/>
          <ac:spMkLst>
            <pc:docMk/>
            <pc:sldMk cId="693067422" sldId="378"/>
            <ac:spMk id="55" creationId="{CDDE5CDF-1512-4CDA-B956-23D223F8DE44}"/>
          </ac:spMkLst>
        </pc:spChg>
        <pc:spChg chg="del">
          <ac:chgData name="bernard busschaert" userId="3712a37b8b467b77" providerId="LiveId" clId="{4A0ED2F4-E8C9-4292-8AE7-019CA769F155}" dt="2022-08-04T09:08:38.077" v="1068" actId="26606"/>
          <ac:spMkLst>
            <pc:docMk/>
            <pc:sldMk cId="693067422" sldId="378"/>
            <ac:spMk id="61" creationId="{F1176DA6-4BBF-42A4-9C94-E6613CCD6B37}"/>
          </ac:spMkLst>
        </pc:spChg>
        <pc:spChg chg="del">
          <ac:chgData name="bernard busschaert" userId="3712a37b8b467b77" providerId="LiveId" clId="{4A0ED2F4-E8C9-4292-8AE7-019CA769F155}" dt="2022-08-04T09:08:38.077" v="1068" actId="26606"/>
          <ac:spMkLst>
            <pc:docMk/>
            <pc:sldMk cId="693067422" sldId="378"/>
            <ac:spMk id="63" creationId="{99AAB0AE-172B-4FB4-80C2-86CD6B824220}"/>
          </ac:spMkLst>
        </pc:spChg>
        <pc:spChg chg="add">
          <ac:chgData name="bernard busschaert" userId="3712a37b8b467b77" providerId="LiveId" clId="{4A0ED2F4-E8C9-4292-8AE7-019CA769F155}" dt="2022-08-04T09:08:38.077" v="1068" actId="26606"/>
          <ac:spMkLst>
            <pc:docMk/>
            <pc:sldMk cId="693067422" sldId="378"/>
            <ac:spMk id="68" creationId="{CDDE5CDF-1512-4CDA-B956-23D223F8DE44}"/>
          </ac:spMkLst>
        </pc:spChg>
        <pc:spChg chg="add">
          <ac:chgData name="bernard busschaert" userId="3712a37b8b467b77" providerId="LiveId" clId="{4A0ED2F4-E8C9-4292-8AE7-019CA769F155}" dt="2022-08-04T09:08:38.077" v="1068" actId="26606"/>
          <ac:spMkLst>
            <pc:docMk/>
            <pc:sldMk cId="693067422" sldId="378"/>
            <ac:spMk id="74" creationId="{2C6F198E-F7A1-4125-910D-641C0C2A76D5}"/>
          </ac:spMkLst>
        </pc:spChg>
        <pc:spChg chg="add">
          <ac:chgData name="bernard busschaert" userId="3712a37b8b467b77" providerId="LiveId" clId="{4A0ED2F4-E8C9-4292-8AE7-019CA769F155}" dt="2022-08-04T09:08:38.077" v="1068" actId="26606"/>
          <ac:spMkLst>
            <pc:docMk/>
            <pc:sldMk cId="693067422" sldId="378"/>
            <ac:spMk id="76" creationId="{907C3A25-D9A7-4F2D-B44C-FA8EB24C7AFD}"/>
          </ac:spMkLst>
        </pc:spChg>
        <pc:spChg chg="add">
          <ac:chgData name="bernard busschaert" userId="3712a37b8b467b77" providerId="LiveId" clId="{4A0ED2F4-E8C9-4292-8AE7-019CA769F155}" dt="2022-08-04T09:08:38.077" v="1068" actId="26606"/>
          <ac:spMkLst>
            <pc:docMk/>
            <pc:sldMk cId="693067422" sldId="378"/>
            <ac:spMk id="78" creationId="{18E8515E-B8C8-482A-A9B5-CE57BC080AAD}"/>
          </ac:spMkLst>
        </pc:spChg>
        <pc:picChg chg="del">
          <ac:chgData name="bernard busschaert" userId="3712a37b8b467b77" providerId="LiveId" clId="{4A0ED2F4-E8C9-4292-8AE7-019CA769F155}" dt="2022-08-04T09:04:55.873" v="1055" actId="478"/>
          <ac:picMkLst>
            <pc:docMk/>
            <pc:sldMk cId="693067422" sldId="378"/>
            <ac:picMk id="3" creationId="{DCF096B5-1EBB-5BF3-5178-E09ED691470C}"/>
          </ac:picMkLst>
        </pc:picChg>
        <pc:picChg chg="add mod ord">
          <ac:chgData name="bernard busschaert" userId="3712a37b8b467b77" providerId="LiveId" clId="{4A0ED2F4-E8C9-4292-8AE7-019CA769F155}" dt="2022-08-04T09:08:44.744" v="1070" actId="14100"/>
          <ac:picMkLst>
            <pc:docMk/>
            <pc:sldMk cId="693067422" sldId="378"/>
            <ac:picMk id="6" creationId="{4CC7104E-2872-C3D3-6542-D75F39C81998}"/>
          </ac:picMkLst>
        </pc:picChg>
        <pc:picChg chg="del">
          <ac:chgData name="bernard busschaert" userId="3712a37b8b467b77" providerId="LiveId" clId="{4A0ED2F4-E8C9-4292-8AE7-019CA769F155}" dt="2022-08-04T09:08:38.077" v="1068" actId="26606"/>
          <ac:picMkLst>
            <pc:docMk/>
            <pc:sldMk cId="693067422" sldId="378"/>
            <ac:picMk id="57" creationId="{B029D7D8-5A6B-4C76-94C8-15798C6C5ADB}"/>
          </ac:picMkLst>
        </pc:picChg>
        <pc:picChg chg="add">
          <ac:chgData name="bernard busschaert" userId="3712a37b8b467b77" providerId="LiveId" clId="{4A0ED2F4-E8C9-4292-8AE7-019CA769F155}" dt="2022-08-04T09:08:38.077" v="1068" actId="26606"/>
          <ac:picMkLst>
            <pc:docMk/>
            <pc:sldMk cId="693067422" sldId="378"/>
            <ac:picMk id="70" creationId="{B029D7D8-5A6B-4C76-94C8-15798C6C5ADB}"/>
          </ac:picMkLst>
        </pc:picChg>
        <pc:cxnChg chg="del">
          <ac:chgData name="bernard busschaert" userId="3712a37b8b467b77" providerId="LiveId" clId="{4A0ED2F4-E8C9-4292-8AE7-019CA769F155}" dt="2022-08-04T09:08:38.077" v="1068" actId="26606"/>
          <ac:cxnSpMkLst>
            <pc:docMk/>
            <pc:sldMk cId="693067422" sldId="378"/>
            <ac:cxnSpMk id="59" creationId="{A5C9319C-E20D-4884-952F-60B6A58C3E34}"/>
          </ac:cxnSpMkLst>
        </pc:cxnChg>
        <pc:cxnChg chg="add">
          <ac:chgData name="bernard busschaert" userId="3712a37b8b467b77" providerId="LiveId" clId="{4A0ED2F4-E8C9-4292-8AE7-019CA769F155}" dt="2022-08-04T09:08:38.077" v="1068" actId="26606"/>
          <ac:cxnSpMkLst>
            <pc:docMk/>
            <pc:sldMk cId="693067422" sldId="378"/>
            <ac:cxnSpMk id="72" creationId="{A5C9319C-E20D-4884-952F-60B6A58C3E34}"/>
          </ac:cxnSpMkLst>
        </pc:cxnChg>
      </pc:sldChg>
      <pc:sldChg chg="addSp delSp modSp mod">
        <pc:chgData name="bernard busschaert" userId="3712a37b8b467b77" providerId="LiveId" clId="{4A0ED2F4-E8C9-4292-8AE7-019CA769F155}" dt="2022-08-04T09:24:49.914" v="1136" actId="14100"/>
        <pc:sldMkLst>
          <pc:docMk/>
          <pc:sldMk cId="991004799" sldId="380"/>
        </pc:sldMkLst>
        <pc:picChg chg="add mod">
          <ac:chgData name="bernard busschaert" userId="3712a37b8b467b77" providerId="LiveId" clId="{4A0ED2F4-E8C9-4292-8AE7-019CA769F155}" dt="2022-08-04T09:24:49.914" v="1136" actId="14100"/>
          <ac:picMkLst>
            <pc:docMk/>
            <pc:sldMk cId="991004799" sldId="380"/>
            <ac:picMk id="7" creationId="{5CB1D072-E919-53CD-7A0E-1314710F62E6}"/>
          </ac:picMkLst>
        </pc:picChg>
        <pc:picChg chg="del">
          <ac:chgData name="bernard busschaert" userId="3712a37b8b467b77" providerId="LiveId" clId="{4A0ED2F4-E8C9-4292-8AE7-019CA769F155}" dt="2022-08-04T09:19:02.596" v="1105" actId="478"/>
          <ac:picMkLst>
            <pc:docMk/>
            <pc:sldMk cId="991004799" sldId="380"/>
            <ac:picMk id="8" creationId="{74F32348-F898-73F4-8B3F-23428CD81DB7}"/>
          </ac:picMkLst>
        </pc:picChg>
      </pc:sldChg>
      <pc:sldChg chg="addSp delSp modSp mod">
        <pc:chgData name="bernard busschaert" userId="3712a37b8b467b77" providerId="LiveId" clId="{4A0ED2F4-E8C9-4292-8AE7-019CA769F155}" dt="2022-08-04T09:19:34.634" v="1109" actId="14100"/>
        <pc:sldMkLst>
          <pc:docMk/>
          <pc:sldMk cId="2772860438" sldId="381"/>
        </pc:sldMkLst>
        <pc:picChg chg="add mod">
          <ac:chgData name="bernard busschaert" userId="3712a37b8b467b77" providerId="LiveId" clId="{4A0ED2F4-E8C9-4292-8AE7-019CA769F155}" dt="2022-08-04T09:19:34.634" v="1109" actId="14100"/>
          <ac:picMkLst>
            <pc:docMk/>
            <pc:sldMk cId="2772860438" sldId="381"/>
            <ac:picMk id="7" creationId="{8AD6434B-60E2-BA9F-503F-F114B35B57CF}"/>
          </ac:picMkLst>
        </pc:picChg>
        <pc:picChg chg="del">
          <ac:chgData name="bernard busschaert" userId="3712a37b8b467b77" providerId="LiveId" clId="{4A0ED2F4-E8C9-4292-8AE7-019CA769F155}" dt="2022-08-04T09:19:05.025" v="1106" actId="478"/>
          <ac:picMkLst>
            <pc:docMk/>
            <pc:sldMk cId="2772860438" sldId="381"/>
            <ac:picMk id="8" creationId="{B6497559-9828-E4BB-8B84-0B284C64BA64}"/>
          </ac:picMkLst>
        </pc:picChg>
      </pc:sldChg>
      <pc:sldChg chg="addSp delSp modSp mod">
        <pc:chgData name="bernard busschaert" userId="3712a37b8b467b77" providerId="LiveId" clId="{4A0ED2F4-E8C9-4292-8AE7-019CA769F155}" dt="2022-08-04T09:18:29.188" v="1095" actId="14100"/>
        <pc:sldMkLst>
          <pc:docMk/>
          <pc:sldMk cId="3093518286" sldId="385"/>
        </pc:sldMkLst>
        <pc:picChg chg="add mod">
          <ac:chgData name="bernard busschaert" userId="3712a37b8b467b77" providerId="LiveId" clId="{4A0ED2F4-E8C9-4292-8AE7-019CA769F155}" dt="2022-08-04T09:18:29.188" v="1095" actId="14100"/>
          <ac:picMkLst>
            <pc:docMk/>
            <pc:sldMk cId="3093518286" sldId="385"/>
            <ac:picMk id="7" creationId="{592293DA-010F-352C-E5F9-E3615C1B1814}"/>
          </ac:picMkLst>
        </pc:picChg>
        <pc:picChg chg="del">
          <ac:chgData name="bernard busschaert" userId="3712a37b8b467b77" providerId="LiveId" clId="{4A0ED2F4-E8C9-4292-8AE7-019CA769F155}" dt="2022-08-04T09:18:22.421" v="1092" actId="478"/>
          <ac:picMkLst>
            <pc:docMk/>
            <pc:sldMk cId="3093518286" sldId="385"/>
            <ac:picMk id="8" creationId="{D375A5B0-612A-31E3-4308-B9BBB8A66BA6}"/>
          </ac:picMkLst>
        </pc:picChg>
      </pc:sldChg>
      <pc:sldChg chg="addSp delSp modSp mod">
        <pc:chgData name="bernard busschaert" userId="3712a37b8b467b77" providerId="LiveId" clId="{4A0ED2F4-E8C9-4292-8AE7-019CA769F155}" dt="2022-08-04T09:04:04.685" v="1052" actId="13926"/>
        <pc:sldMkLst>
          <pc:docMk/>
          <pc:sldMk cId="535796267" sldId="387"/>
        </pc:sldMkLst>
        <pc:spChg chg="del">
          <ac:chgData name="bernard busschaert" userId="3712a37b8b467b77" providerId="LiveId" clId="{4A0ED2F4-E8C9-4292-8AE7-019CA769F155}" dt="2022-08-04T08:57:30.507" v="599" actId="478"/>
          <ac:spMkLst>
            <pc:docMk/>
            <pc:sldMk cId="535796267" sldId="387"/>
            <ac:spMk id="2" creationId="{B040FE35-B5AC-1AF4-329B-FE893328DDDA}"/>
          </ac:spMkLst>
        </pc:spChg>
        <pc:spChg chg="del">
          <ac:chgData name="bernard busschaert" userId="3712a37b8b467b77" providerId="LiveId" clId="{4A0ED2F4-E8C9-4292-8AE7-019CA769F155}" dt="2022-08-04T08:57:18.145" v="597" actId="478"/>
          <ac:spMkLst>
            <pc:docMk/>
            <pc:sldMk cId="535796267" sldId="387"/>
            <ac:spMk id="3" creationId="{DFC09AC7-6BE6-359E-F237-8DD669D8996C}"/>
          </ac:spMkLst>
        </pc:spChg>
        <pc:spChg chg="add del mod">
          <ac:chgData name="bernard busschaert" userId="3712a37b8b467b77" providerId="LiveId" clId="{4A0ED2F4-E8C9-4292-8AE7-019CA769F155}" dt="2022-08-04T08:57:25.512" v="598" actId="478"/>
          <ac:spMkLst>
            <pc:docMk/>
            <pc:sldMk cId="535796267" sldId="387"/>
            <ac:spMk id="7" creationId="{21F60C3D-25D0-61E0-CECC-8C65B1C2AB0B}"/>
          </ac:spMkLst>
        </pc:spChg>
        <pc:spChg chg="add mod">
          <ac:chgData name="bernard busschaert" userId="3712a37b8b467b77" providerId="LiveId" clId="{4A0ED2F4-E8C9-4292-8AE7-019CA769F155}" dt="2022-08-04T09:04:04.685" v="1052" actId="13926"/>
          <ac:spMkLst>
            <pc:docMk/>
            <pc:sldMk cId="535796267" sldId="387"/>
            <ac:spMk id="9" creationId="{2B478A27-7FCF-A2A8-974F-C6209E80602F}"/>
          </ac:spMkLst>
        </pc:spChg>
        <pc:picChg chg="del">
          <ac:chgData name="bernard busschaert" userId="3712a37b8b467b77" providerId="LiveId" clId="{4A0ED2F4-E8C9-4292-8AE7-019CA769F155}" dt="2022-08-04T08:57:13.796" v="596" actId="478"/>
          <ac:picMkLst>
            <pc:docMk/>
            <pc:sldMk cId="535796267" sldId="387"/>
            <ac:picMk id="8" creationId="{2339BAAC-3857-1314-BAD4-2A6A32981750}"/>
          </ac:picMkLst>
        </pc:picChg>
      </pc:sldChg>
      <pc:sldChg chg="addSp delSp modSp mod">
        <pc:chgData name="bernard busschaert" userId="3712a37b8b467b77" providerId="LiveId" clId="{4A0ED2F4-E8C9-4292-8AE7-019CA769F155}" dt="2022-08-04T09:09:35.820" v="1074" actId="14100"/>
        <pc:sldMkLst>
          <pc:docMk/>
          <pc:sldMk cId="3819550696" sldId="391"/>
        </pc:sldMkLst>
        <pc:spChg chg="mod">
          <ac:chgData name="bernard busschaert" userId="3712a37b8b467b77" providerId="LiveId" clId="{4A0ED2F4-E8C9-4292-8AE7-019CA769F155}" dt="2022-08-04T09:09:28.687" v="1072" actId="26606"/>
          <ac:spMkLst>
            <pc:docMk/>
            <pc:sldMk cId="3819550696" sldId="391"/>
            <ac:spMk id="4" creationId="{481DA692-2884-9406-59F4-861F6154B45E}"/>
          </ac:spMkLst>
        </pc:spChg>
        <pc:spChg chg="mod">
          <ac:chgData name="bernard busschaert" userId="3712a37b8b467b77" providerId="LiveId" clId="{4A0ED2F4-E8C9-4292-8AE7-019CA769F155}" dt="2022-08-04T09:09:28.687" v="1072" actId="26606"/>
          <ac:spMkLst>
            <pc:docMk/>
            <pc:sldMk cId="3819550696" sldId="391"/>
            <ac:spMk id="5" creationId="{6AE6167A-6B52-5E8F-0D53-78696E44DF3C}"/>
          </ac:spMkLst>
        </pc:spChg>
        <pc:spChg chg="del">
          <ac:chgData name="bernard busschaert" userId="3712a37b8b467b77" providerId="LiveId" clId="{4A0ED2F4-E8C9-4292-8AE7-019CA769F155}" dt="2022-08-04T09:09:28.687" v="1072" actId="26606"/>
          <ac:spMkLst>
            <pc:docMk/>
            <pc:sldMk cId="3819550696" sldId="391"/>
            <ac:spMk id="55" creationId="{6738F172-08B9-4BA5-B753-7D93472C0B11}"/>
          </ac:spMkLst>
        </pc:spChg>
        <pc:spChg chg="add">
          <ac:chgData name="bernard busschaert" userId="3712a37b8b467b77" providerId="LiveId" clId="{4A0ED2F4-E8C9-4292-8AE7-019CA769F155}" dt="2022-08-04T09:09:28.687" v="1072" actId="26606"/>
          <ac:spMkLst>
            <pc:docMk/>
            <pc:sldMk cId="3819550696" sldId="391"/>
            <ac:spMk id="64" creationId="{CDDE5CDF-1512-4CDA-B956-23D223F8DE44}"/>
          </ac:spMkLst>
        </pc:spChg>
        <pc:spChg chg="add">
          <ac:chgData name="bernard busschaert" userId="3712a37b8b467b77" providerId="LiveId" clId="{4A0ED2F4-E8C9-4292-8AE7-019CA769F155}" dt="2022-08-04T09:09:28.687" v="1072" actId="26606"/>
          <ac:spMkLst>
            <pc:docMk/>
            <pc:sldMk cId="3819550696" sldId="391"/>
            <ac:spMk id="70" creationId="{2C6F198E-F7A1-4125-910D-641C0C2A76D5}"/>
          </ac:spMkLst>
        </pc:spChg>
        <pc:spChg chg="add">
          <ac:chgData name="bernard busschaert" userId="3712a37b8b467b77" providerId="LiveId" clId="{4A0ED2F4-E8C9-4292-8AE7-019CA769F155}" dt="2022-08-04T09:09:28.687" v="1072" actId="26606"/>
          <ac:spMkLst>
            <pc:docMk/>
            <pc:sldMk cId="3819550696" sldId="391"/>
            <ac:spMk id="72" creationId="{907C3A25-D9A7-4F2D-B44C-FA8EB24C7AFD}"/>
          </ac:spMkLst>
        </pc:spChg>
        <pc:spChg chg="add">
          <ac:chgData name="bernard busschaert" userId="3712a37b8b467b77" providerId="LiveId" clId="{4A0ED2F4-E8C9-4292-8AE7-019CA769F155}" dt="2022-08-04T09:09:28.687" v="1072" actId="26606"/>
          <ac:spMkLst>
            <pc:docMk/>
            <pc:sldMk cId="3819550696" sldId="391"/>
            <ac:spMk id="74" creationId="{18E8515E-B8C8-482A-A9B5-CE57BC080AAD}"/>
          </ac:spMkLst>
        </pc:spChg>
        <pc:picChg chg="add mod ord">
          <ac:chgData name="bernard busschaert" userId="3712a37b8b467b77" providerId="LiveId" clId="{4A0ED2F4-E8C9-4292-8AE7-019CA769F155}" dt="2022-08-04T09:09:35.820" v="1074" actId="14100"/>
          <ac:picMkLst>
            <pc:docMk/>
            <pc:sldMk cId="3819550696" sldId="391"/>
            <ac:picMk id="3" creationId="{F05FAD13-9393-0962-E60F-A9674BCA9206}"/>
          </ac:picMkLst>
        </pc:picChg>
        <pc:picChg chg="del">
          <ac:chgData name="bernard busschaert" userId="3712a37b8b467b77" providerId="LiveId" clId="{4A0ED2F4-E8C9-4292-8AE7-019CA769F155}" dt="2022-08-04T09:04:57.789" v="1056" actId="478"/>
          <ac:picMkLst>
            <pc:docMk/>
            <pc:sldMk cId="3819550696" sldId="391"/>
            <ac:picMk id="6" creationId="{C4D5753A-1826-04F8-F2A2-67E5B52100E0}"/>
          </ac:picMkLst>
        </pc:picChg>
        <pc:picChg chg="del">
          <ac:chgData name="bernard busschaert" userId="3712a37b8b467b77" providerId="LiveId" clId="{4A0ED2F4-E8C9-4292-8AE7-019CA769F155}" dt="2022-08-04T09:09:28.687" v="1072" actId="26606"/>
          <ac:picMkLst>
            <pc:docMk/>
            <pc:sldMk cId="3819550696" sldId="391"/>
            <ac:picMk id="57" creationId="{C900681B-C4FD-40B3-B5BC-C33231614C91}"/>
          </ac:picMkLst>
        </pc:picChg>
        <pc:picChg chg="add">
          <ac:chgData name="bernard busschaert" userId="3712a37b8b467b77" providerId="LiveId" clId="{4A0ED2F4-E8C9-4292-8AE7-019CA769F155}" dt="2022-08-04T09:09:28.687" v="1072" actId="26606"/>
          <ac:picMkLst>
            <pc:docMk/>
            <pc:sldMk cId="3819550696" sldId="391"/>
            <ac:picMk id="66" creationId="{B029D7D8-5A6B-4C76-94C8-15798C6C5ADB}"/>
          </ac:picMkLst>
        </pc:picChg>
        <pc:cxnChg chg="del">
          <ac:chgData name="bernard busschaert" userId="3712a37b8b467b77" providerId="LiveId" clId="{4A0ED2F4-E8C9-4292-8AE7-019CA769F155}" dt="2022-08-04T09:09:28.687" v="1072" actId="26606"/>
          <ac:cxnSpMkLst>
            <pc:docMk/>
            <pc:sldMk cId="3819550696" sldId="391"/>
            <ac:cxnSpMk id="59" creationId="{FEAACD67-2FB5-4530-9B74-8D946F1CE9E3}"/>
          </ac:cxnSpMkLst>
        </pc:cxnChg>
        <pc:cxnChg chg="add">
          <ac:chgData name="bernard busschaert" userId="3712a37b8b467b77" providerId="LiveId" clId="{4A0ED2F4-E8C9-4292-8AE7-019CA769F155}" dt="2022-08-04T09:09:28.687" v="1072" actId="26606"/>
          <ac:cxnSpMkLst>
            <pc:docMk/>
            <pc:sldMk cId="3819550696" sldId="391"/>
            <ac:cxnSpMk id="68" creationId="{A5C9319C-E20D-4884-952F-60B6A58C3E34}"/>
          </ac:cxnSpMkLst>
        </pc:cxnChg>
      </pc:sldChg>
      <pc:sldChg chg="addSp delSp modSp mod">
        <pc:chgData name="bernard busschaert" userId="3712a37b8b467b77" providerId="LiveId" clId="{4A0ED2F4-E8C9-4292-8AE7-019CA769F155}" dt="2022-08-04T09:11:28.326" v="1080" actId="14100"/>
        <pc:sldMkLst>
          <pc:docMk/>
          <pc:sldMk cId="2432320965" sldId="395"/>
        </pc:sldMkLst>
        <pc:spChg chg="del mod">
          <ac:chgData name="bernard busschaert" userId="3712a37b8b467b77" providerId="LiveId" clId="{4A0ED2F4-E8C9-4292-8AE7-019CA769F155}" dt="2022-08-04T09:05:13.036" v="1061" actId="478"/>
          <ac:spMkLst>
            <pc:docMk/>
            <pc:sldMk cId="2432320965" sldId="395"/>
            <ac:spMk id="3" creationId="{C97B543C-21B5-9085-1EA7-E0EDD500C189}"/>
          </ac:spMkLst>
        </pc:spChg>
        <pc:spChg chg="add mod">
          <ac:chgData name="bernard busschaert" userId="3712a37b8b467b77" providerId="LiveId" clId="{4A0ED2F4-E8C9-4292-8AE7-019CA769F155}" dt="2022-08-04T09:05:13.036" v="1061" actId="478"/>
          <ac:spMkLst>
            <pc:docMk/>
            <pc:sldMk cId="2432320965" sldId="395"/>
            <ac:spMk id="6" creationId="{553AC11E-3735-A630-B772-16BB44254D04}"/>
          </ac:spMkLst>
        </pc:spChg>
        <pc:picChg chg="add mod">
          <ac:chgData name="bernard busschaert" userId="3712a37b8b467b77" providerId="LiveId" clId="{4A0ED2F4-E8C9-4292-8AE7-019CA769F155}" dt="2022-08-04T09:11:28.326" v="1080" actId="14100"/>
          <ac:picMkLst>
            <pc:docMk/>
            <pc:sldMk cId="2432320965" sldId="395"/>
            <ac:picMk id="8" creationId="{46E017F2-39C8-B515-5787-7C7055D38433}"/>
          </ac:picMkLst>
        </pc:picChg>
        <pc:picChg chg="del">
          <ac:chgData name="bernard busschaert" userId="3712a37b8b467b77" providerId="LiveId" clId="{4A0ED2F4-E8C9-4292-8AE7-019CA769F155}" dt="2022-08-04T09:05:14.486" v="1062" actId="478"/>
          <ac:picMkLst>
            <pc:docMk/>
            <pc:sldMk cId="2432320965" sldId="395"/>
            <ac:picMk id="9" creationId="{A447071F-E8F3-8B69-6DA3-F8974C5046AA}"/>
          </ac:picMkLst>
        </pc:picChg>
      </pc:sldChg>
      <pc:sldChg chg="addSp delSp modSp mod">
        <pc:chgData name="bernard busschaert" userId="3712a37b8b467b77" providerId="LiveId" clId="{4A0ED2F4-E8C9-4292-8AE7-019CA769F155}" dt="2022-08-04T09:10:37.621" v="1077" actId="14100"/>
        <pc:sldMkLst>
          <pc:docMk/>
          <pc:sldMk cId="519404720" sldId="396"/>
        </pc:sldMkLst>
        <pc:spChg chg="del mod">
          <ac:chgData name="bernard busschaert" userId="3712a37b8b467b77" providerId="LiveId" clId="{4A0ED2F4-E8C9-4292-8AE7-019CA769F155}" dt="2022-08-04T09:05:05.604" v="1059" actId="478"/>
          <ac:spMkLst>
            <pc:docMk/>
            <pc:sldMk cId="519404720" sldId="396"/>
            <ac:spMk id="2" creationId="{4091CE77-5797-9D85-E3A0-DCBD93EB07E0}"/>
          </ac:spMkLst>
        </pc:spChg>
        <pc:spChg chg="add mod">
          <ac:chgData name="bernard busschaert" userId="3712a37b8b467b77" providerId="LiveId" clId="{4A0ED2F4-E8C9-4292-8AE7-019CA769F155}" dt="2022-08-04T09:05:05.604" v="1059" actId="478"/>
          <ac:spMkLst>
            <pc:docMk/>
            <pc:sldMk cId="519404720" sldId="396"/>
            <ac:spMk id="8" creationId="{D03BA3E8-A383-E050-0BE9-83B83E04AAC0}"/>
          </ac:spMkLst>
        </pc:spChg>
        <pc:picChg chg="del">
          <ac:chgData name="bernard busschaert" userId="3712a37b8b467b77" providerId="LiveId" clId="{4A0ED2F4-E8C9-4292-8AE7-019CA769F155}" dt="2022-08-04T09:05:00.599" v="1057" actId="478"/>
          <ac:picMkLst>
            <pc:docMk/>
            <pc:sldMk cId="519404720" sldId="396"/>
            <ac:picMk id="7" creationId="{648FDDAE-2762-DBD1-6C94-BB21EB0EB3C5}"/>
          </ac:picMkLst>
        </pc:picChg>
        <pc:picChg chg="add mod">
          <ac:chgData name="bernard busschaert" userId="3712a37b8b467b77" providerId="LiveId" clId="{4A0ED2F4-E8C9-4292-8AE7-019CA769F155}" dt="2022-08-04T09:10:37.621" v="1077" actId="14100"/>
          <ac:picMkLst>
            <pc:docMk/>
            <pc:sldMk cId="519404720" sldId="396"/>
            <ac:picMk id="10" creationId="{D1061923-732E-5106-0477-79028F79524F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9T08:45:35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9T08:59:50.8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11,'0'0,"0"0,0-1,0 1,0-1,1 1,-1-1,0 1,0-1,0 1,0-1,0 1,1 0,-1-1,0 1,0-1,1 1,-1 0,0-1,1 1,-1 0,0-1,1 1,-1 0,0 0,1-1,-1 1,1 0,-1 0,1 0,-1 0,0-1,1 1,-1 0,1 0,-1 0,1 0,-1 0,1 0,-1 0,1 0,-1 0,0 0,1 1,-1-1,1 0,-1 0,1 0,0 1,23 10,-13-2,-1-1,0 2,-1-1,0 1,0 0,8 14,45 79,-22-36,42 55,45 77,-107-164,-3 1,0 1,21 76,13 102,-18-70,64 176,-54-193,-29-78,3-1,2-1,42 76,-59-121,0 0,0 0,0 0,1 0,-1 0,1 0,0-1,0 0,0 1,0-1,0 0,1 0,-1-1,0 1,1-1,-1 1,1-1,0 0,0 0,-1-1,1 1,0-1,0 0,-1 0,1 0,0-1,0 1,-1-1,1 0,5-2,11-4,-1-1,-1-1,0 0,29-20,-6 3,525-260,12 38,-150 67,-410 173,1 1,-2-2,1 0,-1-2,-1 1,0-2,0 0,-1-1,-1-1,0 0,17-24,67-87,-38 51,234-338,-122 163,-150 216,-7 10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9T08:59:58.4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9T09:00:10.0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9T09:00:24.8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9T09:00:27.9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6524625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4/08/2022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6350" y="809625"/>
            <a:ext cx="3886200" cy="218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152525" y="3117850"/>
            <a:ext cx="9213850" cy="254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524625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0122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771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106" y="893362"/>
            <a:ext cx="8160235" cy="2473079"/>
          </a:xfrm>
        </p:spPr>
        <p:txBody>
          <a:bodyPr bIns="0" anchor="b">
            <a:normAutofit/>
          </a:bodyPr>
          <a:lstStyle>
            <a:lvl1pPr algn="l">
              <a:defRPr sz="6233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107" y="3366441"/>
            <a:ext cx="8160234" cy="1011590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700" b="0">
                <a:solidFill>
                  <a:schemeClr val="tx1"/>
                </a:solidFill>
              </a:defRPr>
            </a:lvl1pPr>
            <a:lvl2pPr marL="431780" indent="0" algn="ctr">
              <a:buNone/>
              <a:defRPr sz="1700"/>
            </a:lvl2pPr>
            <a:lvl3pPr marL="863559" indent="0" algn="ctr">
              <a:buNone/>
              <a:defRPr sz="1700"/>
            </a:lvl3pPr>
            <a:lvl4pPr marL="1295339" indent="0" algn="ctr">
              <a:buNone/>
              <a:defRPr sz="1511"/>
            </a:lvl4pPr>
            <a:lvl5pPr marL="1727119" indent="0" algn="ctr">
              <a:buNone/>
              <a:defRPr sz="1511"/>
            </a:lvl5pPr>
            <a:lvl6pPr marL="2158898" indent="0" algn="ctr">
              <a:buNone/>
              <a:defRPr sz="1511"/>
            </a:lvl6pPr>
            <a:lvl7pPr marL="2590678" indent="0" algn="ctr">
              <a:buNone/>
              <a:defRPr sz="1511"/>
            </a:lvl7pPr>
            <a:lvl8pPr marL="3022458" indent="0" algn="ctr">
              <a:buNone/>
              <a:defRPr sz="1511"/>
            </a:lvl8pPr>
            <a:lvl9pPr marL="3454237" indent="0" algn="ctr">
              <a:buNone/>
              <a:defRPr sz="1511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FE9D-F71D-4704-AE5B-400287031B1B}" type="datetime1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4897" y="311013"/>
            <a:ext cx="5615528" cy="292023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6483" y="127434"/>
            <a:ext cx="766244" cy="475601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01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909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20949" y="754586"/>
            <a:ext cx="1526540" cy="44010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7870" y="754586"/>
            <a:ext cx="7396613" cy="4401006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165963" y="2877616"/>
            <a:ext cx="4404360" cy="146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61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8/4/2022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33"/>
            </a:lvl1pPr>
          </a:lstStyle>
          <a:p>
            <a:fld id="{19127723-9AB6-4880-AA78-6BD21EBC34E1}" type="datetime1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33"/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46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28" y="1658567"/>
            <a:ext cx="8143216" cy="1936173"/>
          </a:xfrm>
        </p:spPr>
        <p:txBody>
          <a:bodyPr anchor="b">
            <a:normAutofit/>
          </a:bodyPr>
          <a:lstStyle>
            <a:lvl1pPr algn="l">
              <a:defRPr sz="3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66827" y="3594740"/>
            <a:ext cx="8143216" cy="956655"/>
          </a:xfrm>
        </p:spPr>
        <p:txBody>
          <a:bodyPr tIns="91440">
            <a:norm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9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609" y="904813"/>
            <a:ext cx="9075324" cy="100045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27" y="2045309"/>
            <a:ext cx="4388701" cy="31108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9078" y="2051115"/>
            <a:ext cx="4388701" cy="310447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45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27" y="900373"/>
            <a:ext cx="9077238" cy="99763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27" y="2049187"/>
            <a:ext cx="4388701" cy="757391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644" b="0" cap="none" baseline="0">
                <a:solidFill>
                  <a:schemeClr val="accent1"/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27" y="2809201"/>
            <a:ext cx="4388701" cy="235532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57879" y="2052449"/>
            <a:ext cx="4388701" cy="75766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644" b="0" cap="none" baseline="0">
                <a:solidFill>
                  <a:schemeClr val="accent1"/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57879" y="2806577"/>
            <a:ext cx="4388701" cy="234901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8/4/2022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999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4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809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221" y="899657"/>
            <a:ext cx="3094205" cy="2193166"/>
          </a:xfrm>
        </p:spPr>
        <p:txBody>
          <a:bodyPr anchor="b">
            <a:normAutofit/>
          </a:bodyPr>
          <a:lstStyle>
            <a:lvl1pPr algn="l">
              <a:defRPr sz="226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2566" y="899657"/>
            <a:ext cx="5680532" cy="4254931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2221" y="3092823"/>
            <a:ext cx="3094205" cy="2057867"/>
          </a:xfrm>
        </p:spPr>
        <p:txBody>
          <a:bodyPr/>
          <a:lstStyle>
            <a:lvl1pPr marL="0" indent="0" algn="l">
              <a:buNone/>
              <a:defRPr sz="1511"/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064573" y="455383"/>
            <a:ext cx="3849585" cy="4863040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87" y="1066762"/>
            <a:ext cx="5531634" cy="1817308"/>
          </a:xfrm>
        </p:spPr>
        <p:txBody>
          <a:bodyPr anchor="b">
            <a:normAutofit/>
          </a:bodyPr>
          <a:lstStyle>
            <a:lvl1pPr>
              <a:defRPr sz="3022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75856" y="1060179"/>
            <a:ext cx="2637075" cy="365153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022"/>
            </a:lvl1pPr>
            <a:lvl2pPr marL="431780" indent="0">
              <a:buNone/>
              <a:defRPr sz="2644"/>
            </a:lvl2pPr>
            <a:lvl3pPr marL="863559" indent="0">
              <a:buNone/>
              <a:defRPr sz="2267"/>
            </a:lvl3pPr>
            <a:lvl4pPr marL="1295339" indent="0">
              <a:buNone/>
              <a:defRPr sz="1889"/>
            </a:lvl4pPr>
            <a:lvl5pPr marL="1727119" indent="0">
              <a:buNone/>
              <a:defRPr sz="1889"/>
            </a:lvl5pPr>
            <a:lvl6pPr marL="2158898" indent="0">
              <a:buNone/>
              <a:defRPr sz="1889"/>
            </a:lvl6pPr>
            <a:lvl7pPr marL="2590678" indent="0">
              <a:buNone/>
              <a:defRPr sz="1889"/>
            </a:lvl7pPr>
            <a:lvl8pPr marL="3022458" indent="0">
              <a:buNone/>
              <a:defRPr sz="1889"/>
            </a:lvl8pPr>
            <a:lvl9pPr marL="3454237" indent="0">
              <a:buNone/>
              <a:defRPr sz="1889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958" y="2884070"/>
            <a:ext cx="5523711" cy="1979568"/>
          </a:xfrm>
        </p:spPr>
        <p:txBody>
          <a:bodyPr>
            <a:normAutofit/>
          </a:bodyPr>
          <a:lstStyle>
            <a:lvl1pPr marL="0" indent="0" algn="l">
              <a:buNone/>
              <a:defRPr sz="1700"/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3175" y="5165976"/>
            <a:ext cx="5526658" cy="302338"/>
          </a:xfrm>
        </p:spPr>
        <p:txBody>
          <a:bodyPr/>
          <a:lstStyle>
            <a:lvl1pPr algn="l">
              <a:defRPr/>
            </a:lvl1pPr>
          </a:lstStyle>
          <a:p>
            <a:fld id="{6AF22F27-2F7B-4771-8667-393EC6809EA0}" type="datetime1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63174" y="300938"/>
            <a:ext cx="4608522" cy="303102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35784" y="129774"/>
            <a:ext cx="766244" cy="475601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063325" y="607716"/>
            <a:ext cx="5554990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138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5779373"/>
            <a:ext cx="11518900" cy="7016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42727"/>
            <a:ext cx="11518900" cy="53333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5781199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7870" y="900362"/>
            <a:ext cx="9073094" cy="9909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7870" y="2051115"/>
            <a:ext cx="9073094" cy="3111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3518" y="312017"/>
            <a:ext cx="2376525" cy="292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27723-9AB6-4880-AA78-6BD21EBC34E1}" type="datetime1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7870" y="311013"/>
            <a:ext cx="5610963" cy="292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70516" y="129774"/>
            <a:ext cx="766244" cy="4756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644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003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3" r:id="rId1"/>
    <p:sldLayoutId id="2147484584" r:id="rId2"/>
    <p:sldLayoutId id="2147484585" r:id="rId3"/>
    <p:sldLayoutId id="2147484586" r:id="rId4"/>
    <p:sldLayoutId id="2147484587" r:id="rId5"/>
    <p:sldLayoutId id="2147484588" r:id="rId6"/>
    <p:sldLayoutId id="2147484589" r:id="rId7"/>
    <p:sldLayoutId id="2147484590" r:id="rId8"/>
    <p:sldLayoutId id="2147484591" r:id="rId9"/>
    <p:sldLayoutId id="2147484592" r:id="rId10"/>
    <p:sldLayoutId id="2147484593" r:id="rId11"/>
    <p:sldLayoutId id="214748459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txStyles>
    <p:titleStyle>
      <a:lvl1pPr algn="l" defTabSz="863559" rtl="0" eaLnBrk="1" latinLnBrk="0" hangingPunct="1">
        <a:lnSpc>
          <a:spcPct val="90000"/>
        </a:lnSpc>
        <a:spcBef>
          <a:spcPct val="0"/>
        </a:spcBef>
        <a:buNone/>
        <a:defRPr sz="3022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15890" indent="-215890" algn="l" defTabSz="863559" rtl="0" eaLnBrk="1" latinLnBrk="0" hangingPunct="1">
        <a:lnSpc>
          <a:spcPct val="120000"/>
        </a:lnSpc>
        <a:spcBef>
          <a:spcPts val="94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89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47670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079449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11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11229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2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943009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3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374788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3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806568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3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38348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70127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0.png"/><Relationship Id="rId4" Type="http://schemas.openxmlformats.org/officeDocument/2006/relationships/customXml" Target="../ink/ink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customXml" Target="../ink/ink4.xml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0.png"/><Relationship Id="rId5" Type="http://schemas.openxmlformats.org/officeDocument/2006/relationships/customXml" Target="../ink/ink3.xml"/><Relationship Id="rId4" Type="http://schemas.openxmlformats.org/officeDocument/2006/relationships/image" Target="../media/image2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customXml" Target="../ink/ink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hyperlink" Target="https://www.visualcapitalist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3"/>
          <p:cNvSpPr txBox="1"/>
          <p:nvPr/>
        </p:nvSpPr>
        <p:spPr>
          <a:xfrm>
            <a:off x="4751337" y="35813"/>
            <a:ext cx="5832649" cy="1436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Beleggersadvies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Uw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docent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 BUSSCHAERT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C7C6A84-4328-493F-A9BC-6CC7A43A8B74}" type="datetime1">
              <a:rPr lang="en-US" sz="900"/>
              <a:pPr defTabSz="914400">
                <a:spcAft>
                  <a:spcPts val="600"/>
                </a:spcAft>
              </a:pPr>
              <a:t>8/4/2022</a:t>
            </a:fld>
            <a:endParaRPr lang="en-US" sz="900"/>
          </a:p>
        </p:txBody>
      </p:sp>
      <p:sp>
        <p:nvSpPr>
          <p:cNvPr id="4" name="object 4"/>
          <p:cNvSpPr txBox="1"/>
          <p:nvPr/>
        </p:nvSpPr>
        <p:spPr>
          <a:xfrm>
            <a:off x="6082749" y="482676"/>
            <a:ext cx="4786710" cy="5100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</a:pPr>
            <a:endParaRPr lang="en-US" b="1" spc="-2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5915" y="1603347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 dirty="0">
                <a:solidFill>
                  <a:srgbClr val="FF0000"/>
                </a:solidFill>
                <a:latin typeface="Arial Black"/>
                <a:cs typeface="Arial Black"/>
              </a:rPr>
              <a:t>Fondsen</a:t>
            </a:r>
            <a:r>
              <a:rPr sz="2300" spc="2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 dirty="0">
                <a:solidFill>
                  <a:srgbClr val="FF0000"/>
                </a:solidFill>
                <a:latin typeface="Arial Black"/>
                <a:cs typeface="Arial Black"/>
              </a:rPr>
              <a:t>Obligaties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 dirty="0">
                <a:solidFill>
                  <a:srgbClr val="FF0000"/>
                </a:solidFill>
                <a:latin typeface="Arial Black"/>
                <a:cs typeface="Arial Black"/>
              </a:rPr>
              <a:t>Aandelen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</a:t>
            </a:r>
            <a:r>
              <a:rPr sz="2300" spc="-21" dirty="0">
                <a:solidFill>
                  <a:schemeClr val="bg2"/>
                </a:solidFill>
                <a:latin typeface="Arial Black"/>
                <a:cs typeface="Arial Black"/>
              </a:rPr>
              <a:t>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2642" y="3119459"/>
            <a:ext cx="6768752" cy="174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spc="-27" dirty="0">
                <a:highlight>
                  <a:srgbClr val="FFFF00"/>
                </a:highlight>
                <a:latin typeface="Arial Black"/>
                <a:cs typeface="Arial Black"/>
              </a:rPr>
              <a:t>Onze adviezen zijn geen aan/verkoop opdrachten </a:t>
            </a:r>
            <a:r>
              <a:rPr sz="2400" spc="-27" dirty="0" err="1">
                <a:highlight>
                  <a:srgbClr val="FFFF00"/>
                </a:highlight>
                <a:latin typeface="Arial Black"/>
                <a:cs typeface="Arial Black"/>
              </a:rPr>
              <a:t>voor</a:t>
            </a:r>
            <a:r>
              <a:rPr sz="2400" spc="37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persoonlijke vermogensbeheer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Maar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louter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informatie</a:t>
            </a:r>
            <a:r>
              <a:rPr lang="nl-NL" sz="2400" dirty="0">
                <a:highlight>
                  <a:srgbClr val="FFFF00"/>
                </a:highlight>
                <a:latin typeface="Arial Black"/>
                <a:cs typeface="Arial Black"/>
              </a:rPr>
              <a:t>  berichten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45664" y="4864424"/>
            <a:ext cx="6502492" cy="844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Met</a:t>
            </a:r>
            <a:r>
              <a:rPr sz="2400" spc="15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1" dirty="0">
                <a:solidFill>
                  <a:srgbClr val="FF3333"/>
                </a:solidFill>
                <a:latin typeface="Arial Black"/>
                <a:cs typeface="Arial Black"/>
              </a:rPr>
              <a:t>de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 hulp van</a:t>
            </a:r>
            <a:r>
              <a:rPr sz="2400" spc="51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7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VECTOR</a:t>
            </a:r>
            <a:r>
              <a:rPr sz="2400" spc="25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VEST UNIVERSITY</a:t>
            </a:r>
            <a:r>
              <a:rPr sz="2400" spc="56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  <a:endParaRPr lang="nl-BE" sz="2400" dirty="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51337" y="5759379"/>
            <a:ext cx="6839570" cy="741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UITGEVER INVESTORS</a:t>
            </a:r>
            <a:r>
              <a:rPr sz="2000" b="1" spc="-10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NETWORK</a:t>
            </a:r>
            <a:r>
              <a:rPr lang="nl-NL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bv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;</a:t>
            </a:r>
            <a:endParaRPr lang="nl-BE" sz="2000" b="1" dirty="0">
              <a:highlight>
                <a:srgbClr val="00FF00"/>
              </a:highlight>
              <a:latin typeface="Arial Unicode MS"/>
              <a:cs typeface="Arial Unicode MS"/>
            </a:endParaRPr>
          </a:p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MANON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BUSSCHAERT PIERSLN 113 KNOKKE-HEIST</a:t>
            </a:r>
            <a:endParaRPr lang="nl-BE" sz="2000" b="1" dirty="0">
              <a:highlight>
                <a:srgbClr val="00FF00"/>
              </a:highlight>
              <a:latin typeface="Arial Unicode MS"/>
              <a:cs typeface="Arial Unicode MS"/>
            </a:endParaRPr>
          </a:p>
        </p:txBody>
      </p:sp>
      <p:pic>
        <p:nvPicPr>
          <p:cNvPr id="104" name="Picture 12">
            <a:extLst>
              <a:ext uri="{FF2B5EF4-FFF2-40B4-BE49-F238E27FC236}">
                <a16:creationId xmlns:a16="http://schemas.microsoft.com/office/drawing/2014/main" id="{8FCC45A3-9E06-DF6F-04CA-1B42D3926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57" r="41817" b="1"/>
          <a:stretch/>
        </p:blipFill>
        <p:spPr>
          <a:xfrm>
            <a:off x="-1469" y="1634"/>
            <a:ext cx="4413207" cy="647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53C12A9-31C2-A8FF-EFA5-9717BDAF29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BA1BC1-2A0A-0FF9-B0F1-5C7CAC870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8/4/2022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43360F5-2561-DC36-1BF1-F5165711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10</a:t>
            </a:fld>
            <a:endParaRPr lang="en-US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D03BA3E8-A383-E050-0BE9-83B83E04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1061923-732E-5106-0477-79028F795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7"/>
            <a:ext cx="11518900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0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AD2372-F1B1-078B-FA82-7D7A5C5F7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8/4/2022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AEAA7F5-9C8F-CF63-CFE5-F8B22442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11</a:t>
            </a:fld>
            <a:endParaRPr lang="en-US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53AC11E-3735-A630-B772-16BB44254D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6E017F2-39C8-B515-5787-7C7055D38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912"/>
            <a:ext cx="1151890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2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14:flip dir="r"/>
      </p:transition>
    </mc:Choice>
    <mc:Fallback xmlns="">
      <p:transition spd="slow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8/4/2022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2D2DC-72D3-4E92-9001-97F4F1F6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/>
              <a:pPr>
                <a:spcAft>
                  <a:spcPts val="600"/>
                </a:spcAft>
              </a:pPr>
              <a:t>8/4/2022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7C529D-8FE6-4B35-A3C9-E3ADD134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50"/>
              <a:pPr>
                <a:spcAft>
                  <a:spcPts val="600"/>
                </a:spcAft>
              </a:pPr>
              <a:t>13</a:t>
            </a:fld>
            <a:endParaRPr lang="en-US" sz="105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F72EA6D-8827-46F0-B262-079E29FC8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189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8/4/2022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B18655A-2A51-C94B-A12B-BBA40CE97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92098" cy="6477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458980-8482-9E63-AB27-94DCB1DB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8/4/2022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58968BE-1D5B-8D19-33CB-15C7219D7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15</a:t>
            </a:fld>
            <a:endParaRPr lang="en-US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8761E3AD-BB13-6126-A264-578EF932F20A}"/>
              </a:ext>
            </a:extLst>
          </p:cNvPr>
          <p:cNvSpPr/>
          <p:nvPr/>
        </p:nvSpPr>
        <p:spPr>
          <a:xfrm>
            <a:off x="3455194" y="5809238"/>
            <a:ext cx="1239314" cy="6462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/>
              <a:t>oblis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673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14:flip dir="r"/>
      </p:transition>
    </mc:Choice>
    <mc:Fallback xmlns="">
      <p:transition spd="slow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 dirty="0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 dirty="0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 dirty="0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 dirty="0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34342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8/4/2022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0">
            <a:extLst>
              <a:ext uri="{FF2B5EF4-FFF2-40B4-BE49-F238E27FC236}">
                <a16:creationId xmlns:a16="http://schemas.microsoft.com/office/drawing/2014/main" id="{F28373B5-F4E4-4102-9D27-E17631B4C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5779372"/>
            <a:ext cx="11518900" cy="701675"/>
          </a:xfrm>
          <a:prstGeom prst="rect">
            <a:avLst/>
          </a:prstGeom>
        </p:spPr>
      </p:pic>
      <p:sp>
        <p:nvSpPr>
          <p:cNvPr id="30" name="Rectangle 12">
            <a:extLst>
              <a:ext uri="{FF2B5EF4-FFF2-40B4-BE49-F238E27FC236}">
                <a16:creationId xmlns:a16="http://schemas.microsoft.com/office/drawing/2014/main" id="{F23306E6-5D0B-439F-BB88-7F1CEA89B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2726"/>
            <a:ext cx="11518900" cy="53333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14">
            <a:extLst>
              <a:ext uri="{FF2B5EF4-FFF2-40B4-BE49-F238E27FC236}">
                <a16:creationId xmlns:a16="http://schemas.microsoft.com/office/drawing/2014/main" id="{23D9016E-713D-40ED-A242-4F407E905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1198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16">
            <a:extLst>
              <a:ext uri="{FF2B5EF4-FFF2-40B4-BE49-F238E27FC236}">
                <a16:creationId xmlns:a16="http://schemas.microsoft.com/office/drawing/2014/main" id="{06E4F4B6-B981-4284-BB88-5B702BA3D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34" name="Rectangle 18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518612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0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6" name="Rectangle 22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671" y="603035"/>
            <a:ext cx="10303273" cy="457435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85000"/>
                  <a:lumOff val="15000"/>
                </a:sysClr>
              </a:gs>
              <a:gs pos="100000">
                <a:sysClr val="windowText" lastClr="000000">
                  <a:lumMod val="95000"/>
                  <a:lumOff val="5000"/>
                </a:sysClr>
              </a:gs>
            </a:gsLst>
            <a:lin ang="5400000" scaled="0"/>
          </a:gradFill>
          <a:ln w="76200" cap="flat" cmpd="sng" algn="ctr">
            <a:noFill/>
            <a:prstDash val="solid"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7" name="Rectangle 24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2161" y="817574"/>
            <a:ext cx="9874577" cy="4145280"/>
          </a:xfrm>
          <a:prstGeom prst="rect">
            <a:avLst/>
          </a:prstGeom>
          <a:gradFill rotWithShape="1"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ap="flat" cmpd="sng" algn="ctr">
            <a:solidFill>
              <a:srgbClr val="191919"/>
            </a:solidFill>
            <a:prstDash val="solid"/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523" y="973022"/>
            <a:ext cx="9563567" cy="3834384"/>
          </a:xfrm>
          <a:prstGeom prst="rect">
            <a:avLst/>
          </a:prstGeom>
          <a:solidFill>
            <a:srgbClr val="FFFFFE"/>
          </a:solidFill>
          <a:ln w="6350" cap="flat" cmpd="sng" algn="ctr">
            <a:solidFill>
              <a:srgbClr val="DCDCE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3A2CD5E-C0CD-4580-82C3-DB4037B9F6DC}"/>
              </a:ext>
            </a:extLst>
          </p:cNvPr>
          <p:cNvSpPr/>
          <p:nvPr/>
        </p:nvSpPr>
        <p:spPr>
          <a:xfrm>
            <a:off x="1460857" y="1496521"/>
            <a:ext cx="8596900" cy="2396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Koopwaardige</a:t>
            </a:r>
            <a:r>
              <a:rPr lang="en-US" sz="6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aandelen</a:t>
            </a:r>
            <a:endParaRPr lang="en-US" sz="6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A32A83-097B-4503-BD0F-89CBF915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93413" y="996971"/>
            <a:ext cx="731788" cy="4756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2800">
                <a:effectLst/>
              </a:rPr>
              <a:pPr algn="ctr"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2800">
              <a:effectLst/>
            </a:endParaRP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216E867-037D-4216-8051-13D4E900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3636" y="5334741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4185D74-A411-4864-95B8-09ED005F71A0}" type="datetime1">
              <a:rPr lang="en-US" sz="1000">
                <a:effectLst/>
              </a:rPr>
              <a:pPr>
                <a:spcAft>
                  <a:spcPts val="600"/>
                </a:spcAft>
              </a:pPr>
              <a:t>8/4/2022</a:t>
            </a:fld>
            <a:endParaRPr lang="en-US" sz="1000">
              <a:effectLst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1EDE8358-DCAB-4435-B043-58877C674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5779372"/>
            <a:ext cx="11518900" cy="7016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C050BD8D-E881-4586-9E75-6D5BB7D10207}"/>
                  </a:ext>
                </a:extLst>
              </p14:cNvPr>
              <p14:cNvContentPartPr/>
              <p14:nvPr/>
            </p14:nvContentPartPr>
            <p14:xfrm>
              <a:off x="4658033" y="3709297"/>
              <a:ext cx="360" cy="360"/>
            </p14:xfrm>
          </p:contentPart>
        </mc:Choice>
        <mc:Fallback xmlns=""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C050BD8D-E881-4586-9E75-6D5BB7D102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49393" y="370029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4E030-D27C-A4E0-0A6A-AD597FBF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C68BC56-C2FE-C1C6-1BAD-6D94C895B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9E17C1-6391-1255-3FA5-391ADBE00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8/4/2022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B59C2F-0B10-3497-3279-0CA18105F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18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92293DA-010F-352C-E5F9-E3615C1B1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433908"/>
            <a:ext cx="11514667" cy="78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1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882C17D0-0115-4E43-AF4A-3BA36E809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2982B51-6FEC-4000-8197-30B2EE78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0646" y="740225"/>
            <a:ext cx="9997608" cy="499654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5DFB8AC-1A2A-4330-B50D-AAE63C68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305" y="962914"/>
            <a:ext cx="9546289" cy="4551172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A3319C7-B9B7-4644-B01F-A090B3F97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872116"/>
            <a:ext cx="766244" cy="47560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2800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 sz="28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4FC074-20A9-496F-8F70-A9DB6DC8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5963906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smtClean="0"/>
              <a:pPr>
                <a:spcAft>
                  <a:spcPts val="600"/>
                </a:spcAft>
              </a:pPr>
              <a:t>8/4/2022</a:t>
            </a:fld>
            <a:endParaRPr lang="en-US" sz="10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62E1E60-4FFC-CA8E-6C55-C8E19CECC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" y="-145875"/>
            <a:ext cx="11514667" cy="748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6FF8049-EE45-4C07-8350-91C3999B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2138" b="1"/>
          <a:stretch/>
        </p:blipFill>
        <p:spPr>
          <a:xfrm>
            <a:off x="537068" y="539750"/>
            <a:ext cx="10444763" cy="5397500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2883" y="6063434"/>
            <a:ext cx="406817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4C56C-4014-4586-B22D-E38346270361}" type="datetime1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8/4/2022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0851" y="6063434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2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AC6BE28-9BD2-4B00-89FF-3BFDD9EE8D26}"/>
              </a:ext>
            </a:extLst>
          </p:cNvPr>
          <p:cNvSpPr txBox="1"/>
          <p:nvPr/>
        </p:nvSpPr>
        <p:spPr>
          <a:xfrm>
            <a:off x="534612" y="548376"/>
            <a:ext cx="493435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rgbClr val="FF0000"/>
                </a:solidFill>
              </a:rPr>
              <a:t>PRIVATE PORTFOLIO MASTERS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D48CD45-2A50-119D-82D1-5C7D78AC41B5}"/>
              </a:ext>
            </a:extLst>
          </p:cNvPr>
          <p:cNvSpPr/>
          <p:nvPr/>
        </p:nvSpPr>
        <p:spPr>
          <a:xfrm>
            <a:off x="5615434" y="548376"/>
            <a:ext cx="5112568" cy="6018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/>
              <a:t>UW GOUDBANK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903BAF-7B4F-4980-92A7-B16D1296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46D2E56-E463-4543-AA46-84EC0076E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46627C-7DE3-43D3-B4EE-0E948516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8/4/2022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03322E-854C-4144-94A5-4AF74BE0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20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354F44B-713F-6230-E056-403020D82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505916"/>
            <a:ext cx="11514667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5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F39A1-BC14-4A91-899F-465618F7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1DC318-7C9C-4027-9ED5-20053B71E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87868D-688F-44C3-B7E8-40B1F723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8/4/2022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F857EBA-E6AC-4269-A6C1-10865ADA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21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3409226-53B1-74E5-9D2A-618D1B72A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649932"/>
            <a:ext cx="11514667" cy="820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88013A-DF00-4806-88FC-ECD7C00DD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3D9060-7841-4768-9003-CF57DE15F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4F896D-AA3C-4698-BEF3-11A0826EA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8/4/2022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8DF96B6-8DFB-4570-A1BF-14D795A7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E8453F90-2186-CB67-AC7A-FF046AE7502C}"/>
                  </a:ext>
                </a:extLst>
              </p14:cNvPr>
              <p14:cNvContentPartPr/>
              <p14:nvPr/>
            </p14:nvContentPartPr>
            <p14:xfrm>
              <a:off x="1052960" y="5288487"/>
              <a:ext cx="1284480" cy="69480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E8453F90-2186-CB67-AC7A-FF046AE750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8960" y="5180487"/>
                <a:ext cx="1392120" cy="9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77A9FCFD-3C42-EE78-234C-2F04FD880338}"/>
                  </a:ext>
                </a:extLst>
              </p14:cNvPr>
              <p14:cNvContentPartPr/>
              <p14:nvPr/>
            </p14:nvContentPartPr>
            <p14:xfrm>
              <a:off x="2031800" y="5643447"/>
              <a:ext cx="360" cy="36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77A9FCFD-3C42-EE78-234C-2F04FD88033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77800" y="553544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F86137B7-1551-9DCC-DB0F-B27238EF3E9A}"/>
                  </a:ext>
                </a:extLst>
              </p14:cNvPr>
              <p14:cNvContentPartPr/>
              <p14:nvPr/>
            </p14:nvContentPartPr>
            <p14:xfrm>
              <a:off x="1034240" y="5255367"/>
              <a:ext cx="360" cy="36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F86137B7-1551-9DCC-DB0F-B27238EF3E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0600" y="5147727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Afbeelding 6">
            <a:extLst>
              <a:ext uri="{FF2B5EF4-FFF2-40B4-BE49-F238E27FC236}">
                <a16:creationId xmlns:a16="http://schemas.microsoft.com/office/drawing/2014/main" id="{2FCD0789-C8E2-DBB0-E550-0ED3E2347A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6" y="-433908"/>
            <a:ext cx="11514667" cy="79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9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11C63-AC12-4494-8E5B-B5B31EFEB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D868579-D4E7-45ED-BC03-60D51798A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6C1D24-2AA8-44F4-9D1C-21B70F20D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8/4/2022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AF143B5-3EC8-42C3-9AD5-FD431E937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A2F29EA0-187A-105E-8877-D89BD08481AB}"/>
                  </a:ext>
                </a:extLst>
              </p14:cNvPr>
              <p14:cNvContentPartPr/>
              <p14:nvPr/>
            </p14:nvContentPartPr>
            <p14:xfrm>
              <a:off x="5181275" y="4060539"/>
              <a:ext cx="360" cy="36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A2F29EA0-187A-105E-8877-D89BD08481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7635" y="3952899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010999BC-A96D-FEEA-6C5B-D53A63E8EE19}"/>
                  </a:ext>
                </a:extLst>
              </p14:cNvPr>
              <p14:cNvContentPartPr/>
              <p14:nvPr/>
            </p14:nvContentPartPr>
            <p14:xfrm>
              <a:off x="5396555" y="3657339"/>
              <a:ext cx="360" cy="36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010999BC-A96D-FEEA-6C5B-D53A63E8EE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42555" y="3549699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Afbeelding 8">
            <a:extLst>
              <a:ext uri="{FF2B5EF4-FFF2-40B4-BE49-F238E27FC236}">
                <a16:creationId xmlns:a16="http://schemas.microsoft.com/office/drawing/2014/main" id="{3A50B6DE-9634-D189-7FCB-3FDB4ACA3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" y="-217884"/>
            <a:ext cx="11514667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FBA52D-A451-4168-B2C2-3E99D338C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82B409-1B58-41B5-B8D4-CAFE66B5B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6BA36B-0D91-4C94-861D-7FFDD8EB0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8/4/2022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FE603A-AE93-4417-9999-7EDEDFAC8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24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1CB0352-41AA-383C-6B74-49DD16962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361900"/>
            <a:ext cx="11514667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B5488C-A940-449E-9F2C-31317A207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8/4/2022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719BF2-4B7E-44A4-9B83-4178CE2F4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330A4B1-FDF4-CB23-7CC2-E9E7FD4A8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361900"/>
            <a:ext cx="11514667" cy="77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6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8A41E8-F1F2-49BE-938D-469390E21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04B9DA-50F9-44F5-A3A6-542975683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18F7D3-375E-4637-AD4D-622F67D3D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8/4/2022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A2B8F5-48BE-4A25-9823-B9338B0A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26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7875FD6-703E-1644-841B-268E17C9B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505916"/>
            <a:ext cx="11514667" cy="79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7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1367C-E6D0-2F40-0BD8-10328A5C3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686C67D-58DA-A2BD-7C3D-B8052A5020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8/4/2022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27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CB1D072-E919-53CD-7A0E-1314710F6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361900"/>
            <a:ext cx="11514667" cy="77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3B83F5-C4BF-C8DD-F2AD-6D277F72A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244319-EDA8-5AC8-8656-65D3069EE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6F1ED3-A5B8-6319-905C-A835BED6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8/4/2022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69EA9B-58A3-6B15-1005-3F89E42F4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28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AD6434B-60E2-BA9F-503F-F114B35B5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89892"/>
            <a:ext cx="11514667" cy="76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6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CFC7B-8260-4791-9347-02422BE6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0321A6-2116-4862-88A5-E1BECEA12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62" y="2207046"/>
            <a:ext cx="3296700" cy="3399354"/>
          </a:xfrm>
        </p:spPr>
        <p:txBody>
          <a:bodyPr>
            <a:normAutofit/>
          </a:bodyPr>
          <a:lstStyle/>
          <a:p>
            <a:endParaRPr lang="nl-BE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4C55C2-8D83-46C2-9DD1-FD33B9A4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8/4/2022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F73AE3-7A40-4005-8007-F1345A63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nl-B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29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5B06D43-7487-45FB-B8C8-37F5242D1AD2}"/>
              </a:ext>
            </a:extLst>
          </p:cNvPr>
          <p:cNvSpPr txBox="1"/>
          <p:nvPr/>
        </p:nvSpPr>
        <p:spPr>
          <a:xfrm>
            <a:off x="2372713" y="945633"/>
            <a:ext cx="517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Markt is in verkoopzone dus zeker niet kopen op </a:t>
            </a:r>
            <a:r>
              <a:rPr lang="nl-BE" dirty="0" err="1"/>
              <a:t>usa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4EF9B57-E9BA-F3D4-3395-8B721782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" y="31251"/>
            <a:ext cx="11376074" cy="64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C4D2623-9AB9-455E-97F9-B0A47E731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869" y="900361"/>
            <a:ext cx="9073094" cy="990944"/>
          </a:xfrm>
        </p:spPr>
        <p:txBody>
          <a:bodyPr>
            <a:normAutofit/>
          </a:bodyPr>
          <a:lstStyle/>
          <a:p>
            <a:r>
              <a:rPr lang="nl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Oeps  </a:t>
            </a:r>
            <a:r>
              <a:rPr lang="nl-B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china</a:t>
            </a:r>
            <a:r>
              <a:rPr lang="nl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,,,VS….</a:t>
            </a:r>
            <a:r>
              <a:rPr lang="nl-B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taiwan</a:t>
            </a:r>
            <a:r>
              <a:rPr lang="nl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geen geschenk</a:t>
            </a:r>
            <a:br>
              <a:rPr lang="nl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zoveelste spanning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997CC3-2793-4F90-BC47-A91E474CF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3517" y="312016"/>
            <a:ext cx="2376525" cy="292023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/>
              <a:pPr defTabSz="914400">
                <a:spcAft>
                  <a:spcPts val="600"/>
                </a:spcAft>
              </a:pPr>
              <a:t>8/4/2022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3408237-8D82-447E-A191-35620F23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515" y="129774"/>
            <a:ext cx="766244" cy="475601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60DD1B-2852-4C38-8F9B-6896F56B1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Onbegrijpelijk wat </a:t>
            </a:r>
            <a:r>
              <a:rPr lang="nl-BE" b="1" dirty="0" err="1">
                <a:solidFill>
                  <a:srgbClr val="FF0000"/>
                </a:solidFill>
              </a:rPr>
              <a:t>Pelosi</a:t>
            </a:r>
            <a:r>
              <a:rPr lang="nl-BE" b="1" dirty="0">
                <a:solidFill>
                  <a:srgbClr val="FF0000"/>
                </a:solidFill>
              </a:rPr>
              <a:t> doet of is het toch </a:t>
            </a:r>
            <a:r>
              <a:rPr lang="nl-BE" b="1" dirty="0" err="1">
                <a:solidFill>
                  <a:srgbClr val="FF0000"/>
                </a:solidFill>
              </a:rPr>
              <a:t>gewild;haar</a:t>
            </a:r>
            <a:r>
              <a:rPr lang="nl-BE" b="1" dirty="0">
                <a:solidFill>
                  <a:srgbClr val="FF0000"/>
                </a:solidFill>
              </a:rPr>
              <a:t> bezoek naar Taiwan is China uitdagen</a:t>
            </a:r>
          </a:p>
          <a:p>
            <a:r>
              <a:rPr lang="nl-BE" b="1" dirty="0" err="1">
                <a:solidFill>
                  <a:srgbClr val="FF0000"/>
                </a:solidFill>
              </a:rPr>
              <a:t>Nade</a:t>
            </a:r>
            <a:r>
              <a:rPr lang="nl-BE" b="1" dirty="0">
                <a:solidFill>
                  <a:srgbClr val="FF0000"/>
                </a:solidFill>
              </a:rPr>
              <a:t> uitdaging door de VS van Rusland met </a:t>
            </a:r>
            <a:r>
              <a:rPr lang="nl-BE" b="1" dirty="0" err="1">
                <a:solidFill>
                  <a:srgbClr val="FF0000"/>
                </a:solidFill>
              </a:rPr>
              <a:t>Oekraine</a:t>
            </a:r>
            <a:r>
              <a:rPr lang="nl-BE" b="1" dirty="0">
                <a:solidFill>
                  <a:srgbClr val="FF0000"/>
                </a:solidFill>
              </a:rPr>
              <a:t> !!</a:t>
            </a:r>
          </a:p>
          <a:p>
            <a:r>
              <a:rPr lang="nl-BE" b="1" dirty="0">
                <a:solidFill>
                  <a:srgbClr val="FF0000"/>
                </a:solidFill>
              </a:rPr>
              <a:t>Met wat zijn die grootmachten bezig</a:t>
            </a:r>
          </a:p>
          <a:p>
            <a:r>
              <a:rPr lang="nl-BE" b="1" dirty="0">
                <a:solidFill>
                  <a:srgbClr val="FF0000"/>
                </a:solidFill>
              </a:rPr>
              <a:t>Zoeken ze geopolitieke spanningen omdat ze aan hun bevolking niet durven zeggen hoe slecht de situatie is op monetaire en </a:t>
            </a:r>
            <a:r>
              <a:rPr lang="nl-BE" b="1" dirty="0" err="1">
                <a:solidFill>
                  <a:srgbClr val="FF0000"/>
                </a:solidFill>
              </a:rPr>
              <a:t>econmoscge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err="1">
                <a:solidFill>
                  <a:srgbClr val="FF0000"/>
                </a:solidFill>
              </a:rPr>
              <a:t>vlak,,,,te</a:t>
            </a:r>
            <a:r>
              <a:rPr lang="nl-BE" b="1" dirty="0">
                <a:solidFill>
                  <a:srgbClr val="FF0000"/>
                </a:solidFill>
              </a:rPr>
              <a:t> belachelijk of zijn het doorstoken kaarten van de VS om haar machtposities te behouden of gewoon de twee verschillende </a:t>
            </a:r>
            <a:r>
              <a:rPr lang="nl-BE" b="1" dirty="0" err="1">
                <a:solidFill>
                  <a:srgbClr val="FF0000"/>
                </a:solidFill>
              </a:rPr>
              <a:t>democraties</a:t>
            </a:r>
            <a:endParaRPr lang="nl-BE" b="1" dirty="0">
              <a:solidFill>
                <a:srgbClr val="FF0000"/>
              </a:solidFill>
            </a:endParaRPr>
          </a:p>
          <a:p>
            <a:r>
              <a:rPr lang="nl-BE" b="1" dirty="0">
                <a:solidFill>
                  <a:srgbClr val="FF0000"/>
                </a:solidFill>
              </a:rPr>
              <a:t>Dus de beurzen zullen er niet goed bij varen!!!  </a:t>
            </a:r>
          </a:p>
        </p:txBody>
      </p:sp>
    </p:spTree>
    <p:extLst>
      <p:ext uri="{BB962C8B-B14F-4D97-AF65-F5344CB8AC3E}">
        <p14:creationId xmlns:p14="http://schemas.microsoft.com/office/powerpoint/2010/main" val="307296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jdelijke aanduiding voor inhoud 2">
            <a:extLst>
              <a:ext uri="{FF2B5EF4-FFF2-40B4-BE49-F238E27FC236}">
                <a16:creationId xmlns:a16="http://schemas.microsoft.com/office/drawing/2014/main" id="{263A5AC8-4DB3-44B8-3ABF-C1538A783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367" y="1150268"/>
            <a:ext cx="2914534" cy="3150213"/>
          </a:xfrm>
        </p:spPr>
        <p:txBody>
          <a:bodyPr>
            <a:noAutofit/>
          </a:bodyPr>
          <a:lstStyle/>
          <a:p>
            <a:r>
              <a:rPr lang="nl-BE" sz="1800" b="1" dirty="0">
                <a:solidFill>
                  <a:srgbClr val="FF0000"/>
                </a:solidFill>
              </a:rPr>
              <a:t>Iedereen kan orders plaatsen met limieten</a:t>
            </a:r>
          </a:p>
          <a:p>
            <a:r>
              <a:rPr lang="nl-BE" sz="1800" b="1" dirty="0">
                <a:solidFill>
                  <a:srgbClr val="FF0000"/>
                </a:solidFill>
              </a:rPr>
              <a:t>Dus je moet niet aan dagkoers kopen of verkopen</a:t>
            </a:r>
          </a:p>
          <a:p>
            <a:endParaRPr lang="nl-BE" sz="1800" b="1" dirty="0">
              <a:solidFill>
                <a:srgbClr val="FF0000"/>
              </a:solidFill>
            </a:endParaRPr>
          </a:p>
          <a:p>
            <a:r>
              <a:rPr lang="nl-BE" sz="1800" b="1" dirty="0">
                <a:solidFill>
                  <a:srgbClr val="FF0000"/>
                </a:solidFill>
              </a:rPr>
              <a:t>Je denkt dat de kg naar 59000</a:t>
            </a:r>
            <a:r>
              <a:rPr lang="nl-BE" sz="1800" b="1" baseline="30000" dirty="0">
                <a:solidFill>
                  <a:srgbClr val="FF0000"/>
                </a:solidFill>
              </a:rPr>
              <a:t>e</a:t>
            </a:r>
            <a:r>
              <a:rPr lang="nl-BE" sz="1800" b="1" dirty="0">
                <a:solidFill>
                  <a:srgbClr val="FF0000"/>
                </a:solidFill>
              </a:rPr>
              <a:t> kan gaan en je plaatst een order aan 59000</a:t>
            </a:r>
            <a:r>
              <a:rPr lang="nl-BE" sz="1800" b="1" baseline="30000" dirty="0">
                <a:solidFill>
                  <a:srgbClr val="FF0000"/>
                </a:solidFill>
              </a:rPr>
              <a:t>e</a:t>
            </a:r>
            <a:r>
              <a:rPr lang="nl-BE" sz="1800" b="1" dirty="0">
                <a:solidFill>
                  <a:srgbClr val="FF0000"/>
                </a:solidFill>
              </a:rPr>
              <a:t> all-in</a:t>
            </a:r>
          </a:p>
          <a:p>
            <a:r>
              <a:rPr lang="nl-BE" sz="1800" b="1" dirty="0">
                <a:solidFill>
                  <a:srgbClr val="FF0000"/>
                </a:solidFill>
              </a:rPr>
              <a:t>Voorwaarden deponeren van je goud of overboeken van de geldsom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35ADFD-A230-470C-9ECC-8A01F2D8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68053" y="6100908"/>
            <a:ext cx="1639564" cy="344840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spcAft>
                <a:spcPts val="600"/>
              </a:spcAft>
            </a:pPr>
            <a:fld id="{47309314-E4B1-4CA1-9313-ED56281F2FEC}" type="datetime1">
              <a:rPr lang="en-US"/>
              <a:pPr algn="r">
                <a:spcAft>
                  <a:spcPts val="600"/>
                </a:spcAft>
              </a:pPr>
              <a:t>8/4/2022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1ABA706-3FCC-482C-B9CF-EAAD4820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>
            <a:normAutofit lnSpcReduction="10000"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30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8EC8C7E-3D3F-BE9F-8959-D1760EC71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218" y="701506"/>
            <a:ext cx="6422771" cy="50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5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68EBC9F7-98A9-70E4-EDD5-6334F9DDF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6962" y="508624"/>
            <a:ext cx="9283143" cy="5250155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8125FF-02AF-4F4F-BF70-A6E46A3BE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7309314-E4B1-4CA1-9313-ED56281F2FEC}" type="datetime1">
              <a:rPr lang="en-US" sz="900"/>
              <a:pPr>
                <a:spcAft>
                  <a:spcPts val="600"/>
                </a:spcAft>
              </a:pPr>
              <a:t>8/4/2022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89958FF-7672-4CFF-AB81-C71D3AB7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50"/>
              <a:pPr>
                <a:spcAft>
                  <a:spcPts val="600"/>
                </a:spcAft>
              </a:pPr>
              <a:t>31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632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D85A2691-54B5-7B53-5D39-89774B73D2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/>
          <a:stretch/>
        </p:blipFill>
        <p:spPr bwMode="auto">
          <a:xfrm>
            <a:off x="20" y="10"/>
            <a:ext cx="11518880" cy="647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E42F8B-71C8-DE9A-CD07-BDE18A37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z="900"/>
              <a:pPr>
                <a:spcAft>
                  <a:spcPts val="600"/>
                </a:spcAft>
              </a:pPr>
              <a:t>8/4/2022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68B248-7EC1-0A23-6E4B-3B65FB88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50"/>
              <a:pPr>
                <a:spcAft>
                  <a:spcPts val="600"/>
                </a:spcAft>
              </a:pPr>
              <a:t>32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3969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8EAC01-5076-4716-B0D9-35C040980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665678-3F22-441E-85D3-25F31DC9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8/4/2022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C55387-7D62-4BC0-AACC-C44E685B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4</a:t>
            </a:fld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3C2A3A6-E67A-6371-4646-5930E60DBEBB}"/>
              </a:ext>
            </a:extLst>
          </p:cNvPr>
          <p:cNvSpPr txBox="1"/>
          <p:nvPr/>
        </p:nvSpPr>
        <p:spPr>
          <a:xfrm>
            <a:off x="0" y="5706282"/>
            <a:ext cx="115189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b="1" dirty="0"/>
              <a:t>Dit is de nieuwe brokersfirma bij </a:t>
            </a:r>
            <a:r>
              <a:rPr lang="nl-BE" b="1" dirty="0" err="1">
                <a:solidFill>
                  <a:srgbClr val="FF0000"/>
                </a:solidFill>
              </a:rPr>
              <a:t>Busschaert&amp;co</a:t>
            </a:r>
            <a:r>
              <a:rPr lang="nl-BE" b="1" dirty="0">
                <a:solidFill>
                  <a:srgbClr val="FF0000"/>
                </a:solidFill>
              </a:rPr>
              <a:t>-//B BUSSCHAERT </a:t>
            </a:r>
            <a:r>
              <a:rPr lang="nl-BE" b="1" dirty="0"/>
              <a:t>IS uitvoerend bestuurder VAN MEXEM BELGIUM EN VERANTWOORDELIJK VOOR </a:t>
            </a:r>
            <a:r>
              <a:rPr lang="nl-BE" b="1" dirty="0" err="1"/>
              <a:t>ADVIESBEHEER.adviesbeheer</a:t>
            </a:r>
            <a:r>
              <a:rPr lang="nl-BE" b="1" dirty="0"/>
              <a:t> =0,4% commissie op a/v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5448DA-4B0D-4341-8B89-3CAB9E42B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A001039-F8A2-A749-B30C-4A2564875A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358276"/>
              </p:ext>
            </p:extLst>
          </p:nvPr>
        </p:nvGraphicFramePr>
        <p:xfrm>
          <a:off x="0" y="48283"/>
          <a:ext cx="11518900" cy="5457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2249000" imgH="7286760" progId="PBrush">
                  <p:embed/>
                </p:oleObj>
              </mc:Choice>
              <mc:Fallback>
                <p:oleObj name="Bitmap Image" r:id="rId2" imgW="12249000" imgH="7286760" progId="PBrush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A001039-F8A2-A749-B30C-4A2564875A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48283"/>
                        <a:ext cx="11518900" cy="5457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hoek 11">
            <a:extLst>
              <a:ext uri="{FF2B5EF4-FFF2-40B4-BE49-F238E27FC236}">
                <a16:creationId xmlns:a16="http://schemas.microsoft.com/office/drawing/2014/main" id="{FDB7835C-B241-52A6-D3B6-E7946F34DD91}"/>
              </a:ext>
            </a:extLst>
          </p:cNvPr>
          <p:cNvSpPr/>
          <p:nvPr/>
        </p:nvSpPr>
        <p:spPr>
          <a:xfrm>
            <a:off x="2735114" y="604040"/>
            <a:ext cx="5688632" cy="6182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rgbClr val="FF0000"/>
                </a:solidFill>
              </a:rPr>
              <a:t>De laagste tarieven in </a:t>
            </a:r>
            <a:r>
              <a:rPr lang="nl-NL" sz="2400" b="1" dirty="0" err="1">
                <a:solidFill>
                  <a:srgbClr val="FF0000"/>
                </a:solidFill>
              </a:rPr>
              <a:t>benelux</a:t>
            </a:r>
            <a:r>
              <a:rPr lang="nl-NL" sz="2400" b="1" dirty="0">
                <a:solidFill>
                  <a:srgbClr val="FF0000"/>
                </a:solidFill>
              </a:rPr>
              <a:t> !!!!!!!!!!!</a:t>
            </a:r>
            <a:endParaRPr lang="nl-B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1DE69F-569C-4A49-8E50-4093C135A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5779372"/>
            <a:ext cx="11518900" cy="7016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0B488F5-9CE4-4346-B22F-600286ED4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2726"/>
            <a:ext cx="11518900" cy="53333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76596F-57DF-4A0C-96D9-046DC3B3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1198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6176A8D-754E-4699-9AAC-A833466A2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B8456C2-9457-404E-8DA7-41BB6630D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518612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B3493F-F73E-4A1A-89E2-FE1D803D1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2726"/>
            <a:ext cx="11518900" cy="53333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6711C4E-E83D-96C4-9070-A451BF8D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8239" y="4205513"/>
            <a:ext cx="766244" cy="47560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z="28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28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ABCEC8-D6A0-BCE9-28CA-E93307A1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44102" y="5180895"/>
            <a:ext cx="2707370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z="1000" smtClean="0"/>
              <a:pPr>
                <a:spcAft>
                  <a:spcPts val="600"/>
                </a:spcAft>
              </a:pPr>
              <a:t>8/4/2022</a:t>
            </a:fld>
            <a:endParaRPr lang="en-US" sz="100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EE4ADBF-AAD6-433C-B72E-C603B9BB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5779372"/>
            <a:ext cx="11518900" cy="701675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452C429-B9DA-48BE-B0C7-09AE24872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1198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8">
            <a:extLst>
              <a:ext uri="{FF2B5EF4-FFF2-40B4-BE49-F238E27FC236}">
                <a16:creationId xmlns:a16="http://schemas.microsoft.com/office/drawing/2014/main" id="{2B478A27-7FCF-A2A8-974F-C6209E80602F}"/>
              </a:ext>
            </a:extLst>
          </p:cNvPr>
          <p:cNvSpPr/>
          <p:nvPr/>
        </p:nvSpPr>
        <p:spPr>
          <a:xfrm>
            <a:off x="214834" y="286172"/>
            <a:ext cx="10369152" cy="47933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Wat is het verschil tussen ons en uw instelling?</a:t>
            </a:r>
          </a:p>
          <a:p>
            <a:pPr algn="ctr"/>
            <a:endParaRPr lang="nl-B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nl-BE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U koopt </a:t>
            </a:r>
            <a:r>
              <a:rPr lang="nl-BE" b="1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fondsen,aandelen</a:t>
            </a:r>
            <a:r>
              <a:rPr lang="nl-BE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nl-BE" b="1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enz</a:t>
            </a:r>
            <a:r>
              <a:rPr lang="nl-BE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 bij je </a:t>
            </a:r>
            <a:r>
              <a:rPr lang="nl-BE" b="1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bank,broker</a:t>
            </a:r>
            <a:r>
              <a:rPr lang="nl-BE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 voor 100,000€</a:t>
            </a:r>
          </a:p>
          <a:p>
            <a:pPr algn="ctr"/>
            <a:r>
              <a:rPr lang="nl-BE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Kostprijs  is ongeveer tussen 1500 en 2000 €</a:t>
            </a:r>
          </a:p>
          <a:p>
            <a:pPr algn="ctr"/>
            <a:endParaRPr lang="nl-BE" b="1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FFF00"/>
              </a:highlight>
            </a:endParaRPr>
          </a:p>
          <a:p>
            <a:pPr algn="ctr"/>
            <a:r>
              <a:rPr lang="nl-BE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FF00"/>
                </a:highlight>
              </a:rPr>
              <a:t>Bij ons is dit max 450€</a:t>
            </a:r>
          </a:p>
          <a:p>
            <a:pPr algn="ctr"/>
            <a:endParaRPr lang="nl-B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nl-BE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FFFF"/>
                </a:highlight>
              </a:rPr>
              <a:t>Dus ½ of ¼   van bij uw bank/broker</a:t>
            </a:r>
          </a:p>
          <a:p>
            <a:pPr algn="ctr"/>
            <a:endParaRPr lang="nl-B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nl-B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 ja wij werken op 130 beurzen en geven advies allemaal voor die kost </a:t>
            </a:r>
          </a:p>
          <a:p>
            <a:pPr algn="ctr"/>
            <a:endParaRPr lang="nl-B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nl-BE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00FF"/>
                </a:highlight>
              </a:rPr>
              <a:t>Probeert en je zult snel verslaafd worden  aan onze service</a:t>
            </a:r>
          </a:p>
          <a:p>
            <a:pPr algn="ctr"/>
            <a:endParaRPr lang="nl-B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nl-BE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0000"/>
                </a:highlight>
              </a:rPr>
              <a:t>MASTER PORTFOLIO ADVISOR</a:t>
            </a:r>
          </a:p>
          <a:p>
            <a:pPr algn="ctr"/>
            <a:r>
              <a:rPr lang="nl-BE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</a:rPr>
              <a:t>MEESTER IN VERMOGENSADVIES</a:t>
            </a:r>
          </a:p>
        </p:txBody>
      </p:sp>
    </p:spTree>
    <p:extLst>
      <p:ext uri="{BB962C8B-B14F-4D97-AF65-F5344CB8AC3E}">
        <p14:creationId xmlns:p14="http://schemas.microsoft.com/office/powerpoint/2010/main" val="5357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 dirty="0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 dirty="0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8/4/2022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Rectangle 1093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6" name="Picture 1095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1098" name="Straight Connector 1097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0" name="Rectangle 1099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656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2" name="Rectangle 1101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8"/>
            <a:ext cx="10303016" cy="5257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E471BC4-7A09-A371-0285-FC45A51B9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074" y="689054"/>
            <a:ext cx="6696497" cy="5156302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6860A11-6142-49CE-A8C3-831C707A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990292"/>
            <a:ext cx="766244" cy="475602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600">
                <a:solidFill>
                  <a:srgbClr val="FFFFFF"/>
                </a:solidFill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600">
              <a:solidFill>
                <a:srgbClr val="FFFFFF"/>
              </a:solidFill>
              <a:effectLst/>
            </a:endParaRPr>
          </a:p>
        </p:txBody>
      </p:sp>
      <p:sp>
        <p:nvSpPr>
          <p:cNvPr id="1104" name="Rectangle 1103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8DEB89-A61D-4F14-8B42-D2674F0AAD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6082082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8/4/2022</a:t>
            </a:fld>
            <a:endParaRPr lang="en-US" sz="1000">
              <a:solidFill>
                <a:srgbClr val="FFFFFF"/>
              </a:solidFill>
              <a:effectLst/>
            </a:endParaRPr>
          </a:p>
        </p:txBody>
      </p:sp>
      <p:pic>
        <p:nvPicPr>
          <p:cNvPr id="1026" name="Picture 2" descr="Visual Capitalist">
            <a:hlinkClick r:id="rId4"/>
            <a:extLst>
              <a:ext uri="{FF2B5EF4-FFF2-40B4-BE49-F238E27FC236}">
                <a16:creationId xmlns:a16="http://schemas.microsoft.com/office/drawing/2014/main" id="{87DD0086-1212-46F5-AE07-682341A4F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10553700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2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6B5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8"/>
            <a:ext cx="10303016" cy="5257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CC7104E-2872-C3D3-6542-D75F39C81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058" y="698822"/>
            <a:ext cx="6984776" cy="5133811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AA9B718-BE77-4CE2-8E13-279F2ACA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990292"/>
            <a:ext cx="766244" cy="475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A5A0D5-3AF8-4B5F-B5F3-EAA4C2B6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6082082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8/4/2022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6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6D4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8"/>
            <a:ext cx="10303016" cy="5257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05FAD13-9393-0962-E60F-A9674BCA9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074" y="724719"/>
            <a:ext cx="6840760" cy="4976654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E6167A-6B52-5E8F-0D53-78696E44D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990292"/>
            <a:ext cx="766244" cy="475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1DA692-2884-9406-59F4-861F6154B4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6082082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8/4/2022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5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14:flip dir="r"/>
      </p:transition>
    </mc:Choice>
    <mc:Fallback xmlns="">
      <p:transition spd="slow" advTm="7000">
        <p:fade/>
      </p:transition>
    </mc:Fallback>
  </mc:AlternateContent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erie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460</Words>
  <Application>Microsoft Office PowerPoint</Application>
  <PresentationFormat>Aangepast</PresentationFormat>
  <Paragraphs>123</Paragraphs>
  <Slides>32</Slides>
  <Notes>2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42" baseType="lpstr">
      <vt:lpstr>Constantia</vt:lpstr>
      <vt:lpstr>Century Gothic</vt:lpstr>
      <vt:lpstr>Arial</vt:lpstr>
      <vt:lpstr>LJQQAM+ITC Zapf Chancery Medium Italic</vt:lpstr>
      <vt:lpstr>Calibri</vt:lpstr>
      <vt:lpstr>Arial Black</vt:lpstr>
      <vt:lpstr>Arial Unicode MS</vt:lpstr>
      <vt:lpstr>Wingdings 3</vt:lpstr>
      <vt:lpstr>Galerie</vt:lpstr>
      <vt:lpstr>Bitmap Image</vt:lpstr>
      <vt:lpstr>PowerPoint-presentatie</vt:lpstr>
      <vt:lpstr>PowerPoint-presentatie</vt:lpstr>
      <vt:lpstr>Oeps  china ,,,VS….taiwan  geen geschenk de zoveelste spanning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56</cp:revision>
  <dcterms:modified xsi:type="dcterms:W3CDTF">2022-08-04T09:24:56Z</dcterms:modified>
</cp:coreProperties>
</file>