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582" r:id="rId1"/>
  </p:sldMasterIdLst>
  <p:notesMasterIdLst>
    <p:notesMasterId r:id="rId34"/>
  </p:notesMasterIdLst>
  <p:sldIdLst>
    <p:sldId id="256" r:id="rId2"/>
    <p:sldId id="399" r:id="rId3"/>
    <p:sldId id="258" r:id="rId4"/>
    <p:sldId id="377" r:id="rId5"/>
    <p:sldId id="387" r:id="rId6"/>
    <p:sldId id="260" r:id="rId7"/>
    <p:sldId id="391" r:id="rId8"/>
    <p:sldId id="401" r:id="rId9"/>
    <p:sldId id="396" r:id="rId10"/>
    <p:sldId id="400" r:id="rId11"/>
    <p:sldId id="264" r:id="rId12"/>
    <p:sldId id="336" r:id="rId13"/>
    <p:sldId id="272" r:id="rId14"/>
    <p:sldId id="393" r:id="rId15"/>
    <p:sldId id="274" r:id="rId16"/>
    <p:sldId id="281" r:id="rId17"/>
    <p:sldId id="385" r:id="rId18"/>
    <p:sldId id="363" r:id="rId19"/>
    <p:sldId id="365" r:id="rId20"/>
    <p:sldId id="402" r:id="rId21"/>
    <p:sldId id="366" r:id="rId22"/>
    <p:sldId id="368" r:id="rId23"/>
    <p:sldId id="373" r:id="rId24"/>
    <p:sldId id="374" r:id="rId25"/>
    <p:sldId id="375" r:id="rId26"/>
    <p:sldId id="380" r:id="rId27"/>
    <p:sldId id="398" r:id="rId28"/>
    <p:sldId id="403" r:id="rId29"/>
    <p:sldId id="344" r:id="rId30"/>
    <p:sldId id="326" r:id="rId31"/>
    <p:sldId id="327" r:id="rId32"/>
    <p:sldId id="386" r:id="rId33"/>
  </p:sldIdLst>
  <p:sldSz cx="11518900" cy="6477000"/>
  <p:notesSz cx="9929813" cy="6797675"/>
  <p:embeddedFontLs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Century Gothic" panose="020B0502020202020204" pitchFamily="34" charset="0"/>
      <p:regular r:id="rId40"/>
      <p:bold r:id="rId41"/>
      <p:italic r:id="rId42"/>
      <p:boldItalic r:id="rId43"/>
    </p:embeddedFont>
    <p:embeddedFont>
      <p:font typeface="Constantia" panose="02030602050306030303" pitchFamily="18" charset="0"/>
      <p:regular r:id="rId44"/>
      <p:bold r:id="rId45"/>
      <p:italic r:id="rId46"/>
      <p:boldItalic r:id="rId47"/>
    </p:embeddedFont>
    <p:embeddedFont>
      <p:font typeface="LJQQAM+ITC Zapf Chancery Medium Italic" panose="020B0604020202020204"/>
      <p:regular r:id="rId48"/>
    </p:embeddedFont>
    <p:embeddedFont>
      <p:font typeface="Wingdings 3" panose="05040102010807070707" pitchFamily="18" charset="2"/>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9A476A-BE10-438B-A8F8-9C1FD48FE5AB}">
          <p14:sldIdLst>
            <p14:sldId id="256"/>
            <p14:sldId id="399"/>
          </p14:sldIdLst>
        </p14:section>
        <p14:section name="Naamloze sectie" id="{8755B586-2486-49CE-8420-C76D66869903}">
          <p14:sldIdLst>
            <p14:sldId id="258"/>
            <p14:sldId id="377"/>
            <p14:sldId id="387"/>
            <p14:sldId id="260"/>
            <p14:sldId id="391"/>
            <p14:sldId id="401"/>
            <p14:sldId id="396"/>
            <p14:sldId id="400"/>
            <p14:sldId id="264"/>
            <p14:sldId id="336"/>
            <p14:sldId id="272"/>
            <p14:sldId id="393"/>
            <p14:sldId id="274"/>
            <p14:sldId id="281"/>
            <p14:sldId id="385"/>
            <p14:sldId id="363"/>
            <p14:sldId id="365"/>
            <p14:sldId id="402"/>
            <p14:sldId id="366"/>
            <p14:sldId id="368"/>
            <p14:sldId id="373"/>
            <p14:sldId id="374"/>
            <p14:sldId id="375"/>
            <p14:sldId id="380"/>
            <p14:sldId id="398"/>
            <p14:sldId id="403"/>
            <p14:sldId id="344"/>
            <p14:sldId id="326"/>
            <p14:sldId id="327"/>
            <p14:sldId id="386"/>
          </p14:sldIdLst>
        </p14:section>
      </p14:sectionLst>
    </p:ex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busschaert" initials="bb" lastIdx="1" clrIdx="0">
    <p:extLst>
      <p:ext uri="{19B8F6BF-5375-455C-9EA6-DF929625EA0E}">
        <p15:presenceInfo xmlns:p15="http://schemas.microsoft.com/office/powerpoint/2012/main" userId="3712a37b8b467b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A3BD9-F909-471B-926B-F6482D27F1A8}" v="12" dt="2022-10-06T08:54:07.2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110" autoAdjust="0"/>
  </p:normalViewPr>
  <p:slideViewPr>
    <p:cSldViewPr>
      <p:cViewPr varScale="1">
        <p:scale>
          <a:sx n="117" d="100"/>
          <a:sy n="117" d="100"/>
        </p:scale>
        <p:origin x="564" y="102"/>
      </p:cViewPr>
      <p:guideLst>
        <p:guide orient="horz" pos="3168"/>
        <p:guide pos="2448"/>
      </p:guideLst>
    </p:cSldViewPr>
  </p:slideViewPr>
  <p:notesTextViewPr>
    <p:cViewPr>
      <p:scale>
        <a:sx n="1" d="1"/>
        <a:sy n="1" d="1"/>
      </p:scale>
      <p:origin x="0" y="0"/>
    </p:cViewPr>
  </p:notesTextViewPr>
  <p:sorterViewPr>
    <p:cViewPr varScale="1">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9T08:45:35.57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8:59:50.8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11,'0'0,"0"0,0-1,0 1,0-1,1 1,-1-1,0 1,0-1,0 1,0-1,0 1,1 0,-1-1,0 1,0-1,1 1,-1 0,0-1,1 1,-1 0,0-1,1 1,-1 0,0 0,1-1,-1 1,1 0,-1 0,1 0,-1 0,0-1,1 1,-1 0,1 0,-1 0,1 0,-1 0,1 0,-1 0,1 0,-1 0,0 0,1 1,-1-1,1 0,-1 0,1 0,0 1,23 10,-13-2,-1-1,0 2,-1-1,0 1,0 0,8 14,45 79,-22-36,42 55,45 77,-107-164,-3 1,0 1,21 76,13 102,-18-70,64 176,-54-193,-29-78,3-1,2-1,42 76,-59-121,0 0,0 0,0 0,1 0,-1 0,1 0,0-1,0 0,0 1,0-1,0 0,1 0,-1-1,0 1,1-1,-1 1,1-1,0 0,0 0,-1-1,1 1,0-1,0 0,-1 0,1 0,0-1,0 1,-1-1,1 0,5-2,11-4,-1-1,-1-1,0 0,29-20,-6 3,525-260,12 38,-150 67,-410 173,1 1,-2-2,1 0,-1-2,-1 1,0-2,0 0,-1-1,-1-1,0 0,17-24,67-87,-38 51,234-338,-122 163,-150 216,-7 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8:59:58.4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9:00:10.0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9:00:24.8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09T09:00:27.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2554" cy="34155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624522" y="0"/>
            <a:ext cx="4302554" cy="341550"/>
          </a:xfrm>
          <a:prstGeom prst="rect">
            <a:avLst/>
          </a:prstGeom>
        </p:spPr>
        <p:txBody>
          <a:bodyPr vert="horz" lIns="91440" tIns="45720" rIns="91440" bIns="45720" rtlCol="0"/>
          <a:lstStyle>
            <a:lvl1pPr algn="r">
              <a:defRPr sz="1200"/>
            </a:lvl1pPr>
          </a:lstStyle>
          <a:p>
            <a:fld id="{E64DA3B7-C8ED-4794-95C0-F1362288985C}" type="datetimeFigureOut">
              <a:rPr lang="nl-BE" smtClean="0"/>
              <a:t>6/10/2022</a:t>
            </a:fld>
            <a:endParaRPr lang="nl-BE"/>
          </a:p>
        </p:txBody>
      </p:sp>
      <p:sp>
        <p:nvSpPr>
          <p:cNvPr id="4" name="Tijdelijke aanduiding voor dia-afbeelding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93529" y="3272215"/>
            <a:ext cx="7942756" cy="26757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456126"/>
            <a:ext cx="4302554" cy="341549"/>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624522" y="6456126"/>
            <a:ext cx="4302554" cy="341549"/>
          </a:xfrm>
          <a:prstGeom prst="rect">
            <a:avLst/>
          </a:prstGeom>
        </p:spPr>
        <p:txBody>
          <a:bodyPr vert="horz" lIns="91440" tIns="45720" rIns="91440" bIns="45720" rtlCol="0" anchor="b"/>
          <a:lstStyle>
            <a:lvl1pPr algn="r">
              <a:defRPr sz="1200"/>
            </a:lvl1pPr>
          </a:lstStyle>
          <a:p>
            <a:fld id="{408ABA92-AB3F-4EA2-AF65-EA623A794B18}" type="slidenum">
              <a:rPr lang="nl-BE" smtClean="0"/>
              <a:t>‹nr.›</a:t>
            </a:fld>
            <a:endParaRPr lang="nl-BE"/>
          </a:p>
        </p:txBody>
      </p:sp>
    </p:spTree>
    <p:extLst>
      <p:ext uri="{BB962C8B-B14F-4D97-AF65-F5344CB8AC3E}">
        <p14:creationId xmlns:p14="http://schemas.microsoft.com/office/powerpoint/2010/main" val="3303138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18</a:t>
            </a:fld>
            <a:endParaRPr lang="nl-BE"/>
          </a:p>
        </p:txBody>
      </p:sp>
    </p:spTree>
    <p:extLst>
      <p:ext uri="{BB962C8B-B14F-4D97-AF65-F5344CB8AC3E}">
        <p14:creationId xmlns:p14="http://schemas.microsoft.com/office/powerpoint/2010/main" val="88012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08ABA92-AB3F-4EA2-AF65-EA623A794B18}" type="slidenum">
              <a:rPr lang="nl-BE" smtClean="0"/>
              <a:t>32</a:t>
            </a:fld>
            <a:endParaRPr lang="nl-BE"/>
          </a:p>
        </p:txBody>
      </p:sp>
    </p:spTree>
    <p:extLst>
      <p:ext uri="{BB962C8B-B14F-4D97-AF65-F5344CB8AC3E}">
        <p14:creationId xmlns:p14="http://schemas.microsoft.com/office/powerpoint/2010/main" val="3947718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66106" y="893362"/>
            <a:ext cx="8160235" cy="2473079"/>
          </a:xfrm>
        </p:spPr>
        <p:txBody>
          <a:bodyPr bIns="0" anchor="b">
            <a:normAutofit/>
          </a:bodyPr>
          <a:lstStyle>
            <a:lvl1pPr algn="l">
              <a:defRPr sz="6233"/>
            </a:lvl1pPr>
          </a:lstStyle>
          <a:p>
            <a:r>
              <a:rPr lang="nl-NL"/>
              <a:t>Klik om stijl te bewerken</a:t>
            </a:r>
            <a:endParaRPr lang="en-US" dirty="0"/>
          </a:p>
        </p:txBody>
      </p:sp>
      <p:sp>
        <p:nvSpPr>
          <p:cNvPr id="3" name="Subtitle 2"/>
          <p:cNvSpPr>
            <a:spLocks noGrp="1"/>
          </p:cNvSpPr>
          <p:nvPr>
            <p:ph type="subTitle" idx="1"/>
          </p:nvPr>
        </p:nvSpPr>
        <p:spPr>
          <a:xfrm>
            <a:off x="1066107" y="3366441"/>
            <a:ext cx="8160234" cy="1011590"/>
          </a:xfrm>
        </p:spPr>
        <p:txBody>
          <a:bodyPr tIns="91440" bIns="91440">
            <a:normAutofit/>
          </a:bodyPr>
          <a:lstStyle>
            <a:lvl1pPr marL="0" indent="0" algn="l">
              <a:buNone/>
              <a:defRPr sz="1700" b="0">
                <a:solidFill>
                  <a:schemeClr val="tx1"/>
                </a:solidFill>
              </a:defRPr>
            </a:lvl1pPr>
            <a:lvl2pPr marL="431780" indent="0" algn="ctr">
              <a:buNone/>
              <a:defRPr sz="1700"/>
            </a:lvl2pPr>
            <a:lvl3pPr marL="863559" indent="0" algn="ctr">
              <a:buNone/>
              <a:defRPr sz="1700"/>
            </a:lvl3pPr>
            <a:lvl4pPr marL="1295339" indent="0" algn="ctr">
              <a:buNone/>
              <a:defRPr sz="1511"/>
            </a:lvl4pPr>
            <a:lvl5pPr marL="1727119" indent="0" algn="ctr">
              <a:buNone/>
              <a:defRPr sz="1511"/>
            </a:lvl5pPr>
            <a:lvl6pPr marL="2158898" indent="0" algn="ctr">
              <a:buNone/>
              <a:defRPr sz="1511"/>
            </a:lvl6pPr>
            <a:lvl7pPr marL="2590678" indent="0" algn="ctr">
              <a:buNone/>
              <a:defRPr sz="1511"/>
            </a:lvl7pPr>
            <a:lvl8pPr marL="3022458" indent="0" algn="ctr">
              <a:buNone/>
              <a:defRPr sz="1511"/>
            </a:lvl8pPr>
            <a:lvl9pPr marL="3454237" indent="0" algn="ctr">
              <a:buNone/>
              <a:defRPr sz="1511"/>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0B4FE9D-F71D-4704-AE5B-400287031B1B}" type="datetime1">
              <a:rPr lang="en-US" smtClean="0"/>
              <a:t>10/6/2022</a:t>
            </a:fld>
            <a:endParaRPr lang="en-US"/>
          </a:p>
        </p:txBody>
      </p:sp>
      <p:sp>
        <p:nvSpPr>
          <p:cNvPr id="5" name="Footer Placeholder 4"/>
          <p:cNvSpPr>
            <a:spLocks noGrp="1"/>
          </p:cNvSpPr>
          <p:nvPr>
            <p:ph type="ftr" sz="quarter" idx="11"/>
          </p:nvPr>
        </p:nvSpPr>
        <p:spPr>
          <a:xfrm>
            <a:off x="1064897" y="311013"/>
            <a:ext cx="5615528" cy="292023"/>
          </a:xfrm>
        </p:spPr>
        <p:txBody>
          <a:bodyPr/>
          <a:lstStyle/>
          <a:p>
            <a:endParaRPr lang="nl-BE"/>
          </a:p>
        </p:txBody>
      </p:sp>
      <p:sp>
        <p:nvSpPr>
          <p:cNvPr id="6" name="Slide Number Placeholder 5"/>
          <p:cNvSpPr>
            <a:spLocks noGrp="1"/>
          </p:cNvSpPr>
          <p:nvPr>
            <p:ph type="sldNum" sz="quarter" idx="12"/>
          </p:nvPr>
        </p:nvSpPr>
        <p:spPr>
          <a:xfrm>
            <a:off x="9376483" y="127434"/>
            <a:ext cx="766244" cy="475601"/>
          </a:xfrm>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130901617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10/6/2022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337909057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949" y="754586"/>
            <a:ext cx="1526540" cy="4401006"/>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067870" y="754586"/>
            <a:ext cx="7396613" cy="440100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127723-9AB6-4880-AA78-6BD21EBC34E1}" type="datetime1">
              <a:rPr lang="en-US" smtClean="0"/>
              <a:t>10/6/2022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165963" y="2877616"/>
            <a:ext cx="4404360" cy="146866"/>
          </a:xfrm>
          <a:prstGeom prst="rect">
            <a:avLst/>
          </a:prstGeom>
          <a:noFill/>
          <a:ln>
            <a:noFill/>
          </a:ln>
        </p:spPr>
      </p:pic>
    </p:spTree>
    <p:extLst>
      <p:ext uri="{BB962C8B-B14F-4D97-AF65-F5344CB8AC3E}">
        <p14:creationId xmlns:p14="http://schemas.microsoft.com/office/powerpoint/2010/main" val="191661626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79EC0A4B-AE81-4AD7-86EA-9F753B2B1EB0}" type="datetime1">
              <a:rPr lang="en-US" smtClean="0"/>
              <a:t>10/6/2022</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‹nr.›</a:t>
            </a:fld>
            <a:endParaRPr lang="en-US"/>
          </a:p>
        </p:txBody>
      </p:sp>
    </p:spTree>
    <p:extLst>
      <p:ext uri="{BB962C8B-B14F-4D97-AF65-F5344CB8AC3E}">
        <p14:creationId xmlns:p14="http://schemas.microsoft.com/office/powerpoint/2010/main" val="6384867"/>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lvl1pPr>
              <a:defRPr sz="1133"/>
            </a:lvl1pPr>
          </a:lstStyle>
          <a:p>
            <a:fld id="{19127723-9AB6-4880-AA78-6BD21EBC34E1}" type="datetime1">
              <a:rPr lang="en-US" smtClean="0"/>
              <a:t>10/6/2022</a:t>
            </a:fld>
            <a:endParaRPr lang="en-US"/>
          </a:p>
        </p:txBody>
      </p:sp>
      <p:sp>
        <p:nvSpPr>
          <p:cNvPr id="5" name="Footer Placeholder 4"/>
          <p:cNvSpPr>
            <a:spLocks noGrp="1"/>
          </p:cNvSpPr>
          <p:nvPr>
            <p:ph type="ftr" sz="quarter" idx="11"/>
          </p:nvPr>
        </p:nvSpPr>
        <p:spPr/>
        <p:txBody>
          <a:bodyPr/>
          <a:lstStyle>
            <a:lvl1pPr>
              <a:defRPr sz="1133"/>
            </a:lvl1p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29594623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66828" y="1658567"/>
            <a:ext cx="8143216" cy="1936173"/>
          </a:xfrm>
        </p:spPr>
        <p:txBody>
          <a:bodyPr anchor="b">
            <a:normAutofit/>
          </a:bodyPr>
          <a:lstStyle>
            <a:lvl1pPr algn="l">
              <a:defRPr sz="3400"/>
            </a:lvl1pPr>
          </a:lstStyle>
          <a:p>
            <a:r>
              <a:rPr lang="nl-NL"/>
              <a:t>Klik om stijl te bewerken</a:t>
            </a:r>
            <a:endParaRPr lang="en-US" dirty="0"/>
          </a:p>
        </p:txBody>
      </p:sp>
      <p:sp>
        <p:nvSpPr>
          <p:cNvPr id="3" name="Text Placeholder 2"/>
          <p:cNvSpPr>
            <a:spLocks noGrp="1"/>
          </p:cNvSpPr>
          <p:nvPr>
            <p:ph type="body" idx="1" hasCustomPrompt="1"/>
          </p:nvPr>
        </p:nvSpPr>
        <p:spPr>
          <a:xfrm>
            <a:off x="1066827" y="3594740"/>
            <a:ext cx="8143216" cy="956655"/>
          </a:xfrm>
        </p:spPr>
        <p:txBody>
          <a:bodyPr tIns="91440">
            <a:normAutofit/>
          </a:bodyPr>
          <a:lstStyle>
            <a:lvl1pPr marL="0" indent="0" algn="l">
              <a:buNone/>
              <a:defRPr sz="1700">
                <a:solidFill>
                  <a:schemeClr val="tx1"/>
                </a:solidFill>
              </a:defRPr>
            </a:lvl1pPr>
            <a:lvl2pPr marL="431780" indent="0">
              <a:buNone/>
              <a:defRPr sz="1700">
                <a:solidFill>
                  <a:schemeClr val="tx1">
                    <a:tint val="75000"/>
                  </a:schemeClr>
                </a:solidFill>
              </a:defRPr>
            </a:lvl2pPr>
            <a:lvl3pPr marL="863559" indent="0">
              <a:buNone/>
              <a:defRPr sz="1700">
                <a:solidFill>
                  <a:schemeClr val="tx1">
                    <a:tint val="75000"/>
                  </a:schemeClr>
                </a:solidFill>
              </a:defRPr>
            </a:lvl3pPr>
            <a:lvl4pPr marL="1295339" indent="0">
              <a:buNone/>
              <a:defRPr sz="1511">
                <a:solidFill>
                  <a:schemeClr val="tx1">
                    <a:tint val="75000"/>
                  </a:schemeClr>
                </a:solidFill>
              </a:defRPr>
            </a:lvl4pPr>
            <a:lvl5pPr marL="1727119" indent="0">
              <a:buNone/>
              <a:defRPr sz="1511">
                <a:solidFill>
                  <a:schemeClr val="tx1">
                    <a:tint val="75000"/>
                  </a:schemeClr>
                </a:solidFill>
              </a:defRPr>
            </a:lvl5pPr>
            <a:lvl6pPr marL="2158898" indent="0">
              <a:buNone/>
              <a:defRPr sz="1511">
                <a:solidFill>
                  <a:schemeClr val="tx1">
                    <a:tint val="75000"/>
                  </a:schemeClr>
                </a:solidFill>
              </a:defRPr>
            </a:lvl6pPr>
            <a:lvl7pPr marL="2590678" indent="0">
              <a:buNone/>
              <a:defRPr sz="1511">
                <a:solidFill>
                  <a:schemeClr val="tx1">
                    <a:tint val="75000"/>
                  </a:schemeClr>
                </a:solidFill>
              </a:defRPr>
            </a:lvl7pPr>
            <a:lvl8pPr marL="3022458" indent="0">
              <a:buNone/>
              <a:defRPr sz="1511">
                <a:solidFill>
                  <a:schemeClr val="tx1">
                    <a:tint val="75000"/>
                  </a:schemeClr>
                </a:solidFill>
              </a:defRPr>
            </a:lvl8pPr>
            <a:lvl9pPr marL="3454237" indent="0">
              <a:buNone/>
              <a:defRPr sz="1511">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F6353B1-1FA3-445A-8117-F3082D614776}" type="datetime1">
              <a:rPr lang="en-US" smtClean="0"/>
              <a:t>10/6/2022</a:t>
            </a:fld>
            <a:endParaRPr lang="en-US"/>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867973821"/>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68609" y="904813"/>
            <a:ext cx="9075324" cy="1000455"/>
          </a:xfrm>
        </p:spPr>
        <p:txBody>
          <a:bodyPr/>
          <a:lstStyle/>
          <a:p>
            <a:r>
              <a:rPr lang="nl-NL"/>
              <a:t>Klik om stijl te bewerken</a:t>
            </a:r>
            <a:endParaRPr lang="en-US" dirty="0"/>
          </a:p>
        </p:txBody>
      </p:sp>
      <p:sp>
        <p:nvSpPr>
          <p:cNvPr id="3" name="Content Placeholder 2"/>
          <p:cNvSpPr>
            <a:spLocks noGrp="1"/>
          </p:cNvSpPr>
          <p:nvPr>
            <p:ph sz="half" idx="1"/>
          </p:nvPr>
        </p:nvSpPr>
        <p:spPr>
          <a:xfrm>
            <a:off x="1066827" y="2045309"/>
            <a:ext cx="4388701" cy="31108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759078" y="2051115"/>
            <a:ext cx="4388701" cy="310447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127723-9AB6-4880-AA78-6BD21EBC34E1}" type="datetime1">
              <a:rPr lang="en-US" smtClean="0"/>
              <a:t>10/6/2022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3040455206"/>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066827" y="900373"/>
            <a:ext cx="9077238" cy="997635"/>
          </a:xfrm>
        </p:spPr>
        <p:txBody>
          <a:bodyPr/>
          <a:lstStyle/>
          <a:p>
            <a:r>
              <a:rPr lang="nl-NL"/>
              <a:t>Klik om stijl te bewerken</a:t>
            </a:r>
            <a:endParaRPr lang="en-US" dirty="0"/>
          </a:p>
        </p:txBody>
      </p:sp>
      <p:sp>
        <p:nvSpPr>
          <p:cNvPr id="3" name="Text Placeholder 2"/>
          <p:cNvSpPr>
            <a:spLocks noGrp="1"/>
          </p:cNvSpPr>
          <p:nvPr>
            <p:ph type="body" idx="1"/>
          </p:nvPr>
        </p:nvSpPr>
        <p:spPr>
          <a:xfrm>
            <a:off x="1066827" y="2049187"/>
            <a:ext cx="4388701" cy="757391"/>
          </a:xfrm>
        </p:spPr>
        <p:txBody>
          <a:bodyPr anchor="b">
            <a:normAutofit/>
          </a:bodyPr>
          <a:lstStyle>
            <a:lvl1pPr marL="0" indent="0">
              <a:lnSpc>
                <a:spcPct val="100000"/>
              </a:lnSpc>
              <a:buNone/>
              <a:defRPr sz="2644" b="0" cap="none" baseline="0">
                <a:solidFill>
                  <a:schemeClr val="accent1"/>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4" name="Content Placeholder 3"/>
          <p:cNvSpPr>
            <a:spLocks noGrp="1"/>
          </p:cNvSpPr>
          <p:nvPr>
            <p:ph sz="half" idx="2"/>
          </p:nvPr>
        </p:nvSpPr>
        <p:spPr>
          <a:xfrm>
            <a:off x="1066827" y="2809201"/>
            <a:ext cx="4388701" cy="235532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757879" y="2052449"/>
            <a:ext cx="4388701" cy="757668"/>
          </a:xfrm>
        </p:spPr>
        <p:txBody>
          <a:bodyPr anchor="b">
            <a:normAutofit/>
          </a:bodyPr>
          <a:lstStyle>
            <a:lvl1pPr marL="0" indent="0">
              <a:lnSpc>
                <a:spcPct val="100000"/>
              </a:lnSpc>
              <a:buNone/>
              <a:defRPr sz="2644" b="0" cap="none" baseline="0">
                <a:solidFill>
                  <a:schemeClr val="accent1"/>
                </a:solidFill>
              </a:defRPr>
            </a:lvl1pPr>
            <a:lvl2pPr marL="431780" indent="0">
              <a:buNone/>
              <a:defRPr sz="1889" b="1"/>
            </a:lvl2pPr>
            <a:lvl3pPr marL="863559" indent="0">
              <a:buNone/>
              <a:defRPr sz="1700" b="1"/>
            </a:lvl3pPr>
            <a:lvl4pPr marL="1295339" indent="0">
              <a:buNone/>
              <a:defRPr sz="1511" b="1"/>
            </a:lvl4pPr>
            <a:lvl5pPr marL="1727119" indent="0">
              <a:buNone/>
              <a:defRPr sz="1511" b="1"/>
            </a:lvl5pPr>
            <a:lvl6pPr marL="2158898" indent="0">
              <a:buNone/>
              <a:defRPr sz="1511" b="1"/>
            </a:lvl6pPr>
            <a:lvl7pPr marL="2590678" indent="0">
              <a:buNone/>
              <a:defRPr sz="1511" b="1"/>
            </a:lvl7pPr>
            <a:lvl8pPr marL="3022458" indent="0">
              <a:buNone/>
              <a:defRPr sz="1511" b="1"/>
            </a:lvl8pPr>
            <a:lvl9pPr marL="3454237" indent="0">
              <a:buNone/>
              <a:defRPr sz="1511" b="1"/>
            </a:lvl9pPr>
          </a:lstStyle>
          <a:p>
            <a:pPr lvl="0"/>
            <a:r>
              <a:rPr lang="nl-NL"/>
              <a:t>Klikken om de tekststijl van het model te bewerken</a:t>
            </a:r>
          </a:p>
        </p:txBody>
      </p:sp>
      <p:sp>
        <p:nvSpPr>
          <p:cNvPr id="6" name="Content Placeholder 5"/>
          <p:cNvSpPr>
            <a:spLocks noGrp="1"/>
          </p:cNvSpPr>
          <p:nvPr>
            <p:ph sz="quarter" idx="4"/>
          </p:nvPr>
        </p:nvSpPr>
        <p:spPr>
          <a:xfrm>
            <a:off x="5757879" y="2806577"/>
            <a:ext cx="4388701" cy="23490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9127723-9AB6-4880-AA78-6BD21EBC34E1}" type="datetime1">
              <a:rPr lang="en-US" smtClean="0"/>
              <a:t>10/6/2022</a:t>
            </a:fld>
            <a:endParaRPr lang="en-US"/>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6F15528-21DE-4FAA-801E-634DDDAF4B2B}" type="slidenum">
              <a:rPr lang="nl-BE" smtClean="0"/>
              <a:t>‹nr.›</a:t>
            </a:fld>
            <a:endParaRPr lang="nl-B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1129999543"/>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A14FB61-0851-432A-90B9-6A2DF6EE0513}" type="datetime1">
              <a:rPr lang="en-US" smtClean="0"/>
              <a:t>10/6/2022</a:t>
            </a:fld>
            <a:endParaRPr lang="en-US"/>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6F15528-21DE-4FAA-801E-634DDDAF4B2B}" type="slidenum">
              <a:rPr lang="nl-BE" smtClean="0"/>
              <a:t>‹nr.›</a:t>
            </a:fld>
            <a:endParaRPr lang="nl-B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740434814"/>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BD5EB-B380-46AF-AE7E-0CBAA3B3C10D}" type="datetime1">
              <a:rPr lang="en-US" smtClean="0"/>
              <a:t>10/6/2022</a:t>
            </a:fld>
            <a:endParaRPr lang="en-US"/>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6F15528-21DE-4FAA-801E-634DDDAF4B2B}" type="slidenum">
              <a:rPr lang="nl-BE" smtClean="0"/>
              <a:t>‹nr.›</a:t>
            </a:fld>
            <a:endParaRPr lang="nl-BE"/>
          </a:p>
        </p:txBody>
      </p:sp>
    </p:spTree>
    <p:extLst>
      <p:ext uri="{BB962C8B-B14F-4D97-AF65-F5344CB8AC3E}">
        <p14:creationId xmlns:p14="http://schemas.microsoft.com/office/powerpoint/2010/main" val="134809180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62221" y="899657"/>
            <a:ext cx="3094205" cy="2193166"/>
          </a:xfrm>
        </p:spPr>
        <p:txBody>
          <a:bodyPr anchor="b">
            <a:normAutofit/>
          </a:bodyPr>
          <a:lstStyle>
            <a:lvl1pPr algn="l">
              <a:defRPr sz="2267"/>
            </a:lvl1pPr>
          </a:lstStyle>
          <a:p>
            <a:r>
              <a:rPr lang="nl-NL"/>
              <a:t>Klik om stijl te bewerken</a:t>
            </a:r>
            <a:endParaRPr lang="en-US" dirty="0"/>
          </a:p>
        </p:txBody>
      </p:sp>
      <p:sp>
        <p:nvSpPr>
          <p:cNvPr id="3" name="Content Placeholder 2"/>
          <p:cNvSpPr>
            <a:spLocks noGrp="1"/>
          </p:cNvSpPr>
          <p:nvPr>
            <p:ph idx="1"/>
          </p:nvPr>
        </p:nvSpPr>
        <p:spPr>
          <a:xfrm>
            <a:off x="4462566" y="899657"/>
            <a:ext cx="5680532" cy="4254931"/>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62221" y="3092823"/>
            <a:ext cx="3094205" cy="2057867"/>
          </a:xfrm>
        </p:spPr>
        <p:txBody>
          <a:bodyPr/>
          <a:lstStyle>
            <a:lvl1pPr marL="0" indent="0" algn="l">
              <a:buNone/>
              <a:defRPr sz="1511"/>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9127723-9AB6-4880-AA78-6BD21EBC34E1}" type="datetime1">
              <a:rPr lang="en-US" smtClean="0"/>
              <a:t>10/6/2022</a:t>
            </a:fld>
            <a:endParaRPr lang="en-US"/>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6F15528-21DE-4FAA-801E-634DDDAF4B2B}" type="slidenum">
              <a:rPr lang="nl-BE" smtClean="0"/>
              <a:t>‹nr.›</a:t>
            </a:fld>
            <a:endParaRPr lang="nl-B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Tree>
    <p:extLst>
      <p:ext uri="{BB962C8B-B14F-4D97-AF65-F5344CB8AC3E}">
        <p14:creationId xmlns:p14="http://schemas.microsoft.com/office/powerpoint/2010/main" val="109016896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064573" y="455383"/>
            <a:ext cx="3849585" cy="4863040"/>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66787" y="1066762"/>
            <a:ext cx="5531634" cy="1817308"/>
          </a:xfrm>
        </p:spPr>
        <p:txBody>
          <a:bodyPr anchor="b">
            <a:normAutofit/>
          </a:bodyPr>
          <a:lstStyle>
            <a:lvl1pPr>
              <a:defRPr sz="3022"/>
            </a:lvl1pPr>
          </a:lstStyle>
          <a:p>
            <a:r>
              <a:rPr lang="nl-NL"/>
              <a:t>Klik om stijl te bewerken</a:t>
            </a:r>
            <a:endParaRPr lang="en-US" dirty="0"/>
          </a:p>
        </p:txBody>
      </p:sp>
      <p:sp>
        <p:nvSpPr>
          <p:cNvPr id="3" name="Picture Placeholder 2"/>
          <p:cNvSpPr>
            <a:spLocks noGrp="1" noChangeAspect="1"/>
          </p:cNvSpPr>
          <p:nvPr>
            <p:ph type="pic" idx="1"/>
          </p:nvPr>
        </p:nvSpPr>
        <p:spPr>
          <a:xfrm>
            <a:off x="7675856" y="1060179"/>
            <a:ext cx="2637075" cy="3651531"/>
          </a:xfrm>
          <a:solidFill>
            <a:schemeClr val="bg1">
              <a:lumMod val="85000"/>
            </a:schemeClr>
          </a:solidFill>
          <a:ln w="9525" cap="sq">
            <a:noFill/>
            <a:miter lim="800000"/>
          </a:ln>
          <a:effectLst/>
        </p:spPr>
        <p:txBody>
          <a:bodyPr anchor="t"/>
          <a:lstStyle>
            <a:lvl1pPr marL="0" indent="0" algn="ctr">
              <a:buNone/>
              <a:defRPr sz="3022"/>
            </a:lvl1pPr>
            <a:lvl2pPr marL="431780" indent="0">
              <a:buNone/>
              <a:defRPr sz="2644"/>
            </a:lvl2pPr>
            <a:lvl3pPr marL="863559" indent="0">
              <a:buNone/>
              <a:defRPr sz="2267"/>
            </a:lvl3pPr>
            <a:lvl4pPr marL="1295339" indent="0">
              <a:buNone/>
              <a:defRPr sz="1889"/>
            </a:lvl4pPr>
            <a:lvl5pPr marL="1727119" indent="0">
              <a:buNone/>
              <a:defRPr sz="1889"/>
            </a:lvl5pPr>
            <a:lvl6pPr marL="2158898" indent="0">
              <a:buNone/>
              <a:defRPr sz="1889"/>
            </a:lvl6pPr>
            <a:lvl7pPr marL="2590678" indent="0">
              <a:buNone/>
              <a:defRPr sz="1889"/>
            </a:lvl7pPr>
            <a:lvl8pPr marL="3022458" indent="0">
              <a:buNone/>
              <a:defRPr sz="1889"/>
            </a:lvl8pPr>
            <a:lvl9pPr marL="3454237" indent="0">
              <a:buNone/>
              <a:defRPr sz="1889"/>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65958" y="2884070"/>
            <a:ext cx="5523711" cy="1979568"/>
          </a:xfrm>
        </p:spPr>
        <p:txBody>
          <a:bodyPr>
            <a:normAutofit/>
          </a:bodyPr>
          <a:lstStyle>
            <a:lvl1pPr marL="0" indent="0" algn="l">
              <a:buNone/>
              <a:defRPr sz="1700"/>
            </a:lvl1pPr>
            <a:lvl2pPr marL="431780" indent="0">
              <a:buNone/>
              <a:defRPr sz="1322"/>
            </a:lvl2pPr>
            <a:lvl3pPr marL="863559" indent="0">
              <a:buNone/>
              <a:defRPr sz="1133"/>
            </a:lvl3pPr>
            <a:lvl4pPr marL="1295339" indent="0">
              <a:buNone/>
              <a:defRPr sz="944"/>
            </a:lvl4pPr>
            <a:lvl5pPr marL="1727119" indent="0">
              <a:buNone/>
              <a:defRPr sz="944"/>
            </a:lvl5pPr>
            <a:lvl6pPr marL="2158898" indent="0">
              <a:buNone/>
              <a:defRPr sz="944"/>
            </a:lvl6pPr>
            <a:lvl7pPr marL="2590678" indent="0">
              <a:buNone/>
              <a:defRPr sz="944"/>
            </a:lvl7pPr>
            <a:lvl8pPr marL="3022458" indent="0">
              <a:buNone/>
              <a:defRPr sz="944"/>
            </a:lvl8pPr>
            <a:lvl9pPr marL="3454237" indent="0">
              <a:buNone/>
              <a:defRPr sz="944"/>
            </a:lvl9pPr>
          </a:lstStyle>
          <a:p>
            <a:pPr lvl="0"/>
            <a:r>
              <a:rPr lang="nl-NL"/>
              <a:t>Klikken om de tekststijl van het model te bewerken</a:t>
            </a:r>
          </a:p>
        </p:txBody>
      </p:sp>
      <p:sp>
        <p:nvSpPr>
          <p:cNvPr id="5" name="Date Placeholder 4"/>
          <p:cNvSpPr>
            <a:spLocks noGrp="1"/>
          </p:cNvSpPr>
          <p:nvPr>
            <p:ph type="dt" sz="half" idx="10"/>
          </p:nvPr>
        </p:nvSpPr>
        <p:spPr>
          <a:xfrm>
            <a:off x="1063175" y="5165976"/>
            <a:ext cx="5526658" cy="302338"/>
          </a:xfrm>
        </p:spPr>
        <p:txBody>
          <a:bodyPr/>
          <a:lstStyle>
            <a:lvl1pPr algn="l">
              <a:defRPr/>
            </a:lvl1pPr>
          </a:lstStyle>
          <a:p>
            <a:fld id="{6AF22F27-2F7B-4771-8667-393EC6809EA0}" type="datetime1">
              <a:rPr lang="en-US" smtClean="0"/>
              <a:t>10/6/2022</a:t>
            </a:fld>
            <a:endParaRPr lang="en-US"/>
          </a:p>
        </p:txBody>
      </p:sp>
      <p:sp>
        <p:nvSpPr>
          <p:cNvPr id="6" name="Footer Placeholder 5"/>
          <p:cNvSpPr>
            <a:spLocks noGrp="1"/>
          </p:cNvSpPr>
          <p:nvPr>
            <p:ph type="ftr" sz="quarter" idx="11"/>
          </p:nvPr>
        </p:nvSpPr>
        <p:spPr>
          <a:xfrm>
            <a:off x="1063174" y="300938"/>
            <a:ext cx="4608522" cy="303102"/>
          </a:xfrm>
        </p:spPr>
        <p:txBody>
          <a:bodyPr/>
          <a:lstStyle/>
          <a:p>
            <a:endParaRPr lang="nl-BE"/>
          </a:p>
        </p:txBody>
      </p:sp>
      <p:sp>
        <p:nvSpPr>
          <p:cNvPr id="7" name="Slide Number Placeholder 6"/>
          <p:cNvSpPr>
            <a:spLocks noGrp="1"/>
          </p:cNvSpPr>
          <p:nvPr>
            <p:ph type="sldNum" sz="quarter" idx="12"/>
          </p:nvPr>
        </p:nvSpPr>
        <p:spPr>
          <a:xfrm>
            <a:off x="5835784" y="129774"/>
            <a:ext cx="766244" cy="475601"/>
          </a:xfrm>
        </p:spPr>
        <p:txBody>
          <a:bodyPr/>
          <a:lstStyle/>
          <a:p>
            <a:fld id="{B6F15528-21DE-4FAA-801E-634DDDAF4B2B}" type="slidenum">
              <a:rPr lang="nl-BE" smtClean="0"/>
              <a:t>‹nr.›</a:t>
            </a:fld>
            <a:endParaRPr lang="nl-B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063325" y="607716"/>
            <a:ext cx="5554990" cy="146812"/>
          </a:xfrm>
          <a:prstGeom prst="rect">
            <a:avLst/>
          </a:prstGeom>
          <a:noFill/>
          <a:ln>
            <a:noFill/>
          </a:ln>
        </p:spPr>
      </p:pic>
    </p:spTree>
    <p:extLst>
      <p:ext uri="{BB962C8B-B14F-4D97-AF65-F5344CB8AC3E}">
        <p14:creationId xmlns:p14="http://schemas.microsoft.com/office/powerpoint/2010/main" val="2861389200"/>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5779373"/>
            <a:ext cx="11518900" cy="701675"/>
          </a:xfrm>
          <a:prstGeom prst="rect">
            <a:avLst/>
          </a:prstGeom>
        </p:spPr>
      </p:pic>
      <p:sp>
        <p:nvSpPr>
          <p:cNvPr id="13" name="Rectangle 12"/>
          <p:cNvSpPr/>
          <p:nvPr/>
        </p:nvSpPr>
        <p:spPr>
          <a:xfrm>
            <a:off x="0" y="442727"/>
            <a:ext cx="11518900" cy="5333300"/>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5781199"/>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067870" y="900362"/>
            <a:ext cx="9073094" cy="990944"/>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067870" y="2051115"/>
            <a:ext cx="9073094" cy="3111544"/>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833518" y="312017"/>
            <a:ext cx="2376525" cy="292023"/>
          </a:xfrm>
          <a:prstGeom prst="rect">
            <a:avLst/>
          </a:prstGeom>
        </p:spPr>
        <p:txBody>
          <a:bodyPr vert="horz" lIns="91440" tIns="45720" rIns="91440" bIns="45720" rtlCol="0" anchor="ctr"/>
          <a:lstStyle>
            <a:lvl1pPr algn="r">
              <a:defRPr sz="944">
                <a:solidFill>
                  <a:schemeClr val="tx1">
                    <a:tint val="75000"/>
                  </a:schemeClr>
                </a:solidFill>
              </a:defRPr>
            </a:lvl1pPr>
          </a:lstStyle>
          <a:p>
            <a:fld id="{19127723-9AB6-4880-AA78-6BD21EBC34E1}" type="datetime1">
              <a:rPr lang="en-US" smtClean="0"/>
              <a:t>10/6/2022</a:t>
            </a:fld>
            <a:endParaRPr lang="en-US"/>
          </a:p>
        </p:txBody>
      </p:sp>
      <p:sp>
        <p:nvSpPr>
          <p:cNvPr id="5" name="Footer Placeholder 4"/>
          <p:cNvSpPr>
            <a:spLocks noGrp="1"/>
          </p:cNvSpPr>
          <p:nvPr>
            <p:ph type="ftr" sz="quarter" idx="3"/>
          </p:nvPr>
        </p:nvSpPr>
        <p:spPr>
          <a:xfrm>
            <a:off x="1067870" y="311013"/>
            <a:ext cx="5610963" cy="292023"/>
          </a:xfrm>
          <a:prstGeom prst="rect">
            <a:avLst/>
          </a:prstGeom>
        </p:spPr>
        <p:txBody>
          <a:bodyPr vert="horz" lIns="91440" tIns="45720" rIns="91440" bIns="45720" rtlCol="0" anchor="ctr"/>
          <a:lstStyle>
            <a:lvl1pPr algn="l">
              <a:defRPr sz="94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9370516" y="129774"/>
            <a:ext cx="766244" cy="475601"/>
          </a:xfrm>
          <a:prstGeom prst="rect">
            <a:avLst/>
          </a:prstGeom>
        </p:spPr>
        <p:txBody>
          <a:bodyPr vert="horz" lIns="91440" tIns="45720" rIns="91440" bIns="45720" rtlCol="0" anchor="t"/>
          <a:lstStyle>
            <a:lvl1pPr algn="r">
              <a:defRPr sz="2644">
                <a:solidFill>
                  <a:schemeClr val="accent1"/>
                </a:solidFill>
              </a:defRPr>
            </a:lvl1pPr>
          </a:lstStyle>
          <a:p>
            <a:fld id="{B6F15528-21DE-4FAA-801E-634DDDAF4B2B}" type="slidenum">
              <a:rPr lang="nl-BE" smtClean="0"/>
              <a:t>‹nr.›</a:t>
            </a:fld>
            <a:endParaRPr lang="nl-BE"/>
          </a:p>
        </p:txBody>
      </p:sp>
    </p:spTree>
    <p:extLst>
      <p:ext uri="{BB962C8B-B14F-4D97-AF65-F5344CB8AC3E}">
        <p14:creationId xmlns:p14="http://schemas.microsoft.com/office/powerpoint/2010/main" val="2170034613"/>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 id="2147484594" r:id="rId12"/>
  </p:sldLayoutIdLst>
  <mc:AlternateContent xmlns:mc="http://schemas.openxmlformats.org/markup-compatibility/2006" xmlns:p14="http://schemas.microsoft.com/office/powerpoint/2010/main">
    <mc:Choice Requires="p14">
      <p:transition spd="slow" p14:dur="1500">
        <p14:prism/>
      </p:transition>
    </mc:Choice>
    <mc:Fallback xmlns="">
      <p:transition spd="slow" advTm="7000">
        <p:fade/>
      </p:transition>
    </mc:Fallback>
  </mc:AlternateContent>
  <p:hf hdr="0" ftr="0"/>
  <p:txStyles>
    <p:titleStyle>
      <a:lvl1pPr algn="l" defTabSz="863559" rtl="0" eaLnBrk="1" latinLnBrk="0" hangingPunct="1">
        <a:lnSpc>
          <a:spcPct val="90000"/>
        </a:lnSpc>
        <a:spcBef>
          <a:spcPct val="0"/>
        </a:spcBef>
        <a:buNone/>
        <a:defRPr sz="3022" b="0" i="0" kern="1200" cap="none">
          <a:solidFill>
            <a:schemeClr val="tx1"/>
          </a:solidFill>
          <a:effectLst/>
          <a:latin typeface="+mj-lt"/>
          <a:ea typeface="+mj-ea"/>
          <a:cs typeface="+mj-cs"/>
        </a:defRPr>
      </a:lvl1pPr>
    </p:titleStyle>
    <p:bodyStyle>
      <a:lvl1pPr marL="215890" indent="-215890" algn="l" defTabSz="863559" rtl="0" eaLnBrk="1" latinLnBrk="0" hangingPunct="1">
        <a:lnSpc>
          <a:spcPct val="120000"/>
        </a:lnSpc>
        <a:spcBef>
          <a:spcPts val="944"/>
        </a:spcBef>
        <a:buClr>
          <a:schemeClr val="accent1"/>
        </a:buClr>
        <a:buSzPct val="100000"/>
        <a:buFont typeface="Arial" panose="020B0604020202020204" pitchFamily="34" charset="0"/>
        <a:buChar char="•"/>
        <a:defRPr sz="1889" kern="1200">
          <a:solidFill>
            <a:schemeClr val="tx1"/>
          </a:solidFill>
          <a:effectLst/>
          <a:latin typeface="+mn-lt"/>
          <a:ea typeface="+mn-ea"/>
          <a:cs typeface="+mn-cs"/>
        </a:defRPr>
      </a:lvl1pPr>
      <a:lvl2pPr marL="647670"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700" kern="1200" cap="none" baseline="0">
          <a:solidFill>
            <a:schemeClr val="tx1"/>
          </a:solidFill>
          <a:effectLst/>
          <a:latin typeface="+mn-lt"/>
          <a:ea typeface="+mn-ea"/>
          <a:cs typeface="+mn-cs"/>
        </a:defRPr>
      </a:lvl2pPr>
      <a:lvl3pPr marL="1079449"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511" kern="1200">
          <a:solidFill>
            <a:schemeClr val="tx1"/>
          </a:solidFill>
          <a:effectLst/>
          <a:latin typeface="+mn-lt"/>
          <a:ea typeface="+mn-ea"/>
          <a:cs typeface="+mn-cs"/>
        </a:defRPr>
      </a:lvl3pPr>
      <a:lvl4pPr marL="1511229"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322" kern="1200" cap="none" baseline="0">
          <a:solidFill>
            <a:schemeClr val="tx1"/>
          </a:solidFill>
          <a:effectLst/>
          <a:latin typeface="+mn-lt"/>
          <a:ea typeface="+mn-ea"/>
          <a:cs typeface="+mn-cs"/>
        </a:defRPr>
      </a:lvl4pPr>
      <a:lvl5pPr marL="1943009"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a:solidFill>
            <a:schemeClr val="tx1"/>
          </a:solidFill>
          <a:effectLst/>
          <a:latin typeface="+mn-lt"/>
          <a:ea typeface="+mn-ea"/>
          <a:cs typeface="+mn-cs"/>
        </a:defRPr>
      </a:lvl5pPr>
      <a:lvl6pPr marL="2374788"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a:solidFill>
            <a:schemeClr val="tx1"/>
          </a:solidFill>
          <a:effectLst/>
          <a:latin typeface="+mn-lt"/>
          <a:ea typeface="+mn-ea"/>
          <a:cs typeface="+mn-cs"/>
        </a:defRPr>
      </a:lvl6pPr>
      <a:lvl7pPr marL="2806568"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a:solidFill>
            <a:schemeClr val="tx1"/>
          </a:solidFill>
          <a:effectLst/>
          <a:latin typeface="+mn-lt"/>
          <a:ea typeface="+mn-ea"/>
          <a:cs typeface="+mn-cs"/>
        </a:defRPr>
      </a:lvl7pPr>
      <a:lvl8pPr marL="3238348"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baseline="0">
          <a:solidFill>
            <a:schemeClr val="tx1"/>
          </a:solidFill>
          <a:effectLst/>
          <a:latin typeface="+mn-lt"/>
          <a:ea typeface="+mn-ea"/>
          <a:cs typeface="+mn-cs"/>
        </a:defRPr>
      </a:lvl8pPr>
      <a:lvl9pPr marL="3670127" indent="-215890" algn="l" defTabSz="863559" rtl="0" eaLnBrk="1" latinLnBrk="0" hangingPunct="1">
        <a:lnSpc>
          <a:spcPct val="120000"/>
        </a:lnSpc>
        <a:spcBef>
          <a:spcPts val="472"/>
        </a:spcBef>
        <a:buClr>
          <a:schemeClr val="accent1"/>
        </a:buClr>
        <a:buSzPct val="100000"/>
        <a:buFont typeface="Arial" panose="020B0604020202020204" pitchFamily="34" charset="0"/>
        <a:buChar char="•"/>
        <a:defRPr sz="1133" kern="1200" baseline="0">
          <a:solidFill>
            <a:schemeClr val="tx1"/>
          </a:solidFill>
          <a:effectLst/>
          <a:latin typeface="+mn-lt"/>
          <a:ea typeface="+mn-ea"/>
          <a:cs typeface="+mn-cs"/>
        </a:defRPr>
      </a:lvl9pPr>
    </p:bodyStyle>
    <p:otherStyle>
      <a:defPPr>
        <a:defRPr lang="en-US"/>
      </a:defPPr>
      <a:lvl1pPr marL="0" algn="l" defTabSz="863559" rtl="0" eaLnBrk="1" latinLnBrk="0" hangingPunct="1">
        <a:defRPr sz="1700" kern="1200">
          <a:solidFill>
            <a:schemeClr val="tx1"/>
          </a:solidFill>
          <a:latin typeface="+mn-lt"/>
          <a:ea typeface="+mn-ea"/>
          <a:cs typeface="+mn-cs"/>
        </a:defRPr>
      </a:lvl1pPr>
      <a:lvl2pPr marL="431780" algn="l" defTabSz="863559" rtl="0" eaLnBrk="1" latinLnBrk="0" hangingPunct="1">
        <a:defRPr sz="1700" kern="1200">
          <a:solidFill>
            <a:schemeClr val="tx1"/>
          </a:solidFill>
          <a:latin typeface="+mn-lt"/>
          <a:ea typeface="+mn-ea"/>
          <a:cs typeface="+mn-cs"/>
        </a:defRPr>
      </a:lvl2pPr>
      <a:lvl3pPr marL="863559" algn="l" defTabSz="863559" rtl="0" eaLnBrk="1" latinLnBrk="0" hangingPunct="1">
        <a:defRPr sz="1700" kern="1200">
          <a:solidFill>
            <a:schemeClr val="tx1"/>
          </a:solidFill>
          <a:latin typeface="+mn-lt"/>
          <a:ea typeface="+mn-ea"/>
          <a:cs typeface="+mn-cs"/>
        </a:defRPr>
      </a:lvl3pPr>
      <a:lvl4pPr marL="1295339" algn="l" defTabSz="863559" rtl="0" eaLnBrk="1" latinLnBrk="0" hangingPunct="1">
        <a:defRPr sz="1700" kern="1200">
          <a:solidFill>
            <a:schemeClr val="tx1"/>
          </a:solidFill>
          <a:latin typeface="+mn-lt"/>
          <a:ea typeface="+mn-ea"/>
          <a:cs typeface="+mn-cs"/>
        </a:defRPr>
      </a:lvl4pPr>
      <a:lvl5pPr marL="1727119" algn="l" defTabSz="863559" rtl="0" eaLnBrk="1" latinLnBrk="0" hangingPunct="1">
        <a:defRPr sz="1700" kern="1200">
          <a:solidFill>
            <a:schemeClr val="tx1"/>
          </a:solidFill>
          <a:latin typeface="+mn-lt"/>
          <a:ea typeface="+mn-ea"/>
          <a:cs typeface="+mn-cs"/>
        </a:defRPr>
      </a:lvl5pPr>
      <a:lvl6pPr marL="2158898" algn="l" defTabSz="863559" rtl="0" eaLnBrk="1" latinLnBrk="0" hangingPunct="1">
        <a:defRPr sz="1700" kern="1200">
          <a:solidFill>
            <a:schemeClr val="tx1"/>
          </a:solidFill>
          <a:latin typeface="+mn-lt"/>
          <a:ea typeface="+mn-ea"/>
          <a:cs typeface="+mn-cs"/>
        </a:defRPr>
      </a:lvl6pPr>
      <a:lvl7pPr marL="2590678" algn="l" defTabSz="863559" rtl="0" eaLnBrk="1" latinLnBrk="0" hangingPunct="1">
        <a:defRPr sz="1700" kern="1200">
          <a:solidFill>
            <a:schemeClr val="tx1"/>
          </a:solidFill>
          <a:latin typeface="+mn-lt"/>
          <a:ea typeface="+mn-ea"/>
          <a:cs typeface="+mn-cs"/>
        </a:defRPr>
      </a:lvl7pPr>
      <a:lvl8pPr marL="3022458" algn="l" defTabSz="863559" rtl="0" eaLnBrk="1" latinLnBrk="0" hangingPunct="1">
        <a:defRPr sz="1700" kern="1200">
          <a:solidFill>
            <a:schemeClr val="tx1"/>
          </a:solidFill>
          <a:latin typeface="+mn-lt"/>
          <a:ea typeface="+mn-ea"/>
          <a:cs typeface="+mn-cs"/>
        </a:defRPr>
      </a:lvl8pPr>
      <a:lvl9pPr marL="3454237" algn="l" defTabSz="863559" rtl="0" eaLnBrk="1" latinLnBrk="0" hangingPunct="1">
        <a:defRPr sz="1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230.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customXml" Target="../ink/ink4.xml"/><Relationship Id="rId2" Type="http://schemas.openxmlformats.org/officeDocument/2006/relationships/customXml" Target="../ink/ink2.xml"/><Relationship Id="rId1" Type="http://schemas.openxmlformats.org/officeDocument/2006/relationships/slideLayout" Target="../slideLayouts/slideLayout12.xml"/><Relationship Id="rId6" Type="http://schemas.openxmlformats.org/officeDocument/2006/relationships/image" Target="../media/image290.png"/><Relationship Id="rId5" Type="http://schemas.openxmlformats.org/officeDocument/2006/relationships/customXml" Target="../ink/ink3.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2" Type="http://schemas.openxmlformats.org/officeDocument/2006/relationships/customXml" Target="../ink/ink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customXml" Target="../ink/ink6.xml"/><Relationship Id="rId4" Type="http://schemas.openxmlformats.org/officeDocument/2006/relationships/image" Target="../media/image29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2" name="object 3"/>
          <p:cNvSpPr txBox="1"/>
          <p:nvPr/>
        </p:nvSpPr>
        <p:spPr>
          <a:xfrm>
            <a:off x="4751337" y="35813"/>
            <a:ext cx="5832649" cy="1436797"/>
          </a:xfrm>
          <a:prstGeom prst="rect">
            <a:avLst/>
          </a:prstGeom>
        </p:spPr>
        <p:txBody>
          <a:bodyPr vert="horz" lIns="91440" tIns="45720" rIns="91440" bIns="45720" rtlCol="0" anchor="t">
            <a:noAutofit/>
          </a:bodyPr>
          <a:lstStyle/>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Beleggersadvies</a:t>
            </a:r>
            <a:endParaRPr lang="en-US" sz="3200" b="1" dirty="0">
              <a:solidFill>
                <a:schemeClr val="tx1">
                  <a:lumMod val="65000"/>
                  <a:lumOff val="35000"/>
                </a:schemeClr>
              </a:solidFill>
              <a:latin typeface="+mj-lt"/>
              <a:ea typeface="+mj-ea"/>
              <a:cs typeface="+mj-cs"/>
            </a:endParaRPr>
          </a:p>
          <a:p>
            <a:pPr marL="1028700" lvl="1" indent="-571500" algn="just">
              <a:lnSpc>
                <a:spcPct val="90000"/>
              </a:lnSpc>
              <a:spcBef>
                <a:spcPct val="0"/>
              </a:spcBef>
              <a:spcAft>
                <a:spcPts val="600"/>
              </a:spcAft>
              <a:buFont typeface="Arial" panose="020B0604020202020204" pitchFamily="34" charset="0"/>
              <a:buChar char="•"/>
            </a:pPr>
            <a:r>
              <a:rPr lang="en-US" sz="3200" b="1" dirty="0" err="1">
                <a:solidFill>
                  <a:schemeClr val="tx1">
                    <a:lumMod val="65000"/>
                    <a:lumOff val="35000"/>
                  </a:schemeClr>
                </a:solidFill>
                <a:latin typeface="+mj-lt"/>
                <a:ea typeface="+mj-ea"/>
                <a:cs typeface="+mj-cs"/>
              </a:rPr>
              <a:t>Uw</a:t>
            </a:r>
            <a:r>
              <a:rPr lang="en-US" sz="3200" b="1" dirty="0">
                <a:solidFill>
                  <a:schemeClr val="tx1">
                    <a:lumMod val="65000"/>
                    <a:lumOff val="35000"/>
                  </a:schemeClr>
                </a:solidFill>
                <a:latin typeface="+mj-lt"/>
                <a:ea typeface="+mj-ea"/>
                <a:cs typeface="+mj-cs"/>
              </a:rPr>
              <a:t> docent</a:t>
            </a:r>
          </a:p>
          <a:p>
            <a:pPr marL="1028700" lvl="1" indent="-571500" algn="just">
              <a:lnSpc>
                <a:spcPct val="90000"/>
              </a:lnSpc>
              <a:spcBef>
                <a:spcPct val="0"/>
              </a:spcBef>
              <a:spcAft>
                <a:spcPts val="600"/>
              </a:spcAft>
              <a:buFont typeface="Arial" panose="020B0604020202020204" pitchFamily="34" charset="0"/>
              <a:buChar char="•"/>
            </a:pPr>
            <a:r>
              <a:rPr lang="en-US" sz="3200" b="1" dirty="0">
                <a:solidFill>
                  <a:schemeClr val="tx1">
                    <a:lumMod val="65000"/>
                    <a:lumOff val="35000"/>
                  </a:schemeClr>
                </a:solidFill>
                <a:latin typeface="+mj-lt"/>
                <a:ea typeface="+mj-ea"/>
                <a:cs typeface="+mj-cs"/>
              </a:rPr>
              <a:t>B BUSSCHAERT</a:t>
            </a:r>
          </a:p>
          <a:p>
            <a:pPr marL="1028700" lvl="1" indent="-571500" algn="just">
              <a:lnSpc>
                <a:spcPct val="90000"/>
              </a:lnSpc>
              <a:spcBef>
                <a:spcPct val="0"/>
              </a:spcBef>
              <a:spcAft>
                <a:spcPts val="600"/>
              </a:spcAft>
              <a:buFont typeface="Arial" panose="020B0604020202020204" pitchFamily="34" charset="0"/>
              <a:buChar char="•"/>
            </a:pPr>
            <a:endParaRPr lang="en-US" sz="4400" b="1" dirty="0">
              <a:solidFill>
                <a:srgbClr val="FF0000"/>
              </a:solidFill>
              <a:latin typeface="+mj-lt"/>
              <a:ea typeface="+mj-ea"/>
              <a:cs typeface="+mj-cs"/>
            </a:endParaRPr>
          </a:p>
        </p:txBody>
      </p:sp>
      <p:sp>
        <p:nvSpPr>
          <p:cNvPr id="10" name="Tijdelijke aanduiding voor datum 9">
            <a:extLst>
              <a:ext uri="{FF2B5EF4-FFF2-40B4-BE49-F238E27FC236}">
                <a16:creationId xmlns:a16="http://schemas.microsoft.com/office/drawing/2014/main" id="{56C8654D-062A-49D2-844A-A7CD053780DD}"/>
              </a:ext>
            </a:extLst>
          </p:cNvPr>
          <p:cNvSpPr>
            <a:spLocks noGrp="1"/>
          </p:cNvSpPr>
          <p:nvPr>
            <p:ph type="dt" sz="half" idx="10"/>
          </p:nvPr>
        </p:nvSpPr>
        <p:spPr/>
        <p:txBody>
          <a:bodyPr vert="horz" lIns="91440" tIns="45720" rIns="91440" bIns="45720" rtlCol="0" anchor="ctr">
            <a:normAutofit/>
          </a:bodyPr>
          <a:lstStyle/>
          <a:p>
            <a:pPr defTabSz="914400">
              <a:spcAft>
                <a:spcPts val="600"/>
              </a:spcAft>
            </a:pPr>
            <a:fld id="{EC7C6A84-4328-493F-A9BC-6CC7A43A8B74}" type="datetime1">
              <a:rPr lang="en-US" sz="900"/>
              <a:pPr defTabSz="914400">
                <a:spcAft>
                  <a:spcPts val="600"/>
                </a:spcAft>
              </a:pPr>
              <a:t>10/6/2022</a:t>
            </a:fld>
            <a:endParaRPr lang="en-US" sz="900"/>
          </a:p>
        </p:txBody>
      </p:sp>
      <p:sp>
        <p:nvSpPr>
          <p:cNvPr id="4" name="object 4"/>
          <p:cNvSpPr txBox="1"/>
          <p:nvPr/>
        </p:nvSpPr>
        <p:spPr>
          <a:xfrm>
            <a:off x="6082749" y="482676"/>
            <a:ext cx="4786710" cy="5100144"/>
          </a:xfrm>
          <a:prstGeom prst="rect">
            <a:avLst/>
          </a:prstGeom>
        </p:spPr>
        <p:txBody>
          <a:bodyPr vert="horz" lIns="91440" tIns="45720" rIns="91440" bIns="45720" rtlCol="0">
            <a:normAutofit/>
          </a:bodyPr>
          <a:lstStyle/>
          <a:p>
            <a:pPr marL="0" marR="0">
              <a:spcBef>
                <a:spcPts val="1000"/>
              </a:spcBef>
              <a:buClr>
                <a:schemeClr val="accent1"/>
              </a:buClr>
              <a:buSzPct val="80000"/>
              <a:buFont typeface="Wingdings 3" charset="2"/>
              <a:buChar char=""/>
            </a:pPr>
            <a:endParaRPr lang="en-US" b="1" spc="-21" dirty="0">
              <a:solidFill>
                <a:schemeClr val="tx1">
                  <a:lumMod val="75000"/>
                  <a:lumOff val="25000"/>
                </a:schemeClr>
              </a:solidFill>
            </a:endParaRPr>
          </a:p>
        </p:txBody>
      </p:sp>
      <p:sp>
        <p:nvSpPr>
          <p:cNvPr id="5" name="object 5"/>
          <p:cNvSpPr txBox="1"/>
          <p:nvPr/>
        </p:nvSpPr>
        <p:spPr>
          <a:xfrm>
            <a:off x="5875915" y="1603347"/>
            <a:ext cx="3323392" cy="1436796"/>
          </a:xfrm>
          <a:prstGeom prst="rect">
            <a:avLst/>
          </a:prstGeom>
        </p:spPr>
        <p:txBody>
          <a:bodyPr vert="horz" wrap="square" lIns="0" tIns="0" rIns="0" bIns="0" rtlCol="0">
            <a:spAutoFit/>
          </a:bodyPr>
          <a:lstStyle/>
          <a:p>
            <a:pPr marL="0" marR="0">
              <a:lnSpc>
                <a:spcPts val="3243"/>
              </a:lnSpc>
              <a:spcBef>
                <a:spcPts val="0"/>
              </a:spcBef>
              <a:spcAft>
                <a:spcPts val="0"/>
              </a:spcAft>
            </a:pPr>
            <a:r>
              <a:rPr sz="2300" spc="-14" dirty="0">
                <a:solidFill>
                  <a:srgbClr val="FF0000"/>
                </a:solidFill>
                <a:latin typeface="Arial Black"/>
                <a:cs typeface="Arial Black"/>
              </a:rPr>
              <a:t>Fondsen</a:t>
            </a:r>
            <a:r>
              <a:rPr sz="2300" spc="20" dirty="0">
                <a:solidFill>
                  <a:srgbClr val="FF0000"/>
                </a:solidFill>
                <a:latin typeface="Arial Black"/>
                <a:cs typeface="Arial Black"/>
              </a:rPr>
              <a:t> </a:t>
            </a:r>
            <a:r>
              <a:rPr sz="2300" spc="-21" dirty="0">
                <a:solidFill>
                  <a:srgbClr val="FF0000"/>
                </a:solidFill>
                <a:latin typeface="Arial Black"/>
                <a:cs typeface="Arial Black"/>
              </a:rPr>
              <a:t>overzicht</a:t>
            </a:r>
          </a:p>
          <a:p>
            <a:pPr marL="0" marR="0">
              <a:lnSpc>
                <a:spcPts val="3243"/>
              </a:lnSpc>
              <a:spcBef>
                <a:spcPts val="696"/>
              </a:spcBef>
              <a:spcAft>
                <a:spcPts val="0"/>
              </a:spcAft>
            </a:pPr>
            <a:r>
              <a:rPr sz="2300" dirty="0">
                <a:solidFill>
                  <a:srgbClr val="FF0000"/>
                </a:solidFill>
                <a:latin typeface="Arial Black"/>
                <a:cs typeface="Arial Black"/>
              </a:rPr>
              <a:t>Obligaties </a:t>
            </a:r>
            <a:r>
              <a:rPr sz="2300" spc="-21" dirty="0">
                <a:solidFill>
                  <a:srgbClr val="FF0000"/>
                </a:solidFill>
                <a:latin typeface="Arial Black"/>
                <a:cs typeface="Arial Black"/>
              </a:rPr>
              <a:t>overzicht</a:t>
            </a:r>
          </a:p>
          <a:p>
            <a:pPr marL="0" marR="0">
              <a:lnSpc>
                <a:spcPts val="3243"/>
              </a:lnSpc>
              <a:spcBef>
                <a:spcPts val="686"/>
              </a:spcBef>
              <a:spcAft>
                <a:spcPts val="0"/>
              </a:spcAft>
            </a:pPr>
            <a:r>
              <a:rPr sz="2300" dirty="0">
                <a:solidFill>
                  <a:srgbClr val="FF0000"/>
                </a:solidFill>
                <a:latin typeface="Arial Black"/>
                <a:cs typeface="Arial Black"/>
              </a:rPr>
              <a:t>Aandelen </a:t>
            </a:r>
            <a:r>
              <a:rPr sz="2300" spc="-21" dirty="0">
                <a:solidFill>
                  <a:srgbClr val="FF0000"/>
                </a:solidFill>
                <a:latin typeface="Arial Black"/>
                <a:cs typeface="Arial Black"/>
              </a:rPr>
              <a:t>overzich</a:t>
            </a:r>
            <a:r>
              <a:rPr sz="2300" spc="-21" dirty="0">
                <a:solidFill>
                  <a:schemeClr val="bg2"/>
                </a:solidFill>
                <a:latin typeface="Arial Black"/>
                <a:cs typeface="Arial Black"/>
              </a:rPr>
              <a:t>t</a:t>
            </a:r>
          </a:p>
        </p:txBody>
      </p:sp>
      <p:sp>
        <p:nvSpPr>
          <p:cNvPr id="7" name="object 7"/>
          <p:cNvSpPr txBox="1"/>
          <p:nvPr/>
        </p:nvSpPr>
        <p:spPr>
          <a:xfrm>
            <a:off x="4662642" y="3119459"/>
            <a:ext cx="6768752" cy="1744965"/>
          </a:xfrm>
          <a:prstGeom prst="rect">
            <a:avLst/>
          </a:prstGeom>
        </p:spPr>
        <p:txBody>
          <a:bodyPr vert="horz" wrap="square" lIns="0" tIns="0" rIns="0" bIns="0" rtlCol="0">
            <a:spAutoFit/>
          </a:bodyPr>
          <a:lstStyle/>
          <a:p>
            <a:pPr marL="0" marR="0">
              <a:lnSpc>
                <a:spcPts val="3384"/>
              </a:lnSpc>
              <a:spcBef>
                <a:spcPts val="0"/>
              </a:spcBef>
              <a:spcAft>
                <a:spcPts val="600"/>
              </a:spcAft>
            </a:pPr>
            <a:r>
              <a:rPr lang="nl-NL" sz="2400" spc="-27" dirty="0">
                <a:highlight>
                  <a:srgbClr val="FFFF00"/>
                </a:highlight>
                <a:latin typeface="Arial Black"/>
                <a:cs typeface="Arial Black"/>
              </a:rPr>
              <a:t>Onze adviezen zijn geen aan/verkoop opdrachten </a:t>
            </a:r>
            <a:r>
              <a:rPr sz="2400" spc="-27" dirty="0" err="1">
                <a:highlight>
                  <a:srgbClr val="FFFF00"/>
                </a:highlight>
                <a:latin typeface="Arial Black"/>
                <a:cs typeface="Arial Black"/>
              </a:rPr>
              <a:t>voor</a:t>
            </a:r>
            <a:r>
              <a:rPr sz="2400" spc="37" dirty="0">
                <a:highlight>
                  <a:srgbClr val="FFFF00"/>
                </a:highlight>
                <a:latin typeface="Arial Black"/>
                <a:cs typeface="Arial Black"/>
              </a:rPr>
              <a:t> </a:t>
            </a:r>
            <a:r>
              <a:rPr sz="2400" dirty="0">
                <a:highlight>
                  <a:srgbClr val="FFFF00"/>
                </a:highlight>
                <a:latin typeface="Arial Black"/>
                <a:cs typeface="Arial Black"/>
              </a:rPr>
              <a:t>persoonlijke vermogensbeheer</a:t>
            </a:r>
            <a:endParaRPr lang="nl-BE" sz="2400" dirty="0">
              <a:highlight>
                <a:srgbClr val="FFFF00"/>
              </a:highlight>
              <a:latin typeface="Arial Black"/>
              <a:cs typeface="Arial Black"/>
            </a:endParaRPr>
          </a:p>
          <a:p>
            <a:pPr marL="0" marR="0">
              <a:lnSpc>
                <a:spcPts val="2880"/>
              </a:lnSpc>
              <a:spcBef>
                <a:spcPts val="0"/>
              </a:spcBef>
              <a:spcAft>
                <a:spcPts val="600"/>
              </a:spcAft>
            </a:pPr>
            <a:r>
              <a:rPr sz="2400" dirty="0">
                <a:highlight>
                  <a:srgbClr val="FFFF00"/>
                </a:highlight>
                <a:latin typeface="Arial Black"/>
                <a:cs typeface="Arial Black"/>
              </a:rPr>
              <a:t>Maar </a:t>
            </a:r>
            <a:r>
              <a:rPr sz="2400" dirty="0" err="1">
                <a:highlight>
                  <a:srgbClr val="FFFF00"/>
                </a:highlight>
                <a:latin typeface="Arial Black"/>
                <a:cs typeface="Arial Black"/>
              </a:rPr>
              <a:t>louter</a:t>
            </a:r>
            <a:r>
              <a:rPr sz="2400" dirty="0">
                <a:highlight>
                  <a:srgbClr val="FFFF00"/>
                </a:highlight>
                <a:latin typeface="Arial Black"/>
                <a:cs typeface="Arial Black"/>
              </a:rPr>
              <a:t> </a:t>
            </a:r>
            <a:r>
              <a:rPr sz="2400" dirty="0" err="1">
                <a:highlight>
                  <a:srgbClr val="FFFF00"/>
                </a:highlight>
                <a:latin typeface="Arial Black"/>
                <a:cs typeface="Arial Black"/>
              </a:rPr>
              <a:t>informatie</a:t>
            </a:r>
            <a:r>
              <a:rPr lang="nl-NL" sz="2400" dirty="0">
                <a:highlight>
                  <a:srgbClr val="FFFF00"/>
                </a:highlight>
                <a:latin typeface="Arial Black"/>
                <a:cs typeface="Arial Black"/>
              </a:rPr>
              <a:t>  berichten</a:t>
            </a:r>
            <a:endParaRPr lang="nl-BE" sz="2400" dirty="0">
              <a:highlight>
                <a:srgbClr val="FFFF00"/>
              </a:highlight>
              <a:latin typeface="Arial Black"/>
              <a:cs typeface="Arial Black"/>
            </a:endParaRPr>
          </a:p>
        </p:txBody>
      </p:sp>
      <p:sp>
        <p:nvSpPr>
          <p:cNvPr id="8" name="object 8"/>
          <p:cNvSpPr txBox="1"/>
          <p:nvPr/>
        </p:nvSpPr>
        <p:spPr>
          <a:xfrm>
            <a:off x="4645664" y="4864424"/>
            <a:ext cx="6502492" cy="844077"/>
          </a:xfrm>
          <a:prstGeom prst="rect">
            <a:avLst/>
          </a:prstGeom>
        </p:spPr>
        <p:txBody>
          <a:bodyPr vert="horz" wrap="square" lIns="0" tIns="0" rIns="0" bIns="0" rtlCol="0">
            <a:spAutoFit/>
          </a:bodyPr>
          <a:lstStyle/>
          <a:p>
            <a:pPr marL="0" marR="0">
              <a:lnSpc>
                <a:spcPts val="3384"/>
              </a:lnSpc>
              <a:spcBef>
                <a:spcPts val="0"/>
              </a:spcBef>
              <a:spcAft>
                <a:spcPts val="600"/>
              </a:spcAft>
            </a:pPr>
            <a:r>
              <a:rPr sz="2400" dirty="0">
                <a:solidFill>
                  <a:srgbClr val="FF3333"/>
                </a:solidFill>
                <a:latin typeface="Arial Black"/>
                <a:cs typeface="Arial Black"/>
              </a:rPr>
              <a:t>Met</a:t>
            </a:r>
            <a:r>
              <a:rPr sz="2400" spc="15" dirty="0">
                <a:solidFill>
                  <a:srgbClr val="FF3333"/>
                </a:solidFill>
                <a:latin typeface="Arial Black"/>
                <a:cs typeface="Arial Black"/>
              </a:rPr>
              <a:t> </a:t>
            </a:r>
            <a:r>
              <a:rPr sz="2400" spc="-11" dirty="0">
                <a:solidFill>
                  <a:srgbClr val="FF3333"/>
                </a:solidFill>
                <a:latin typeface="Arial Black"/>
                <a:cs typeface="Arial Black"/>
              </a:rPr>
              <a:t>de</a:t>
            </a:r>
            <a:r>
              <a:rPr sz="2400" dirty="0">
                <a:solidFill>
                  <a:srgbClr val="FF3333"/>
                </a:solidFill>
                <a:latin typeface="Arial Black"/>
                <a:cs typeface="Arial Black"/>
              </a:rPr>
              <a:t> hulp van</a:t>
            </a:r>
            <a:r>
              <a:rPr sz="2400" spc="51" dirty="0">
                <a:solidFill>
                  <a:srgbClr val="FF3333"/>
                </a:solidFill>
                <a:latin typeface="Arial Black"/>
                <a:cs typeface="Arial Black"/>
              </a:rPr>
              <a:t> </a:t>
            </a:r>
            <a:r>
              <a:rPr sz="2400" spc="-17" dirty="0">
                <a:solidFill>
                  <a:srgbClr val="000033"/>
                </a:solidFill>
                <a:highlight>
                  <a:srgbClr val="FFFF00"/>
                </a:highlight>
                <a:latin typeface="Arial Black"/>
                <a:cs typeface="Arial Black"/>
              </a:rPr>
              <a:t>VECTOR</a:t>
            </a:r>
            <a:r>
              <a:rPr sz="2400" spc="25" dirty="0">
                <a:solidFill>
                  <a:srgbClr val="000033"/>
                </a:solidFill>
                <a:highlight>
                  <a:srgbClr val="FFFF00"/>
                </a:highlight>
                <a:latin typeface="Arial Black"/>
                <a:cs typeface="Arial Black"/>
              </a:rPr>
              <a:t> </a:t>
            </a:r>
            <a:r>
              <a:rPr sz="2400" dirty="0">
                <a:solidFill>
                  <a:srgbClr val="000033"/>
                </a:solidFill>
                <a:highlight>
                  <a:srgbClr val="FFFF00"/>
                </a:highlight>
                <a:latin typeface="Arial Black"/>
                <a:cs typeface="Arial Black"/>
              </a:rPr>
              <a:t>VEST UNIVERSITY</a:t>
            </a:r>
            <a:r>
              <a:rPr sz="2400" spc="56" dirty="0">
                <a:solidFill>
                  <a:srgbClr val="000033"/>
                </a:solidFill>
                <a:highlight>
                  <a:srgbClr val="FFFF00"/>
                </a:highlight>
                <a:latin typeface="Arial Black"/>
                <a:cs typeface="Arial Black"/>
              </a:rPr>
              <a:t> </a:t>
            </a:r>
            <a:r>
              <a:rPr sz="2400" dirty="0">
                <a:solidFill>
                  <a:srgbClr val="FF3333"/>
                </a:solidFill>
                <a:latin typeface="Arial Black"/>
                <a:cs typeface="Arial Black"/>
              </a:rPr>
              <a:t>TRAINING</a:t>
            </a:r>
            <a:endParaRPr lang="nl-BE" sz="2400" dirty="0">
              <a:solidFill>
                <a:srgbClr val="FF3333"/>
              </a:solidFill>
              <a:latin typeface="Arial Black"/>
              <a:cs typeface="Arial Black"/>
            </a:endParaRPr>
          </a:p>
        </p:txBody>
      </p:sp>
      <p:sp>
        <p:nvSpPr>
          <p:cNvPr id="9" name="object 9"/>
          <p:cNvSpPr txBox="1"/>
          <p:nvPr/>
        </p:nvSpPr>
        <p:spPr>
          <a:xfrm>
            <a:off x="4751337" y="5759379"/>
            <a:ext cx="6839570" cy="741293"/>
          </a:xfrm>
          <a:prstGeom prst="rect">
            <a:avLst/>
          </a:prstGeom>
        </p:spPr>
        <p:txBody>
          <a:bodyPr vert="horz" wrap="square" lIns="0" tIns="0" rIns="0" bIns="0" rtlCol="0">
            <a:spAutoFit/>
          </a:bodyPr>
          <a:lstStyle/>
          <a:p>
            <a:pPr marL="0" marR="0">
              <a:lnSpc>
                <a:spcPts val="2679"/>
              </a:lnSpc>
              <a:spcBef>
                <a:spcPts val="0"/>
              </a:spcBef>
              <a:spcAft>
                <a:spcPts val="600"/>
              </a:spcAft>
            </a:pPr>
            <a:r>
              <a:rPr sz="2000" b="1" dirty="0">
                <a:highlight>
                  <a:srgbClr val="00FF00"/>
                </a:highlight>
                <a:latin typeface="Arial Unicode MS"/>
                <a:cs typeface="Arial Unicode MS"/>
              </a:rPr>
              <a:t>UITGEVER INVESTORS</a:t>
            </a:r>
            <a:r>
              <a:rPr sz="2000" b="1" spc="-10" dirty="0">
                <a:highlight>
                  <a:srgbClr val="00FF00"/>
                </a:highlight>
                <a:latin typeface="Arial Unicode MS"/>
                <a:cs typeface="Arial Unicode MS"/>
              </a:rPr>
              <a:t> </a:t>
            </a:r>
            <a:r>
              <a:rPr sz="2000" b="1" dirty="0">
                <a:highlight>
                  <a:srgbClr val="00FF00"/>
                </a:highlight>
                <a:latin typeface="Arial Unicode MS"/>
                <a:cs typeface="Arial Unicode MS"/>
              </a:rPr>
              <a:t>NETWORK</a:t>
            </a:r>
            <a:r>
              <a:rPr lang="nl-NL" sz="2000" b="1" dirty="0">
                <a:highlight>
                  <a:srgbClr val="00FF00"/>
                </a:highlight>
                <a:latin typeface="Arial Unicode MS"/>
                <a:cs typeface="Arial Unicode MS"/>
              </a:rPr>
              <a:t> bv</a:t>
            </a:r>
            <a:r>
              <a:rPr sz="2000" b="1" dirty="0">
                <a:highlight>
                  <a:srgbClr val="00FF00"/>
                </a:highlight>
                <a:latin typeface="Arial Unicode MS"/>
                <a:cs typeface="Arial Unicode MS"/>
              </a:rPr>
              <a:t>;</a:t>
            </a:r>
            <a:endParaRPr lang="nl-BE" sz="2000" b="1" dirty="0">
              <a:highlight>
                <a:srgbClr val="00FF00"/>
              </a:highlight>
              <a:latin typeface="Arial Unicode MS"/>
              <a:cs typeface="Arial Unicode MS"/>
            </a:endParaRPr>
          </a:p>
          <a:p>
            <a:pPr marL="0" marR="0">
              <a:lnSpc>
                <a:spcPts val="2679"/>
              </a:lnSpc>
              <a:spcBef>
                <a:spcPts val="0"/>
              </a:spcBef>
              <a:spcAft>
                <a:spcPts val="600"/>
              </a:spcAft>
            </a:pP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MANON</a:t>
            </a:r>
            <a:r>
              <a:rPr lang="nl-BE" sz="2000" b="1" dirty="0">
                <a:highlight>
                  <a:srgbClr val="00FF00"/>
                </a:highlight>
                <a:latin typeface="Arial Unicode MS"/>
                <a:cs typeface="Arial Unicode MS"/>
              </a:rPr>
              <a:t> </a:t>
            </a:r>
            <a:r>
              <a:rPr sz="2000" b="1" dirty="0">
                <a:highlight>
                  <a:srgbClr val="00FF00"/>
                </a:highlight>
                <a:latin typeface="Arial Unicode MS"/>
                <a:cs typeface="Arial Unicode MS"/>
              </a:rPr>
              <a:t>BUSSCHAERT PIERSLN 113 KNOKKE-HEIST</a:t>
            </a:r>
            <a:endParaRPr lang="nl-BE" sz="2000" b="1" dirty="0">
              <a:highlight>
                <a:srgbClr val="00FF00"/>
              </a:highlight>
              <a:latin typeface="Arial Unicode MS"/>
              <a:cs typeface="Arial Unicode MS"/>
            </a:endParaRPr>
          </a:p>
        </p:txBody>
      </p:sp>
      <p:pic>
        <p:nvPicPr>
          <p:cNvPr id="104" name="Picture 12">
            <a:extLst>
              <a:ext uri="{FF2B5EF4-FFF2-40B4-BE49-F238E27FC236}">
                <a16:creationId xmlns:a16="http://schemas.microsoft.com/office/drawing/2014/main" id="{8FCC45A3-9E06-DF6F-04CA-1B42D39266FB}"/>
              </a:ext>
            </a:extLst>
          </p:cNvPr>
          <p:cNvPicPr>
            <a:picLocks noChangeAspect="1"/>
          </p:cNvPicPr>
          <p:nvPr/>
        </p:nvPicPr>
        <p:blipFill rotWithShape="1">
          <a:blip r:embed="rId2"/>
          <a:srcRect l="19857" r="41817" b="1"/>
          <a:stretch/>
        </p:blipFill>
        <p:spPr>
          <a:xfrm>
            <a:off x="-1469" y="1634"/>
            <a:ext cx="4413207" cy="6477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8F2B0-D785-CB20-AC4F-5292ED5E4529}"/>
              </a:ext>
            </a:extLst>
          </p:cNvPr>
          <p:cNvSpPr>
            <a:spLocks noGrp="1"/>
          </p:cNvSpPr>
          <p:nvPr>
            <p:ph type="title"/>
          </p:nvPr>
        </p:nvSpPr>
        <p:spPr>
          <a:xfrm>
            <a:off x="35767" y="832105"/>
            <a:ext cx="9073094" cy="990944"/>
          </a:xfrm>
        </p:spPr>
        <p:txBody>
          <a:bodyPr/>
          <a:lstStyle/>
          <a:p>
            <a:r>
              <a:rPr lang="nl-BE" b="1" dirty="0">
                <a:solidFill>
                  <a:srgbClr val="FF0000"/>
                </a:solidFill>
              </a:rPr>
              <a:t>HOE KAN MEN ZICH BESCHERMEN TEGEN DEFLATIE OF KOOPKRACHTCRASH ??</a:t>
            </a:r>
          </a:p>
        </p:txBody>
      </p:sp>
      <p:sp>
        <p:nvSpPr>
          <p:cNvPr id="3" name="Tijdelijke aanduiding voor tekst 2">
            <a:extLst>
              <a:ext uri="{FF2B5EF4-FFF2-40B4-BE49-F238E27FC236}">
                <a16:creationId xmlns:a16="http://schemas.microsoft.com/office/drawing/2014/main" id="{81C68396-9735-6281-6AFE-C33C9DD3D4EC}"/>
              </a:ext>
            </a:extLst>
          </p:cNvPr>
          <p:cNvSpPr>
            <a:spLocks noGrp="1"/>
          </p:cNvSpPr>
          <p:nvPr>
            <p:ph type="body" idx="1"/>
          </p:nvPr>
        </p:nvSpPr>
        <p:spPr>
          <a:xfrm>
            <a:off x="35767" y="2051114"/>
            <a:ext cx="8820027" cy="3111544"/>
          </a:xfrm>
          <a:solidFill>
            <a:schemeClr val="accent4"/>
          </a:solidFill>
        </p:spPr>
        <p:txBody>
          <a:bodyPr/>
          <a:lstStyle/>
          <a:p>
            <a:r>
              <a:rPr lang="nl-BE" b="1" dirty="0"/>
              <a:t>DE LAASTE 3000 JAAR IS ER MAAR WEINIG VERANDERD OP DEZE AARDE OM UW VERMOGEN AFTESCHERMEN  TEGEN KOOPKRACHTVERLIES</a:t>
            </a:r>
          </a:p>
          <a:p>
            <a:r>
              <a:rPr lang="nl-BE" b="1" dirty="0"/>
              <a:t>BEURZEN.OBLIGATIES ALLES ZAL IN WAARDE VERMINDEREN</a:t>
            </a:r>
          </a:p>
          <a:p>
            <a:r>
              <a:rPr lang="nl-BE" b="1" dirty="0"/>
              <a:t>UITSLUITEND FYSISCH GOUD KAN U BEHOEDEN VAN DIT VERLIES</a:t>
            </a:r>
          </a:p>
          <a:p>
            <a:r>
              <a:rPr lang="nl-BE" b="1" dirty="0"/>
              <a:t>GOUDSTAVEN BEHOUDEN AL SINDS 3000JAAR STEEDS HUN KOOPKRACHT</a:t>
            </a:r>
          </a:p>
          <a:p>
            <a:r>
              <a:rPr lang="nl-BE" b="1" dirty="0"/>
              <a:t>EN JA AZIE EN CHINA GELOVEN MASSAAL DAARIN</a:t>
            </a:r>
          </a:p>
        </p:txBody>
      </p:sp>
      <p:sp>
        <p:nvSpPr>
          <p:cNvPr id="4" name="Tijdelijke aanduiding voor datum 3">
            <a:extLst>
              <a:ext uri="{FF2B5EF4-FFF2-40B4-BE49-F238E27FC236}">
                <a16:creationId xmlns:a16="http://schemas.microsoft.com/office/drawing/2014/main" id="{52C75B4B-AB06-3713-A0A2-4BE6BFDA321E}"/>
              </a:ext>
            </a:extLst>
          </p:cNvPr>
          <p:cNvSpPr>
            <a:spLocks noGrp="1"/>
          </p:cNvSpPr>
          <p:nvPr>
            <p:ph type="dt" sz="half" idx="10"/>
          </p:nvPr>
        </p:nvSpPr>
        <p:spPr/>
        <p:txBody>
          <a:bodyPr/>
          <a:lstStyle/>
          <a:p>
            <a:fld id="{79EC0A4B-AE81-4AD7-86EA-9F753B2B1EB0}" type="datetime1">
              <a:rPr lang="en-US" smtClean="0"/>
              <a:t>10/6/2022</a:t>
            </a:fld>
            <a:endParaRPr lang="en-US" dirty="0"/>
          </a:p>
        </p:txBody>
      </p:sp>
      <p:sp>
        <p:nvSpPr>
          <p:cNvPr id="5" name="Tijdelijke aanduiding voor dianummer 4">
            <a:extLst>
              <a:ext uri="{FF2B5EF4-FFF2-40B4-BE49-F238E27FC236}">
                <a16:creationId xmlns:a16="http://schemas.microsoft.com/office/drawing/2014/main" id="{79B41B69-48CF-1025-BDB0-0DC4F085F930}"/>
              </a:ext>
            </a:extLst>
          </p:cNvPr>
          <p:cNvSpPr>
            <a:spLocks noGrp="1"/>
          </p:cNvSpPr>
          <p:nvPr>
            <p:ph type="sldNum" sz="quarter" idx="12"/>
          </p:nvPr>
        </p:nvSpPr>
        <p:spPr/>
        <p:txBody>
          <a:bodyPr/>
          <a:lstStyle/>
          <a:p>
            <a:fld id="{80F073CC-40D5-4B23-8DF0-9BD0A0C12F2C}" type="slidenum">
              <a:rPr lang="en-US" smtClean="0"/>
              <a:t>10</a:t>
            </a:fld>
            <a:endParaRPr lang="en-US" dirty="0"/>
          </a:p>
        </p:txBody>
      </p:sp>
      <p:pic>
        <p:nvPicPr>
          <p:cNvPr id="7" name="Afbeelding 6">
            <a:extLst>
              <a:ext uri="{FF2B5EF4-FFF2-40B4-BE49-F238E27FC236}">
                <a16:creationId xmlns:a16="http://schemas.microsoft.com/office/drawing/2014/main" id="{750DEE98-3839-A933-D001-430BEFF144D2}"/>
              </a:ext>
            </a:extLst>
          </p:cNvPr>
          <p:cNvPicPr>
            <a:picLocks noChangeAspect="1"/>
          </p:cNvPicPr>
          <p:nvPr/>
        </p:nvPicPr>
        <p:blipFill>
          <a:blip r:embed="rId2"/>
          <a:stretch>
            <a:fillRect/>
          </a:stretch>
        </p:blipFill>
        <p:spPr>
          <a:xfrm>
            <a:off x="10121333" y="0"/>
            <a:ext cx="1165318" cy="6477000"/>
          </a:xfrm>
          <a:prstGeom prst="rect">
            <a:avLst/>
          </a:prstGeom>
        </p:spPr>
      </p:pic>
      <p:pic>
        <p:nvPicPr>
          <p:cNvPr id="9" name="Afbeelding 8">
            <a:extLst>
              <a:ext uri="{FF2B5EF4-FFF2-40B4-BE49-F238E27FC236}">
                <a16:creationId xmlns:a16="http://schemas.microsoft.com/office/drawing/2014/main" id="{8690B9D0-696E-1C88-C659-C5FA860286DD}"/>
              </a:ext>
            </a:extLst>
          </p:cNvPr>
          <p:cNvPicPr>
            <a:picLocks noChangeAspect="1"/>
          </p:cNvPicPr>
          <p:nvPr/>
        </p:nvPicPr>
        <p:blipFill>
          <a:blip r:embed="rId3"/>
          <a:stretch>
            <a:fillRect/>
          </a:stretch>
        </p:blipFill>
        <p:spPr>
          <a:xfrm>
            <a:off x="8932276" y="0"/>
            <a:ext cx="1290239" cy="6477000"/>
          </a:xfrm>
          <a:prstGeom prst="rect">
            <a:avLst/>
          </a:prstGeom>
        </p:spPr>
      </p:pic>
      <p:pic>
        <p:nvPicPr>
          <p:cNvPr id="13" name="Afbeelding 12">
            <a:extLst>
              <a:ext uri="{FF2B5EF4-FFF2-40B4-BE49-F238E27FC236}">
                <a16:creationId xmlns:a16="http://schemas.microsoft.com/office/drawing/2014/main" id="{B3176AEE-5010-0E29-F852-D0912BC006F8}"/>
              </a:ext>
            </a:extLst>
          </p:cNvPr>
          <p:cNvPicPr>
            <a:picLocks noChangeAspect="1"/>
          </p:cNvPicPr>
          <p:nvPr/>
        </p:nvPicPr>
        <p:blipFill>
          <a:blip r:embed="rId4"/>
          <a:stretch>
            <a:fillRect/>
          </a:stretch>
        </p:blipFill>
        <p:spPr>
          <a:xfrm>
            <a:off x="2375074" y="4606653"/>
            <a:ext cx="4104456" cy="1846792"/>
          </a:xfrm>
          <a:prstGeom prst="rect">
            <a:avLst/>
          </a:prstGeom>
        </p:spPr>
      </p:pic>
    </p:spTree>
    <p:extLst>
      <p:ext uri="{BB962C8B-B14F-4D97-AF65-F5344CB8AC3E}">
        <p14:creationId xmlns:p14="http://schemas.microsoft.com/office/powerpoint/2010/main" val="232476529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Tijdelijke aanduiding voor datum 2">
            <a:extLst>
              <a:ext uri="{FF2B5EF4-FFF2-40B4-BE49-F238E27FC236}">
                <a16:creationId xmlns:a16="http://schemas.microsoft.com/office/drawing/2014/main" id="{D4F86CD0-B6B2-4F13-95D0-2C51CD5EE4DF}"/>
              </a:ext>
            </a:extLst>
          </p:cNvPr>
          <p:cNvSpPr>
            <a:spLocks noGrp="1"/>
          </p:cNvSpPr>
          <p:nvPr>
            <p:ph type="dt" sz="half" idx="10"/>
          </p:nvPr>
        </p:nvSpPr>
        <p:spPr/>
        <p:txBody>
          <a:bodyPr/>
          <a:lstStyle/>
          <a:p>
            <a:fld id="{B1269E3D-046A-4E0E-A8F6-516780ECFE19}" type="datetime1">
              <a:rPr lang="en-US" smtClean="0"/>
              <a:t>10/6/2022</a:t>
            </a:fld>
            <a:endParaRPr lang="en-US"/>
          </a:p>
        </p:txBody>
      </p:sp>
      <p:sp>
        <p:nvSpPr>
          <p:cNvPr id="4" name="Tijdelijke aanduiding voor dianummer 3">
            <a:extLst>
              <a:ext uri="{FF2B5EF4-FFF2-40B4-BE49-F238E27FC236}">
                <a16:creationId xmlns:a16="http://schemas.microsoft.com/office/drawing/2014/main" id="{5291D39C-43DE-4685-9DD4-64EFE3D6D816}"/>
              </a:ext>
            </a:extLst>
          </p:cNvPr>
          <p:cNvSpPr>
            <a:spLocks noGrp="1"/>
          </p:cNvSpPr>
          <p:nvPr>
            <p:ph type="sldNum" sz="quarter" idx="12"/>
          </p:nvPr>
        </p:nvSpPr>
        <p:spPr/>
        <p:txBody>
          <a:bodyPr/>
          <a:lstStyle/>
          <a:p>
            <a:fld id="{80F073CC-40D5-4B23-8DF0-9BD0A0C12F2C}" type="slidenum">
              <a:rPr lang="en-US" smtClean="0"/>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0" name="Picture 6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72" name="Straight Connector 7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3B3E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D1F299F1-9D8A-9AC7-7936-0BA6BC37C1DA}"/>
              </a:ext>
            </a:extLst>
          </p:cNvPr>
          <p:cNvPicPr>
            <a:picLocks noChangeAspect="1"/>
          </p:cNvPicPr>
          <p:nvPr/>
        </p:nvPicPr>
        <p:blipFill rotWithShape="1">
          <a:blip r:embed="rId3"/>
          <a:srcRect t="7959" r="2" b="29953"/>
          <a:stretch/>
        </p:blipFill>
        <p:spPr>
          <a:xfrm>
            <a:off x="607942" y="607718"/>
            <a:ext cx="10303015" cy="5261563"/>
          </a:xfrm>
          <a:prstGeom prst="rect">
            <a:avLst/>
          </a:prstGeom>
        </p:spPr>
      </p:pic>
      <p:sp>
        <p:nvSpPr>
          <p:cNvPr id="5" name="Tijdelijke aanduiding voor dianummer 4">
            <a:extLst>
              <a:ext uri="{FF2B5EF4-FFF2-40B4-BE49-F238E27FC236}">
                <a16:creationId xmlns:a16="http://schemas.microsoft.com/office/drawing/2014/main" id="{187C529D-8FE6-4B35-A3C9-E3ADD134161B}"/>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12</a:t>
            </a:fld>
            <a:endParaRPr lang="en-US" sz="1900">
              <a:solidFill>
                <a:srgbClr val="FFFFFF"/>
              </a:solidFill>
            </a:endParaRPr>
          </a:p>
        </p:txBody>
      </p:sp>
      <p:sp>
        <p:nvSpPr>
          <p:cNvPr id="76" name="Rectangle 75">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A4D2D2DC-72D3-4E92-9001-97F4F1F6B96D}"/>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10/6/2022</a:t>
            </a:fld>
            <a:endParaRPr lang="en-US" sz="1000">
              <a:solidFill>
                <a:srgbClr val="FFFFFF"/>
              </a:solidFill>
            </a:endParaRPr>
          </a:p>
        </p:txBody>
      </p:sp>
    </p:spTree>
    <p:extLst>
      <p:ext uri="{BB962C8B-B14F-4D97-AF65-F5344CB8AC3E}">
        <p14:creationId xmlns:p14="http://schemas.microsoft.com/office/powerpoint/2010/main" val="301202303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018539" y="4941103"/>
            <a:ext cx="2597316" cy="415825"/>
          </a:xfrm>
          <a:prstGeom prst="rect">
            <a:avLst/>
          </a:prstGeom>
        </p:spPr>
        <p:txBody>
          <a:bodyPr vert="horz" wrap="square" lIns="0" tIns="0" rIns="0" bIns="0" rtlCol="0">
            <a:spAutoFit/>
          </a:bodyPr>
          <a:lstStyle/>
          <a:p>
            <a:pPr marL="0" marR="0">
              <a:lnSpc>
                <a:spcPts val="2974"/>
              </a:lnSpc>
              <a:spcBef>
                <a:spcPts val="0"/>
              </a:spcBef>
              <a:spcAft>
                <a:spcPts val="0"/>
              </a:spcAft>
            </a:pPr>
            <a:r>
              <a:rPr sz="2400" i="1" dirty="0">
                <a:solidFill>
                  <a:srgbClr val="FF0000"/>
                </a:solidFill>
                <a:latin typeface="LJQQAM+ITC Zapf Chancery Medium Italic"/>
                <a:cs typeface="LJQQAM+ITC Zapf Chancery Medium Italic"/>
              </a:rPr>
              <a:t>Bedrijfsobligaties</a:t>
            </a:r>
            <a:r>
              <a:rPr sz="2400" i="1" spc="43"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in</a:t>
            </a:r>
            <a:r>
              <a:rPr sz="2400" i="1" spc="21"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a:t>
            </a:r>
          </a:p>
        </p:txBody>
      </p:sp>
      <p:sp>
        <p:nvSpPr>
          <p:cNvPr id="4" name="object 4"/>
          <p:cNvSpPr txBox="1"/>
          <p:nvPr/>
        </p:nvSpPr>
        <p:spPr>
          <a:xfrm>
            <a:off x="1018539" y="5407193"/>
            <a:ext cx="6996977" cy="883186"/>
          </a:xfrm>
          <a:prstGeom prst="rect">
            <a:avLst/>
          </a:prstGeom>
        </p:spPr>
        <p:txBody>
          <a:bodyPr vert="horz" wrap="square" lIns="0" tIns="0" rIns="0" bIns="0" rtlCol="0">
            <a:spAutoFit/>
          </a:bodyPr>
          <a:lstStyle/>
          <a:p>
            <a:pPr marL="0" marR="0">
              <a:lnSpc>
                <a:spcPts val="2974"/>
              </a:lnSpc>
              <a:spcBef>
                <a:spcPts val="0"/>
              </a:spcBef>
              <a:spcAft>
                <a:spcPts val="0"/>
              </a:spcAft>
            </a:pPr>
            <a:r>
              <a:rPr sz="2400" i="1" spc="10" dirty="0">
                <a:solidFill>
                  <a:srgbClr val="FF0000"/>
                </a:solidFill>
                <a:latin typeface="LJQQAM+ITC Zapf Chancery Medium Italic"/>
                <a:cs typeface="LJQQAM+ITC Zapf Chancery Medium Italic"/>
              </a:rPr>
              <a:t>Selectie</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van</a:t>
            </a:r>
            <a:r>
              <a:rPr sz="2400" i="1" spc="20"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emissie </a:t>
            </a:r>
            <a:r>
              <a:rPr sz="2400" i="1" spc="10" dirty="0">
                <a:solidFill>
                  <a:srgbClr val="FF0000"/>
                </a:solidFill>
                <a:latin typeface="LJQQAM+ITC Zapf Chancery Medium Italic"/>
                <a:cs typeface="LJQQAM+ITC Zapf Chancery Medium Italic"/>
              </a:rPr>
              <a:t>van</a:t>
            </a:r>
            <a:r>
              <a:rPr sz="2400" i="1" spc="18" dirty="0">
                <a:solidFill>
                  <a:srgbClr val="FF0000"/>
                </a:solidFill>
                <a:latin typeface="LJQQAM+ITC Zapf Chancery Medium Italic"/>
                <a:cs typeface="LJQQAM+ITC Zapf Chancery Medium Italic"/>
              </a:rPr>
              <a:t> </a:t>
            </a:r>
            <a:r>
              <a:rPr sz="2400" i="1" dirty="0">
                <a:solidFill>
                  <a:srgbClr val="FF0000"/>
                </a:solidFill>
                <a:latin typeface="LJQQAM+ITC Zapf Chancery Medium Italic"/>
                <a:cs typeface="LJQQAM+ITC Zapf Chancery Medium Italic"/>
              </a:rPr>
              <a:t>euro-obligaties</a:t>
            </a:r>
            <a:r>
              <a:rPr sz="2400" i="1" spc="10" dirty="0">
                <a:solidFill>
                  <a:srgbClr val="FF0000"/>
                </a:solidFill>
                <a:latin typeface="LJQQAM+ITC Zapf Chancery Medium Italic"/>
                <a:cs typeface="LJQQAM+ITC Zapf Chancery Medium Italic"/>
              </a:rPr>
              <a:t> in</a:t>
            </a:r>
            <a:r>
              <a:rPr sz="2400" i="1" dirty="0">
                <a:solidFill>
                  <a:srgbClr val="FF0000"/>
                </a:solidFill>
                <a:latin typeface="LJQQAM+ITC Zapf Chancery Medium Italic"/>
                <a:cs typeface="LJQQAM+ITC Zapf Chancery Medium Italic"/>
              </a:rPr>
              <a:t> verschillende</a:t>
            </a:r>
            <a:r>
              <a:rPr sz="2400" i="1" spc="73"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munten</a:t>
            </a:r>
          </a:p>
          <a:p>
            <a:pPr marL="0" marR="0">
              <a:lnSpc>
                <a:spcPts val="2974"/>
              </a:lnSpc>
              <a:spcBef>
                <a:spcPts val="705"/>
              </a:spcBef>
              <a:spcAft>
                <a:spcPts val="0"/>
              </a:spcAft>
            </a:pPr>
            <a:r>
              <a:rPr sz="2400" i="1" spc="10" dirty="0">
                <a:solidFill>
                  <a:srgbClr val="FF0000"/>
                </a:solidFill>
                <a:latin typeface="LJQQAM+ITC Zapf Chancery Medium Italic"/>
                <a:cs typeface="LJQQAM+ITC Zapf Chancery Medium Italic"/>
              </a:rPr>
              <a:t>Courtasy</a:t>
            </a:r>
            <a:r>
              <a:rPr sz="2400" i="1" spc="18"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by</a:t>
            </a:r>
            <a:r>
              <a:rPr sz="2400" i="1" dirty="0">
                <a:solidFill>
                  <a:srgbClr val="FF0000"/>
                </a:solidFill>
                <a:latin typeface="LJQQAM+ITC Zapf Chancery Medium Italic"/>
                <a:cs typeface="LJQQAM+ITC Zapf Chancery Medium Italic"/>
              </a:rPr>
              <a:t> Goldwasser</a:t>
            </a:r>
            <a:r>
              <a:rPr sz="2400" i="1" spc="2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exchange</a:t>
            </a:r>
            <a:r>
              <a:rPr sz="2400" i="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;luxembourg</a:t>
            </a:r>
            <a:r>
              <a:rPr sz="2400" i="1" spc="31" dirty="0">
                <a:solidFill>
                  <a:srgbClr val="FF0000"/>
                </a:solidFill>
                <a:latin typeface="LJQQAM+ITC Zapf Chancery Medium Italic"/>
                <a:cs typeface="LJQQAM+ITC Zapf Chancery Medium Italic"/>
              </a:rPr>
              <a:t> </a:t>
            </a:r>
            <a:r>
              <a:rPr sz="2400" i="1" spc="10" dirty="0">
                <a:solidFill>
                  <a:srgbClr val="FF0000"/>
                </a:solidFill>
                <a:latin typeface="LJQQAM+ITC Zapf Chancery Medium Italic"/>
                <a:cs typeface="LJQQAM+ITC Zapf Chancery Medium Italic"/>
              </a:rPr>
              <a:t>stock exchange</a:t>
            </a:r>
          </a:p>
        </p:txBody>
      </p:sp>
      <p:sp>
        <p:nvSpPr>
          <p:cNvPr id="5" name="object 5"/>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18</a:t>
            </a:r>
          </a:p>
        </p:txBody>
      </p:sp>
      <p:sp>
        <p:nvSpPr>
          <p:cNvPr id="6" name="object 6"/>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DBF5F9"/>
                </a:solidFill>
                <a:latin typeface="Arial Unicode MS"/>
                <a:cs typeface="Arial Unicode MS"/>
              </a:rPr>
              <a:t>20/02/16</a:t>
            </a:r>
          </a:p>
        </p:txBody>
      </p:sp>
      <p:sp>
        <p:nvSpPr>
          <p:cNvPr id="7" name="Tijdelijke aanduiding voor datum 6">
            <a:extLst>
              <a:ext uri="{FF2B5EF4-FFF2-40B4-BE49-F238E27FC236}">
                <a16:creationId xmlns:a16="http://schemas.microsoft.com/office/drawing/2014/main" id="{89B6CDDE-32B2-43E0-B68D-30F4F0E48C05}"/>
              </a:ext>
            </a:extLst>
          </p:cNvPr>
          <p:cNvSpPr>
            <a:spLocks noGrp="1"/>
          </p:cNvSpPr>
          <p:nvPr>
            <p:ph type="dt" sz="half" idx="10"/>
          </p:nvPr>
        </p:nvSpPr>
        <p:spPr/>
        <p:txBody>
          <a:bodyPr/>
          <a:lstStyle/>
          <a:p>
            <a:fld id="{70F50FA9-D619-4A9B-BD42-A06B36CAB371}" type="datetime1">
              <a:rPr lang="en-US" smtClean="0"/>
              <a:t>10/6/2022</a:t>
            </a:fld>
            <a:endParaRPr lang="en-US"/>
          </a:p>
        </p:txBody>
      </p:sp>
      <p:sp>
        <p:nvSpPr>
          <p:cNvPr id="8" name="Tijdelijke aanduiding voor dianummer 7">
            <a:extLst>
              <a:ext uri="{FF2B5EF4-FFF2-40B4-BE49-F238E27FC236}">
                <a16:creationId xmlns:a16="http://schemas.microsoft.com/office/drawing/2014/main" id="{659BE715-56BA-49C5-A1D3-836E1C4CE740}"/>
              </a:ext>
            </a:extLst>
          </p:cNvPr>
          <p:cNvSpPr>
            <a:spLocks noGrp="1"/>
          </p:cNvSpPr>
          <p:nvPr>
            <p:ph type="sldNum" sz="quarter" idx="12"/>
          </p:nvPr>
        </p:nvSpPr>
        <p:spPr/>
        <p:txBody>
          <a:bodyPr/>
          <a:lstStyle/>
          <a:p>
            <a:fld id="{80F073CC-40D5-4B23-8DF0-9BD0A0C12F2C}" type="slidenum">
              <a:rPr lang="en-US" smtClean="0"/>
              <a:t>13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7" name="Rectangle 5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8" name="Picture 6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79" name="Straight Connector 6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80" name="Rectangle 65">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7">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E3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058968BE-1D5B-8D19-33CB-15C7219D7C27}"/>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smtClean="0">
                <a:solidFill>
                  <a:schemeClr val="tx1">
                    <a:lumMod val="65000"/>
                    <a:lumOff val="35000"/>
                  </a:schemeClr>
                </a:solidFill>
              </a:rPr>
              <a:pPr>
                <a:spcAft>
                  <a:spcPts val="600"/>
                </a:spcAft>
              </a:pPr>
              <a:t>14</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1C458980-8482-9E63-AB27-94DCB1DBC060}"/>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smtClean="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pic>
        <p:nvPicPr>
          <p:cNvPr id="6" name="Afbeelding 5">
            <a:extLst>
              <a:ext uri="{FF2B5EF4-FFF2-40B4-BE49-F238E27FC236}">
                <a16:creationId xmlns:a16="http://schemas.microsoft.com/office/drawing/2014/main" id="{C4CD20FB-46C2-2A10-3707-83F0BF054B4B}"/>
              </a:ext>
            </a:extLst>
          </p:cNvPr>
          <p:cNvPicPr>
            <a:picLocks noChangeAspect="1"/>
          </p:cNvPicPr>
          <p:nvPr/>
        </p:nvPicPr>
        <p:blipFill>
          <a:blip r:embed="rId3"/>
          <a:stretch>
            <a:fillRect/>
          </a:stretch>
        </p:blipFill>
        <p:spPr>
          <a:xfrm>
            <a:off x="668337" y="790228"/>
            <a:ext cx="10182225" cy="4878766"/>
          </a:xfrm>
          <a:prstGeom prst="rect">
            <a:avLst/>
          </a:prstGeom>
        </p:spPr>
      </p:pic>
    </p:spTree>
    <p:extLst>
      <p:ext uri="{BB962C8B-B14F-4D97-AF65-F5344CB8AC3E}">
        <p14:creationId xmlns:p14="http://schemas.microsoft.com/office/powerpoint/2010/main" val="416732754"/>
      </p:ext>
    </p:extLst>
  </p:cSld>
  <p:clrMapOvr>
    <a:masterClrMapping/>
  </p:clrMapOvr>
  <mc:AlternateContent xmlns:mc="http://schemas.openxmlformats.org/markup-compatibility/2006" xmlns:p14="http://schemas.microsoft.com/office/powerpoint/2010/main">
    <mc:Choice Requires="p14">
      <p:transition spd="slow" p14:dur="1250" advTm="7000">
        <p14:flip dir="r"/>
      </p:transition>
    </mc:Choice>
    <mc:Fallback xmlns="">
      <p:transition spd="slow" advTm="7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47139" y="5208128"/>
            <a:ext cx="9692333" cy="951140"/>
          </a:xfrm>
          <a:prstGeom prst="rect">
            <a:avLst/>
          </a:prstGeom>
        </p:spPr>
        <p:txBody>
          <a:bodyPr vert="horz" wrap="square" lIns="0" tIns="0" rIns="0" bIns="0" rtlCol="0">
            <a:spAutoFit/>
          </a:bodyPr>
          <a:lstStyle/>
          <a:p>
            <a:pPr marL="0" marR="0">
              <a:lnSpc>
                <a:spcPts val="2679"/>
              </a:lnSpc>
              <a:spcBef>
                <a:spcPts val="0"/>
              </a:spcBef>
              <a:spcAft>
                <a:spcPts val="0"/>
              </a:spcAft>
            </a:pPr>
            <a:r>
              <a:rPr sz="1900" dirty="0">
                <a:solidFill>
                  <a:srgbClr val="C00000"/>
                </a:solidFill>
                <a:latin typeface="Arial Black"/>
                <a:cs typeface="Arial Black"/>
              </a:rPr>
              <a:t>Opgelet een koersdoel</a:t>
            </a:r>
            <a:r>
              <a:rPr sz="1900" spc="10" dirty="0">
                <a:solidFill>
                  <a:srgbClr val="C00000"/>
                </a:solidFill>
                <a:latin typeface="Arial Black"/>
                <a:cs typeface="Arial Black"/>
              </a:rPr>
              <a:t> </a:t>
            </a:r>
            <a:r>
              <a:rPr sz="1900" dirty="0">
                <a:solidFill>
                  <a:srgbClr val="C00000"/>
                </a:solidFill>
                <a:latin typeface="Arial Black"/>
                <a:cs typeface="Arial Black"/>
              </a:rPr>
              <a:t>is een hypothetische</a:t>
            </a:r>
            <a:r>
              <a:rPr sz="1900" spc="542" dirty="0">
                <a:solidFill>
                  <a:srgbClr val="C00000"/>
                </a:solidFill>
                <a:latin typeface="Arial Black"/>
                <a:cs typeface="Arial Black"/>
              </a:rPr>
              <a:t> </a:t>
            </a:r>
            <a:r>
              <a:rPr sz="1900" spc="-10" dirty="0">
                <a:solidFill>
                  <a:srgbClr val="C00000"/>
                </a:solidFill>
                <a:latin typeface="Arial Black"/>
                <a:cs typeface="Arial Black"/>
              </a:rPr>
              <a:t>cijfer</a:t>
            </a:r>
            <a:r>
              <a:rPr sz="1900" spc="15" dirty="0">
                <a:solidFill>
                  <a:srgbClr val="C00000"/>
                </a:solidFill>
                <a:latin typeface="Arial Black"/>
                <a:cs typeface="Arial Black"/>
              </a:rPr>
              <a:t> </a:t>
            </a:r>
            <a:r>
              <a:rPr sz="1900" spc="-28" dirty="0">
                <a:solidFill>
                  <a:srgbClr val="C00000"/>
                </a:solidFill>
                <a:latin typeface="Arial Black"/>
                <a:cs typeface="Arial Black"/>
              </a:rPr>
              <a:t>dat</a:t>
            </a:r>
            <a:r>
              <a:rPr sz="1900" spc="31" dirty="0">
                <a:solidFill>
                  <a:srgbClr val="C00000"/>
                </a:solidFill>
                <a:latin typeface="Arial Black"/>
                <a:cs typeface="Arial Black"/>
              </a:rPr>
              <a:t> </a:t>
            </a:r>
            <a:r>
              <a:rPr sz="1900" spc="14" dirty="0">
                <a:solidFill>
                  <a:srgbClr val="C00000"/>
                </a:solidFill>
                <a:latin typeface="Arial Black"/>
                <a:cs typeface="Arial Black"/>
              </a:rPr>
              <a:t>wij </a:t>
            </a:r>
            <a:r>
              <a:rPr sz="1900" dirty="0">
                <a:solidFill>
                  <a:srgbClr val="C00000"/>
                </a:solidFill>
                <a:latin typeface="Arial Black"/>
                <a:cs typeface="Arial Black"/>
              </a:rPr>
              <a:t>naar</a:t>
            </a:r>
            <a:r>
              <a:rPr sz="1900" spc="11" dirty="0">
                <a:solidFill>
                  <a:srgbClr val="C00000"/>
                </a:solidFill>
                <a:latin typeface="Arial Black"/>
                <a:cs typeface="Arial Black"/>
              </a:rPr>
              <a:t> </a:t>
            </a:r>
            <a:r>
              <a:rPr sz="1900" spc="-37" dirty="0">
                <a:solidFill>
                  <a:srgbClr val="C00000"/>
                </a:solidFill>
                <a:latin typeface="Arial Black"/>
                <a:cs typeface="Arial Black"/>
              </a:rPr>
              <a:t>voor</a:t>
            </a:r>
          </a:p>
          <a:p>
            <a:pPr marL="0" marR="0">
              <a:lnSpc>
                <a:spcPts val="2279"/>
              </a:lnSpc>
              <a:spcBef>
                <a:spcPts val="0"/>
              </a:spcBef>
              <a:spcAft>
                <a:spcPts val="0"/>
              </a:spcAft>
            </a:pPr>
            <a:r>
              <a:rPr sz="1900" spc="-15" dirty="0">
                <a:solidFill>
                  <a:srgbClr val="C00000"/>
                </a:solidFill>
                <a:latin typeface="Arial Black"/>
                <a:cs typeface="Arial Black"/>
              </a:rPr>
              <a:t>schuiven</a:t>
            </a:r>
            <a:r>
              <a:rPr sz="1900" spc="11" dirty="0">
                <a:solidFill>
                  <a:srgbClr val="C00000"/>
                </a:solidFill>
                <a:latin typeface="Arial Black"/>
                <a:cs typeface="Arial Black"/>
              </a:rPr>
              <a:t> </a:t>
            </a:r>
            <a:r>
              <a:rPr sz="1900" dirty="0">
                <a:solidFill>
                  <a:srgbClr val="C00000"/>
                </a:solidFill>
                <a:latin typeface="Arial Black"/>
                <a:cs typeface="Arial Black"/>
              </a:rPr>
              <a:t>als streefdoel maar</a:t>
            </a:r>
            <a:r>
              <a:rPr sz="1900" spc="25" dirty="0">
                <a:solidFill>
                  <a:srgbClr val="C00000"/>
                </a:solidFill>
                <a:latin typeface="Arial Black"/>
                <a:cs typeface="Arial Black"/>
              </a:rPr>
              <a:t> </a:t>
            </a:r>
            <a:r>
              <a:rPr sz="1900" dirty="0">
                <a:solidFill>
                  <a:srgbClr val="C00000"/>
                </a:solidFill>
                <a:latin typeface="Arial Black"/>
                <a:cs typeface="Arial Black"/>
              </a:rPr>
              <a:t>daarom niet altijd</a:t>
            </a:r>
            <a:r>
              <a:rPr sz="1900" spc="14" dirty="0">
                <a:solidFill>
                  <a:srgbClr val="C00000"/>
                </a:solidFill>
                <a:latin typeface="Arial Black"/>
                <a:cs typeface="Arial Black"/>
              </a:rPr>
              <a:t> </a:t>
            </a:r>
            <a:r>
              <a:rPr sz="1900" dirty="0">
                <a:solidFill>
                  <a:srgbClr val="C00000"/>
                </a:solidFill>
                <a:latin typeface="Arial Black"/>
                <a:cs typeface="Arial Black"/>
              </a:rPr>
              <a:t>bereikt zal</a:t>
            </a:r>
            <a:r>
              <a:rPr sz="1900" spc="18" dirty="0">
                <a:solidFill>
                  <a:srgbClr val="C00000"/>
                </a:solidFill>
                <a:latin typeface="Arial Black"/>
                <a:cs typeface="Arial Black"/>
              </a:rPr>
              <a:t> </a:t>
            </a:r>
            <a:r>
              <a:rPr sz="1900" dirty="0">
                <a:solidFill>
                  <a:srgbClr val="C00000"/>
                </a:solidFill>
                <a:latin typeface="Arial Black"/>
                <a:cs typeface="Arial Black"/>
              </a:rPr>
              <a:t>worden!!</a:t>
            </a:r>
          </a:p>
          <a:p>
            <a:pPr marL="0" marR="0">
              <a:lnSpc>
                <a:spcPts val="2230"/>
              </a:lnSpc>
              <a:spcBef>
                <a:spcPts val="0"/>
              </a:spcBef>
              <a:spcAft>
                <a:spcPts val="0"/>
              </a:spcAft>
            </a:pPr>
            <a:r>
              <a:rPr sz="1900" dirty="0">
                <a:solidFill>
                  <a:srgbClr val="C00000"/>
                </a:solidFill>
                <a:latin typeface="Arial Black"/>
                <a:cs typeface="Arial Black"/>
              </a:rPr>
              <a:t>Let </a:t>
            </a:r>
            <a:r>
              <a:rPr sz="1900" spc="-17" dirty="0">
                <a:solidFill>
                  <a:srgbClr val="C00000"/>
                </a:solidFill>
                <a:latin typeface="Arial Black"/>
                <a:cs typeface="Arial Black"/>
              </a:rPr>
              <a:t>op</a:t>
            </a:r>
            <a:r>
              <a:rPr sz="1900" spc="14" dirty="0">
                <a:solidFill>
                  <a:srgbClr val="C00000"/>
                </a:solidFill>
                <a:latin typeface="Arial Black"/>
                <a:cs typeface="Arial Black"/>
              </a:rPr>
              <a:t> </a:t>
            </a:r>
            <a:r>
              <a:rPr sz="1900" dirty="0">
                <a:solidFill>
                  <a:srgbClr val="C00000"/>
                </a:solidFill>
                <a:latin typeface="Arial Black"/>
                <a:cs typeface="Arial Black"/>
              </a:rPr>
              <a:t>al</a:t>
            </a:r>
            <a:r>
              <a:rPr sz="1900" spc="10" dirty="0">
                <a:solidFill>
                  <a:srgbClr val="C00000"/>
                </a:solidFill>
                <a:latin typeface="Arial Black"/>
                <a:cs typeface="Arial Black"/>
              </a:rPr>
              <a:t> </a:t>
            </a:r>
            <a:r>
              <a:rPr sz="1900" dirty="0">
                <a:solidFill>
                  <a:srgbClr val="C00000"/>
                </a:solidFill>
                <a:latin typeface="Arial Black"/>
                <a:cs typeface="Arial Black"/>
              </a:rPr>
              <a:t>uw</a:t>
            </a:r>
            <a:r>
              <a:rPr sz="1900" spc="46" dirty="0">
                <a:solidFill>
                  <a:srgbClr val="C00000"/>
                </a:solidFill>
                <a:latin typeface="Arial Black"/>
                <a:cs typeface="Arial Black"/>
              </a:rPr>
              <a:t> </a:t>
            </a:r>
            <a:r>
              <a:rPr sz="1900" spc="-15" dirty="0">
                <a:solidFill>
                  <a:srgbClr val="C00000"/>
                </a:solidFill>
                <a:latin typeface="Arial Black"/>
                <a:cs typeface="Arial Black"/>
              </a:rPr>
              <a:t>aankopen</a:t>
            </a:r>
            <a:r>
              <a:rPr sz="1900" spc="12" dirty="0">
                <a:solidFill>
                  <a:srgbClr val="C00000"/>
                </a:solidFill>
                <a:latin typeface="Arial Black"/>
                <a:cs typeface="Arial Black"/>
              </a:rPr>
              <a:t> </a:t>
            </a:r>
            <a:r>
              <a:rPr sz="1900" dirty="0">
                <a:solidFill>
                  <a:srgbClr val="C00000"/>
                </a:solidFill>
                <a:latin typeface="Arial Black"/>
                <a:cs typeface="Arial Black"/>
              </a:rPr>
              <a:t>en </a:t>
            </a:r>
            <a:r>
              <a:rPr sz="1900" spc="-11" dirty="0">
                <a:solidFill>
                  <a:srgbClr val="C00000"/>
                </a:solidFill>
                <a:latin typeface="Arial Black"/>
                <a:cs typeface="Arial Black"/>
              </a:rPr>
              <a:t>verkopen</a:t>
            </a:r>
            <a:r>
              <a:rPr sz="1900" dirty="0">
                <a:solidFill>
                  <a:srgbClr val="C00000"/>
                </a:solidFill>
                <a:latin typeface="Arial Black"/>
                <a:cs typeface="Arial Black"/>
              </a:rPr>
              <a:t> steeds te bespreken met je</a:t>
            </a:r>
            <a:r>
              <a:rPr sz="1900" spc="-15" dirty="0">
                <a:solidFill>
                  <a:srgbClr val="C00000"/>
                </a:solidFill>
                <a:latin typeface="Arial Black"/>
                <a:cs typeface="Arial Black"/>
              </a:rPr>
              <a:t> </a:t>
            </a:r>
            <a:r>
              <a:rPr sz="1900" dirty="0">
                <a:solidFill>
                  <a:srgbClr val="C00000"/>
                </a:solidFill>
                <a:latin typeface="Arial Black"/>
                <a:cs typeface="Arial Black"/>
              </a:rPr>
              <a:t>adviseur</a:t>
            </a:r>
          </a:p>
        </p:txBody>
      </p:sp>
      <p:sp>
        <p:nvSpPr>
          <p:cNvPr id="4" name="object 4"/>
          <p:cNvSpPr txBox="1"/>
          <p:nvPr/>
        </p:nvSpPr>
        <p:spPr>
          <a:xfrm>
            <a:off x="10697209" y="6030502"/>
            <a:ext cx="307788" cy="225276"/>
          </a:xfrm>
          <a:prstGeom prst="rect">
            <a:avLst/>
          </a:prstGeom>
        </p:spPr>
        <p:txBody>
          <a:bodyPr vert="horz" wrap="square" lIns="0" tIns="0" rIns="0" bIns="0" rtlCol="0">
            <a:spAutoFit/>
          </a:bodyPr>
          <a:lstStyle/>
          <a:p>
            <a:pPr marL="0" marR="0">
              <a:lnSpc>
                <a:spcPts val="1473"/>
              </a:lnSpc>
              <a:spcBef>
                <a:spcPts val="0"/>
              </a:spcBef>
              <a:spcAft>
                <a:spcPts val="0"/>
              </a:spcAft>
            </a:pPr>
            <a:r>
              <a:rPr sz="1100" dirty="0">
                <a:solidFill>
                  <a:srgbClr val="4D4D4D"/>
                </a:solidFill>
                <a:latin typeface="Arial Unicode MS"/>
                <a:cs typeface="Arial Unicode MS"/>
              </a:rPr>
              <a:t>23</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434342"/>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0DCE50FF-178B-40E1-BADE-D6AE5DACE578}"/>
              </a:ext>
            </a:extLst>
          </p:cNvPr>
          <p:cNvSpPr>
            <a:spLocks noGrp="1"/>
          </p:cNvSpPr>
          <p:nvPr>
            <p:ph type="dt" sz="half" idx="10"/>
          </p:nvPr>
        </p:nvSpPr>
        <p:spPr/>
        <p:txBody>
          <a:bodyPr/>
          <a:lstStyle/>
          <a:p>
            <a:fld id="{10F5962A-CB95-448E-8B92-D90A78C737B1}" type="datetime1">
              <a:rPr lang="en-US" smtClean="0"/>
              <a:t>10/6/2022</a:t>
            </a:fld>
            <a:endParaRPr lang="en-US"/>
          </a:p>
        </p:txBody>
      </p:sp>
      <p:sp>
        <p:nvSpPr>
          <p:cNvPr id="7" name="Tijdelijke aanduiding voor dianummer 6">
            <a:extLst>
              <a:ext uri="{FF2B5EF4-FFF2-40B4-BE49-F238E27FC236}">
                <a16:creationId xmlns:a16="http://schemas.microsoft.com/office/drawing/2014/main" id="{ACD3BDAE-0B65-4E43-8051-7C163FE5D8B7}"/>
              </a:ext>
            </a:extLst>
          </p:cNvPr>
          <p:cNvSpPr>
            <a:spLocks noGrp="1"/>
          </p:cNvSpPr>
          <p:nvPr>
            <p:ph type="sldNum" sz="quarter" idx="12"/>
          </p:nvPr>
        </p:nvSpPr>
        <p:spPr/>
        <p:txBody>
          <a:bodyPr/>
          <a:lstStyle/>
          <a:p>
            <a:fld id="{80F073CC-40D5-4B23-8DF0-9BD0A0C12F2C}" type="slidenum">
              <a:rPr lang="en-US" smtClean="0"/>
              <a:t>15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8" name="Picture 10">
            <a:extLst>
              <a:ext uri="{FF2B5EF4-FFF2-40B4-BE49-F238E27FC236}">
                <a16:creationId xmlns:a16="http://schemas.microsoft.com/office/drawing/2014/main" id="{F28373B5-F4E4-4102-9D27-E17631B4C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5779372"/>
            <a:ext cx="11518900" cy="701675"/>
          </a:xfrm>
          <a:prstGeom prst="rect">
            <a:avLst/>
          </a:prstGeom>
        </p:spPr>
      </p:pic>
      <p:sp>
        <p:nvSpPr>
          <p:cNvPr id="30" name="Rectangle 12">
            <a:extLst>
              <a:ext uri="{FF2B5EF4-FFF2-40B4-BE49-F238E27FC236}">
                <a16:creationId xmlns:a16="http://schemas.microsoft.com/office/drawing/2014/main" id="{F23306E6-5D0B-439F-BB88-7F1CEA89B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2726"/>
            <a:ext cx="11518900" cy="5333300"/>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14">
            <a:extLst>
              <a:ext uri="{FF2B5EF4-FFF2-40B4-BE49-F238E27FC236}">
                <a16:creationId xmlns:a16="http://schemas.microsoft.com/office/drawing/2014/main" id="{23D9016E-713D-40ED-A242-4F407E9053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1198"/>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3" name="Picture 16">
            <a:extLst>
              <a:ext uri="{FF2B5EF4-FFF2-40B4-BE49-F238E27FC236}">
                <a16:creationId xmlns:a16="http://schemas.microsoft.com/office/drawing/2014/main" id="{06E4F4B6-B981-4284-BB88-5B702BA3D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063325" y="607716"/>
            <a:ext cx="9079773" cy="146812"/>
          </a:xfrm>
          <a:prstGeom prst="rect">
            <a:avLst/>
          </a:prstGeom>
          <a:noFill/>
          <a:ln>
            <a:noFill/>
          </a:ln>
        </p:spPr>
      </p:pic>
      <p:sp useBgFill="1">
        <p:nvSpPr>
          <p:cNvPr id="34" name="Rectangle 18">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518612"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0">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Rectangle 22">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671" y="603035"/>
            <a:ext cx="10303273" cy="4574359"/>
          </a:xfrm>
          <a:prstGeom prst="rect">
            <a:avLst/>
          </a:prstGeom>
          <a:gradFill rotWithShape="1">
            <a:gsLst>
              <a:gs pos="0">
                <a:sysClr val="windowText" lastClr="000000">
                  <a:lumMod val="85000"/>
                  <a:lumOff val="15000"/>
                </a:sysClr>
              </a:gs>
              <a:gs pos="100000">
                <a:sysClr val="windowText" lastClr="000000">
                  <a:lumMod val="95000"/>
                  <a:lumOff val="5000"/>
                </a:sysClr>
              </a:gs>
            </a:gsLst>
            <a:lin ang="5400000" scaled="0"/>
          </a:gradFill>
          <a:ln w="76200" cap="flat" cmpd="sng" algn="ctr">
            <a:noFill/>
            <a:prstDash val="solid"/>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txBody>
          <a:bodyPr rtlCol="0" anchor="ctr"/>
          <a:lstStyle/>
          <a:p>
            <a:pPr algn="ctr" defTabSz="914400"/>
            <a:endParaRPr lang="en-US" kern="0">
              <a:solidFill>
                <a:prstClr val="white"/>
              </a:solidFill>
              <a:latin typeface="Century Gothic" panose="020B0502020202020204"/>
            </a:endParaRPr>
          </a:p>
        </p:txBody>
      </p:sp>
      <p:sp>
        <p:nvSpPr>
          <p:cNvPr id="37" name="Rectangle 24">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161" y="817574"/>
            <a:ext cx="9874577" cy="4145280"/>
          </a:xfrm>
          <a:prstGeom prst="rect">
            <a:avLst/>
          </a:prstGeom>
          <a:gradFill rotWithShape="1">
            <a:gsLst>
              <a:gs pos="0">
                <a:srgbClr val="DADADA"/>
              </a:gs>
              <a:gs pos="100000">
                <a:srgbClr val="FFFFFE"/>
              </a:gs>
            </a:gsLst>
            <a:lin ang="16200000" scaled="0"/>
          </a:gradFill>
          <a:ln w="50800" cap="flat" cmpd="sng" algn="ctr">
            <a:solidFill>
              <a:srgbClr val="191919"/>
            </a:solidFill>
            <a:prstDash val="solid"/>
            <a:miter lim="800000"/>
          </a:ln>
          <a:effectLst>
            <a:innerShdw blurRad="63500" dist="88900" dir="14100000">
              <a:srgbClr val="000000">
                <a:alpha val="30000"/>
              </a:srgbClr>
            </a:innerShdw>
          </a:effectLst>
          <a:scene3d>
            <a:camera prst="orthographicFront"/>
            <a:lightRig rig="threePt" dir="t"/>
          </a:scene3d>
          <a:sp3d>
            <a:bevelT prst="relaxedInset"/>
          </a:sp3d>
        </p:spPr>
        <p:txBody>
          <a:bodyPr rtlCol="0" anchor="ctr"/>
          <a:lstStyle/>
          <a:p>
            <a:pPr algn="ctr" defTabSz="914400"/>
            <a:endParaRPr lang="en-US" kern="0">
              <a:solidFill>
                <a:prstClr val="white"/>
              </a:solidFill>
              <a:latin typeface="Century Gothic" panose="020B0502020202020204"/>
            </a:endParaRPr>
          </a:p>
        </p:txBody>
      </p:sp>
      <p:sp>
        <p:nvSpPr>
          <p:cNvPr id="27" name="Rectangle 26">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523" y="973022"/>
            <a:ext cx="9563567" cy="3834384"/>
          </a:xfrm>
          <a:prstGeom prst="rect">
            <a:avLst/>
          </a:prstGeom>
          <a:solidFill>
            <a:srgbClr val="FFFFFE"/>
          </a:solidFill>
          <a:ln w="6350" cap="flat" cmpd="sng" algn="ctr">
            <a:solidFill>
              <a:srgbClr val="DCDCE0"/>
            </a:solidFill>
            <a:prstDash val="solid"/>
          </a:ln>
          <a:effectLst/>
        </p:spPr>
        <p:txBody>
          <a:bodyPr rtlCol="0" anchor="ctr"/>
          <a:lstStyle/>
          <a:p>
            <a:pPr algn="ctr" defTabSz="914400"/>
            <a:endParaRPr lang="en-US" kern="0">
              <a:solidFill>
                <a:prstClr val="white"/>
              </a:solidFill>
              <a:latin typeface="Century Gothic" panose="020B0502020202020204"/>
            </a:endParaRPr>
          </a:p>
        </p:txBody>
      </p:sp>
      <p:sp>
        <p:nvSpPr>
          <p:cNvPr id="6" name="Rechthoek 5">
            <a:extLst>
              <a:ext uri="{FF2B5EF4-FFF2-40B4-BE49-F238E27FC236}">
                <a16:creationId xmlns:a16="http://schemas.microsoft.com/office/drawing/2014/main" id="{E3A2CD5E-C0CD-4580-82C3-DB4037B9F6DC}"/>
              </a:ext>
            </a:extLst>
          </p:cNvPr>
          <p:cNvSpPr/>
          <p:nvPr/>
        </p:nvSpPr>
        <p:spPr>
          <a:xfrm>
            <a:off x="1460857" y="1496521"/>
            <a:ext cx="8596900" cy="2396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6400" dirty="0" err="1">
                <a:solidFill>
                  <a:schemeClr val="tx1"/>
                </a:solidFill>
                <a:latin typeface="+mj-lt"/>
                <a:ea typeface="+mj-ea"/>
                <a:cs typeface="+mj-cs"/>
              </a:rPr>
              <a:t>Koopwaardige</a:t>
            </a:r>
            <a:r>
              <a:rPr lang="en-US" sz="6400" dirty="0">
                <a:solidFill>
                  <a:schemeClr val="tx1"/>
                </a:solidFill>
                <a:latin typeface="+mj-lt"/>
                <a:ea typeface="+mj-ea"/>
                <a:cs typeface="+mj-cs"/>
              </a:rPr>
              <a:t> </a:t>
            </a:r>
            <a:r>
              <a:rPr lang="en-US" sz="6400" dirty="0" err="1">
                <a:solidFill>
                  <a:schemeClr val="tx1"/>
                </a:solidFill>
                <a:latin typeface="+mj-lt"/>
                <a:ea typeface="+mj-ea"/>
                <a:cs typeface="+mj-cs"/>
              </a:rPr>
              <a:t>goud</a:t>
            </a:r>
            <a:r>
              <a:rPr lang="en-US" sz="6400" dirty="0">
                <a:solidFill>
                  <a:schemeClr val="tx1"/>
                </a:solidFill>
                <a:latin typeface="+mj-lt"/>
                <a:ea typeface="+mj-ea"/>
                <a:cs typeface="+mj-cs"/>
              </a:rPr>
              <a:t>/</a:t>
            </a:r>
            <a:r>
              <a:rPr lang="en-US" sz="6400" dirty="0" err="1">
                <a:solidFill>
                  <a:schemeClr val="tx1"/>
                </a:solidFill>
                <a:latin typeface="+mj-lt"/>
                <a:ea typeface="+mj-ea"/>
                <a:cs typeface="+mj-cs"/>
              </a:rPr>
              <a:t>zilvermijnen</a:t>
            </a:r>
            <a:endParaRPr lang="en-US" sz="6400" dirty="0">
              <a:solidFill>
                <a:schemeClr val="tx1"/>
              </a:solidFill>
              <a:latin typeface="+mj-lt"/>
              <a:ea typeface="+mj-ea"/>
              <a:cs typeface="+mj-cs"/>
            </a:endParaRPr>
          </a:p>
        </p:txBody>
      </p:sp>
      <p:sp>
        <p:nvSpPr>
          <p:cNvPr id="4" name="Tijdelijke aanduiding voor dianummer 3">
            <a:extLst>
              <a:ext uri="{FF2B5EF4-FFF2-40B4-BE49-F238E27FC236}">
                <a16:creationId xmlns:a16="http://schemas.microsoft.com/office/drawing/2014/main" id="{BEA32A83-097B-4503-BD0F-89CBF9151646}"/>
              </a:ext>
            </a:extLst>
          </p:cNvPr>
          <p:cNvSpPr>
            <a:spLocks noGrp="1"/>
          </p:cNvSpPr>
          <p:nvPr>
            <p:ph type="sldNum" sz="quarter" idx="12"/>
          </p:nvPr>
        </p:nvSpPr>
        <p:spPr>
          <a:xfrm>
            <a:off x="5393413" y="996971"/>
            <a:ext cx="731788" cy="475602"/>
          </a:xfrm>
        </p:spPr>
        <p:txBody>
          <a:bodyPr vert="horz" lIns="91440" tIns="45720" rIns="91440" bIns="45720" rtlCol="0" anchor="t">
            <a:normAutofit/>
          </a:bodyPr>
          <a:lstStyle/>
          <a:p>
            <a:pPr algn="ctr">
              <a:lnSpc>
                <a:spcPct val="90000"/>
              </a:lnSpc>
              <a:spcAft>
                <a:spcPts val="600"/>
              </a:spcAft>
            </a:pPr>
            <a:fld id="{80F073CC-40D5-4B23-8DF0-9BD0A0C12F2C}" type="slidenum">
              <a:rPr lang="en-US" sz="2800">
                <a:effectLst/>
              </a:rPr>
              <a:pPr algn="ctr">
                <a:lnSpc>
                  <a:spcPct val="90000"/>
                </a:lnSpc>
                <a:spcAft>
                  <a:spcPts val="600"/>
                </a:spcAft>
              </a:pPr>
              <a:t>16</a:t>
            </a:fld>
            <a:endParaRPr lang="en-US" sz="2800">
              <a:effectLst/>
            </a:endParaRPr>
          </a:p>
        </p:txBody>
      </p:sp>
      <p:sp>
        <p:nvSpPr>
          <p:cNvPr id="2" name="Tijdelijke aanduiding voor datum 1">
            <a:extLst>
              <a:ext uri="{FF2B5EF4-FFF2-40B4-BE49-F238E27FC236}">
                <a16:creationId xmlns:a16="http://schemas.microsoft.com/office/drawing/2014/main" id="{E216E867-037D-4216-8051-13D4E9005958}"/>
              </a:ext>
            </a:extLst>
          </p:cNvPr>
          <p:cNvSpPr>
            <a:spLocks noGrp="1"/>
          </p:cNvSpPr>
          <p:nvPr>
            <p:ph type="dt" sz="half" idx="10"/>
          </p:nvPr>
        </p:nvSpPr>
        <p:spPr>
          <a:xfrm>
            <a:off x="7543636" y="5334741"/>
            <a:ext cx="3307446" cy="292023"/>
          </a:xfrm>
        </p:spPr>
        <p:txBody>
          <a:bodyPr vert="horz" lIns="91440" tIns="45720" rIns="91440" bIns="45720" rtlCol="0" anchor="ctr">
            <a:normAutofit/>
          </a:bodyPr>
          <a:lstStyle/>
          <a:p>
            <a:pPr>
              <a:spcAft>
                <a:spcPts val="600"/>
              </a:spcAft>
            </a:pPr>
            <a:fld id="{74185D74-A411-4864-95B8-09ED005F71A0}" type="datetime1">
              <a:rPr lang="en-US" sz="1000">
                <a:effectLst/>
              </a:rPr>
              <a:pPr>
                <a:spcAft>
                  <a:spcPts val="600"/>
                </a:spcAft>
              </a:pPr>
              <a:t>10/6/2022</a:t>
            </a:fld>
            <a:endParaRPr lang="en-US" sz="1000">
              <a:effectLst/>
            </a:endParaRPr>
          </a:p>
        </p:txBody>
      </p:sp>
      <p:cxnSp>
        <p:nvCxnSpPr>
          <p:cNvPr id="29" name="Straight Connector 28">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1EDE8358-DCAB-4435-B043-58877C6743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5779372"/>
            <a:ext cx="11518900" cy="70167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t 2">
                <a:extLst>
                  <a:ext uri="{FF2B5EF4-FFF2-40B4-BE49-F238E27FC236}">
                    <a16:creationId xmlns:a16="http://schemas.microsoft.com/office/drawing/2014/main" id="{C050BD8D-E881-4586-9E75-6D5BB7D10207}"/>
                  </a:ext>
                </a:extLst>
              </p14:cNvPr>
              <p14:cNvContentPartPr/>
              <p14:nvPr/>
            </p14:nvContentPartPr>
            <p14:xfrm>
              <a:off x="4658033" y="3709297"/>
              <a:ext cx="360" cy="360"/>
            </p14:xfrm>
          </p:contentPart>
        </mc:Choice>
        <mc:Fallback xmlns="">
          <p:pic>
            <p:nvPicPr>
              <p:cNvPr id="3" name="Inkt 2">
                <a:extLst>
                  <a:ext uri="{FF2B5EF4-FFF2-40B4-BE49-F238E27FC236}">
                    <a16:creationId xmlns:a16="http://schemas.microsoft.com/office/drawing/2014/main" id="{C050BD8D-E881-4586-9E75-6D5BB7D10207}"/>
                  </a:ext>
                </a:extLst>
              </p:cNvPr>
              <p:cNvPicPr/>
              <p:nvPr/>
            </p:nvPicPr>
            <p:blipFill>
              <a:blip r:embed="rId5"/>
              <a:stretch>
                <a:fillRect/>
              </a:stretch>
            </p:blipFill>
            <p:spPr>
              <a:xfrm>
                <a:off x="4649393" y="3700297"/>
                <a:ext cx="18000" cy="18000"/>
              </a:xfrm>
              <a:prstGeom prst="rect">
                <a:avLst/>
              </a:prstGeom>
            </p:spPr>
          </p:pic>
        </mc:Fallback>
      </mc:AlternateContent>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16">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9" name="Straight Connector 18">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0" name="Rectangle 20">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2">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41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99B59C2F-0B10-3497-3279-0CA18105F7E0}"/>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17</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1B9E17C1-6391-1255-3FA5-391ADBE00422}"/>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pic>
        <p:nvPicPr>
          <p:cNvPr id="3" name="Afbeelding 2">
            <a:extLst>
              <a:ext uri="{FF2B5EF4-FFF2-40B4-BE49-F238E27FC236}">
                <a16:creationId xmlns:a16="http://schemas.microsoft.com/office/drawing/2014/main" id="{4CBB2DC5-33EF-58B6-6739-A565A9A07DDC}"/>
              </a:ext>
            </a:extLst>
          </p:cNvPr>
          <p:cNvPicPr>
            <a:picLocks noChangeAspect="1"/>
          </p:cNvPicPr>
          <p:nvPr/>
        </p:nvPicPr>
        <p:blipFill>
          <a:blip r:embed="rId3"/>
          <a:stretch>
            <a:fillRect/>
          </a:stretch>
        </p:blipFill>
        <p:spPr>
          <a:xfrm>
            <a:off x="2116" y="-289892"/>
            <a:ext cx="11514667" cy="7776864"/>
          </a:xfrm>
          <a:prstGeom prst="rect">
            <a:avLst/>
          </a:prstGeom>
        </p:spPr>
      </p:pic>
      <p:sp>
        <p:nvSpPr>
          <p:cNvPr id="8" name="Tekstvak 7">
            <a:extLst>
              <a:ext uri="{FF2B5EF4-FFF2-40B4-BE49-F238E27FC236}">
                <a16:creationId xmlns:a16="http://schemas.microsoft.com/office/drawing/2014/main" id="{99AC7710-7395-D0E3-5849-FFB9993111B9}"/>
              </a:ext>
            </a:extLst>
          </p:cNvPr>
          <p:cNvSpPr txBox="1"/>
          <p:nvPr/>
        </p:nvSpPr>
        <p:spPr>
          <a:xfrm>
            <a:off x="1366962" y="5182716"/>
            <a:ext cx="3096344" cy="923330"/>
          </a:xfrm>
          <a:prstGeom prst="rect">
            <a:avLst/>
          </a:prstGeom>
          <a:solidFill>
            <a:schemeClr val="accent3">
              <a:lumMod val="40000"/>
              <a:lumOff val="60000"/>
            </a:schemeClr>
          </a:solidFill>
        </p:spPr>
        <p:txBody>
          <a:bodyPr wrap="square" rtlCol="0">
            <a:spAutoFit/>
          </a:bodyPr>
          <a:lstStyle/>
          <a:p>
            <a:r>
              <a:rPr lang="nl-BE" dirty="0" err="1"/>
              <a:t>Buy</a:t>
            </a:r>
            <a:r>
              <a:rPr lang="nl-BE" dirty="0"/>
              <a:t> </a:t>
            </a:r>
          </a:p>
          <a:p>
            <a:r>
              <a:rPr lang="nl-BE" dirty="0" err="1"/>
              <a:t>Sell</a:t>
            </a:r>
            <a:r>
              <a:rPr lang="nl-BE" dirty="0"/>
              <a:t> 1,10</a:t>
            </a:r>
          </a:p>
          <a:p>
            <a:r>
              <a:rPr lang="nl-BE" dirty="0"/>
              <a:t>Target /doel 2$</a:t>
            </a:r>
          </a:p>
        </p:txBody>
      </p:sp>
    </p:spTree>
    <p:extLst>
      <p:ext uri="{BB962C8B-B14F-4D97-AF65-F5344CB8AC3E}">
        <p14:creationId xmlns:p14="http://schemas.microsoft.com/office/powerpoint/2010/main" val="3093518286"/>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8" name="Picture 47">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50" name="Straight Connector 49">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646" y="740225"/>
            <a:ext cx="9997608" cy="499654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305" y="962914"/>
            <a:ext cx="9546289" cy="455117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AA3319C7-B9B7-4644-B01F-A090B3F972CD}"/>
              </a:ext>
            </a:extLst>
          </p:cNvPr>
          <p:cNvSpPr>
            <a:spLocks noGrp="1"/>
          </p:cNvSpPr>
          <p:nvPr>
            <p:ph type="sldNum" sz="quarter" idx="12"/>
          </p:nvPr>
        </p:nvSpPr>
        <p:spPr>
          <a:xfrm>
            <a:off x="453556" y="5872116"/>
            <a:ext cx="766244" cy="475601"/>
          </a:xfrm>
        </p:spPr>
        <p:txBody>
          <a:bodyPr vert="horz" lIns="91440" tIns="45720" rIns="91440" bIns="45720" rtlCol="0" anchor="t">
            <a:normAutofit/>
          </a:bodyPr>
          <a:lstStyle/>
          <a:p>
            <a:pPr>
              <a:lnSpc>
                <a:spcPct val="90000"/>
              </a:lnSpc>
              <a:spcAft>
                <a:spcPts val="600"/>
              </a:spcAft>
            </a:pPr>
            <a:fld id="{80F073CC-40D5-4B23-8DF0-9BD0A0C12F2C}" type="slidenum">
              <a:rPr lang="en-US" sz="2800" smtClean="0"/>
              <a:pPr>
                <a:lnSpc>
                  <a:spcPct val="90000"/>
                </a:lnSpc>
                <a:spcAft>
                  <a:spcPts val="600"/>
                </a:spcAft>
              </a:pPr>
              <a:t>18</a:t>
            </a:fld>
            <a:endParaRPr lang="en-US" sz="2800"/>
          </a:p>
        </p:txBody>
      </p:sp>
      <p:sp>
        <p:nvSpPr>
          <p:cNvPr id="4" name="Tijdelijke aanduiding voor datum 3">
            <a:extLst>
              <a:ext uri="{FF2B5EF4-FFF2-40B4-BE49-F238E27FC236}">
                <a16:creationId xmlns:a16="http://schemas.microsoft.com/office/drawing/2014/main" id="{884FC074-20A9-496F-8F70-A9DB6DC8A487}"/>
              </a:ext>
            </a:extLst>
          </p:cNvPr>
          <p:cNvSpPr>
            <a:spLocks noGrp="1"/>
          </p:cNvSpPr>
          <p:nvPr>
            <p:ph type="dt" sz="half" idx="10"/>
          </p:nvPr>
        </p:nvSpPr>
        <p:spPr>
          <a:xfrm>
            <a:off x="7137086" y="5963906"/>
            <a:ext cx="3307446" cy="292023"/>
          </a:xfrm>
        </p:spPr>
        <p:txBody>
          <a:bodyPr vert="horz" lIns="91440" tIns="45720" rIns="91440" bIns="45720" rtlCol="0" anchor="ctr">
            <a:normAutofit/>
          </a:bodyPr>
          <a:lstStyle/>
          <a:p>
            <a:pPr>
              <a:spcAft>
                <a:spcPts val="600"/>
              </a:spcAft>
            </a:pPr>
            <a:fld id="{79EC0A4B-AE81-4AD7-86EA-9F753B2B1EB0}" type="datetime1">
              <a:rPr lang="en-US" sz="1000" smtClean="0"/>
              <a:pPr>
                <a:spcAft>
                  <a:spcPts val="600"/>
                </a:spcAft>
              </a:pPr>
              <a:t>10/6/2022</a:t>
            </a:fld>
            <a:endParaRPr lang="en-US" sz="1000"/>
          </a:p>
        </p:txBody>
      </p:sp>
      <p:pic>
        <p:nvPicPr>
          <p:cNvPr id="3" name="Afbeelding 2">
            <a:extLst>
              <a:ext uri="{FF2B5EF4-FFF2-40B4-BE49-F238E27FC236}">
                <a16:creationId xmlns:a16="http://schemas.microsoft.com/office/drawing/2014/main" id="{55C4C4C4-B71A-3246-CDAE-56DD7A4307FA}"/>
              </a:ext>
            </a:extLst>
          </p:cNvPr>
          <p:cNvPicPr>
            <a:picLocks noChangeAspect="1"/>
          </p:cNvPicPr>
          <p:nvPr/>
        </p:nvPicPr>
        <p:blipFill>
          <a:blip r:embed="rId4"/>
          <a:stretch>
            <a:fillRect/>
          </a:stretch>
        </p:blipFill>
        <p:spPr>
          <a:xfrm>
            <a:off x="2116" y="-73868"/>
            <a:ext cx="11514667" cy="7272808"/>
          </a:xfrm>
          <a:prstGeom prst="rect">
            <a:avLst/>
          </a:prstGeom>
        </p:spPr>
      </p:pic>
      <p:sp>
        <p:nvSpPr>
          <p:cNvPr id="7" name="Tekstvak 6">
            <a:extLst>
              <a:ext uri="{FF2B5EF4-FFF2-40B4-BE49-F238E27FC236}">
                <a16:creationId xmlns:a16="http://schemas.microsoft.com/office/drawing/2014/main" id="{EF2C6D84-A16F-32A9-09A1-396CBB47A6A5}"/>
              </a:ext>
            </a:extLst>
          </p:cNvPr>
          <p:cNvSpPr txBox="1"/>
          <p:nvPr/>
        </p:nvSpPr>
        <p:spPr>
          <a:xfrm>
            <a:off x="7703666" y="962914"/>
            <a:ext cx="2828928" cy="369332"/>
          </a:xfrm>
          <a:prstGeom prst="rect">
            <a:avLst/>
          </a:prstGeom>
          <a:solidFill>
            <a:srgbClr val="FFFF00"/>
          </a:solidFill>
        </p:spPr>
        <p:txBody>
          <a:bodyPr wrap="square" rtlCol="0">
            <a:spAutoFit/>
          </a:bodyPr>
          <a:lstStyle/>
          <a:p>
            <a:r>
              <a:rPr lang="nl-BE" dirty="0"/>
              <a:t>Koersdoel 2$ </a:t>
            </a:r>
          </a:p>
        </p:txBody>
      </p:sp>
    </p:spTree>
    <p:extLst>
      <p:ext uri="{BB962C8B-B14F-4D97-AF65-F5344CB8AC3E}">
        <p14:creationId xmlns:p14="http://schemas.microsoft.com/office/powerpoint/2010/main" val="228282766"/>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2" name="Picture 121">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124" name="Straight Connector 123">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ijdelijke aanduiding voor dianummer 4">
            <a:extLst>
              <a:ext uri="{FF2B5EF4-FFF2-40B4-BE49-F238E27FC236}">
                <a16:creationId xmlns:a16="http://schemas.microsoft.com/office/drawing/2014/main" id="{C503322E-854C-4144-94A5-4AF74BE0A7DC}"/>
              </a:ext>
            </a:extLst>
          </p:cNvPr>
          <p:cNvSpPr>
            <a:spLocks noGrp="1"/>
          </p:cNvSpPr>
          <p:nvPr>
            <p:ph type="sldNum" sz="quarter" idx="12"/>
          </p:nvPr>
        </p:nvSpPr>
        <p:spPr>
          <a:xfrm>
            <a:off x="453556" y="219222"/>
            <a:ext cx="766244" cy="475602"/>
          </a:xfrm>
        </p:spPr>
        <p:txBody>
          <a:bodyPr vert="horz" lIns="91440" tIns="45720" rIns="91440" bIns="45720" rtlCol="0" anchor="t">
            <a:normAutofit/>
          </a:bodyPr>
          <a:lstStyle/>
          <a:p>
            <a:pPr>
              <a:lnSpc>
                <a:spcPct val="90000"/>
              </a:lnSpc>
              <a:spcAft>
                <a:spcPts val="600"/>
              </a:spcAft>
            </a:pPr>
            <a:fld id="{80F073CC-40D5-4B23-8DF0-9BD0A0C12F2C}" type="slidenum">
              <a:rPr lang="en-US" sz="2800">
                <a:solidFill>
                  <a:srgbClr val="FFFFFF"/>
                </a:solidFill>
              </a:rPr>
              <a:pPr>
                <a:lnSpc>
                  <a:spcPct val="90000"/>
                </a:lnSpc>
                <a:spcAft>
                  <a:spcPts val="600"/>
                </a:spcAft>
              </a:pPr>
              <a:t>19</a:t>
            </a:fld>
            <a:endParaRPr lang="en-US" sz="2800">
              <a:solidFill>
                <a:srgbClr val="FFFFFF"/>
              </a:solidFill>
            </a:endParaRPr>
          </a:p>
        </p:txBody>
      </p:sp>
      <p:sp>
        <p:nvSpPr>
          <p:cNvPr id="4" name="Tijdelijke aanduiding voor datum 3">
            <a:extLst>
              <a:ext uri="{FF2B5EF4-FFF2-40B4-BE49-F238E27FC236}">
                <a16:creationId xmlns:a16="http://schemas.microsoft.com/office/drawing/2014/main" id="{AC46627C-7DE3-43D3-B4EE-0E94851648C5}"/>
              </a:ext>
            </a:extLst>
          </p:cNvPr>
          <p:cNvSpPr>
            <a:spLocks noGrp="1"/>
          </p:cNvSpPr>
          <p:nvPr>
            <p:ph type="dt" sz="half" idx="10"/>
          </p:nvPr>
        </p:nvSpPr>
        <p:spPr>
          <a:xfrm>
            <a:off x="7137086" y="312016"/>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10/6/2022</a:t>
            </a:fld>
            <a:endParaRPr lang="en-US" sz="1000">
              <a:solidFill>
                <a:srgbClr val="FFFFFF"/>
              </a:solidFill>
            </a:endParaRPr>
          </a:p>
        </p:txBody>
      </p:sp>
      <p:pic>
        <p:nvPicPr>
          <p:cNvPr id="6" name="Afbeelding 5">
            <a:extLst>
              <a:ext uri="{FF2B5EF4-FFF2-40B4-BE49-F238E27FC236}">
                <a16:creationId xmlns:a16="http://schemas.microsoft.com/office/drawing/2014/main" id="{EE551957-5F3B-72C9-CEAA-CBE63678884F}"/>
              </a:ext>
            </a:extLst>
          </p:cNvPr>
          <p:cNvPicPr>
            <a:picLocks noChangeAspect="1"/>
          </p:cNvPicPr>
          <p:nvPr/>
        </p:nvPicPr>
        <p:blipFill>
          <a:blip r:embed="rId3"/>
          <a:stretch>
            <a:fillRect/>
          </a:stretch>
        </p:blipFill>
        <p:spPr>
          <a:xfrm>
            <a:off x="2116" y="-289891"/>
            <a:ext cx="11514667" cy="7416822"/>
          </a:xfrm>
          <a:prstGeom prst="rect">
            <a:avLst/>
          </a:prstGeom>
        </p:spPr>
      </p:pic>
      <p:sp>
        <p:nvSpPr>
          <p:cNvPr id="7" name="Tekstvak 6">
            <a:extLst>
              <a:ext uri="{FF2B5EF4-FFF2-40B4-BE49-F238E27FC236}">
                <a16:creationId xmlns:a16="http://schemas.microsoft.com/office/drawing/2014/main" id="{B689ABCC-0567-D8BC-50FF-293954C57FE4}"/>
              </a:ext>
            </a:extLst>
          </p:cNvPr>
          <p:cNvSpPr txBox="1"/>
          <p:nvPr/>
        </p:nvSpPr>
        <p:spPr>
          <a:xfrm>
            <a:off x="718890" y="5038700"/>
            <a:ext cx="2520280" cy="369332"/>
          </a:xfrm>
          <a:prstGeom prst="rect">
            <a:avLst/>
          </a:prstGeom>
          <a:solidFill>
            <a:srgbClr val="FFC000"/>
          </a:solidFill>
        </p:spPr>
        <p:txBody>
          <a:bodyPr wrap="square" rtlCol="0">
            <a:spAutoFit/>
          </a:bodyPr>
          <a:lstStyle/>
          <a:p>
            <a:r>
              <a:rPr lang="nl-BE" dirty="0"/>
              <a:t>Koersdoel  4$</a:t>
            </a:r>
          </a:p>
        </p:txBody>
      </p:sp>
    </p:spTree>
    <p:extLst>
      <p:ext uri="{BB962C8B-B14F-4D97-AF65-F5344CB8AC3E}">
        <p14:creationId xmlns:p14="http://schemas.microsoft.com/office/powerpoint/2010/main" val="2054753498"/>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0E8F0-3BE9-446A-7141-8C45BC478FBE}"/>
              </a:ext>
            </a:extLst>
          </p:cNvPr>
          <p:cNvSpPr>
            <a:spLocks noGrp="1"/>
          </p:cNvSpPr>
          <p:nvPr>
            <p:ph type="title"/>
          </p:nvPr>
        </p:nvSpPr>
        <p:spPr/>
        <p:txBody>
          <a:bodyPr>
            <a:normAutofit/>
          </a:bodyPr>
          <a:lstStyle/>
          <a:p>
            <a:r>
              <a:rPr lang="nl-BE" b="1" dirty="0">
                <a:solidFill>
                  <a:srgbClr val="FF0000"/>
                </a:solidFill>
              </a:rPr>
              <a:t>De centrale banken spelen op paniek</a:t>
            </a:r>
            <a:br>
              <a:rPr lang="nl-BE" b="1" dirty="0">
                <a:solidFill>
                  <a:srgbClr val="FF0000"/>
                </a:solidFill>
              </a:rPr>
            </a:br>
            <a:r>
              <a:rPr lang="nl-BE" b="1" dirty="0">
                <a:solidFill>
                  <a:srgbClr val="FF0000"/>
                </a:solidFill>
              </a:rPr>
              <a:t>de V.N  is compleet  dom !!</a:t>
            </a:r>
          </a:p>
        </p:txBody>
      </p:sp>
      <p:sp>
        <p:nvSpPr>
          <p:cNvPr id="3" name="Tijdelijke aanduiding voor tekst 2">
            <a:extLst>
              <a:ext uri="{FF2B5EF4-FFF2-40B4-BE49-F238E27FC236}">
                <a16:creationId xmlns:a16="http://schemas.microsoft.com/office/drawing/2014/main" id="{14D35FEA-C01C-A7CD-FA66-20FC470322E6}"/>
              </a:ext>
            </a:extLst>
          </p:cNvPr>
          <p:cNvSpPr>
            <a:spLocks noGrp="1"/>
          </p:cNvSpPr>
          <p:nvPr>
            <p:ph type="body" idx="1"/>
          </p:nvPr>
        </p:nvSpPr>
        <p:spPr/>
        <p:txBody>
          <a:bodyPr>
            <a:normAutofit fontScale="70000" lnSpcReduction="20000"/>
          </a:bodyPr>
          <a:lstStyle/>
          <a:p>
            <a:r>
              <a:rPr lang="nl-BE" b="1" dirty="0">
                <a:solidFill>
                  <a:srgbClr val="7030A0"/>
                </a:solidFill>
              </a:rPr>
              <a:t>Eerst een woordje uitleg wat er gebeurt,, normaal zijn centrale  banken De huisvesting van </a:t>
            </a:r>
            <a:r>
              <a:rPr lang="nl-BE" b="1" dirty="0" err="1">
                <a:solidFill>
                  <a:srgbClr val="7030A0"/>
                </a:solidFill>
              </a:rPr>
              <a:t>economen,boekhouders</a:t>
            </a:r>
            <a:r>
              <a:rPr lang="nl-BE" b="1" dirty="0">
                <a:solidFill>
                  <a:srgbClr val="7030A0"/>
                </a:solidFill>
              </a:rPr>
              <a:t> of </a:t>
            </a:r>
            <a:r>
              <a:rPr lang="nl-BE" b="1" dirty="0" err="1">
                <a:solidFill>
                  <a:srgbClr val="7030A0"/>
                </a:solidFill>
              </a:rPr>
              <a:t>handelsing</a:t>
            </a:r>
            <a:r>
              <a:rPr lang="nl-BE" b="1" dirty="0">
                <a:solidFill>
                  <a:srgbClr val="7030A0"/>
                </a:solidFill>
              </a:rPr>
              <a:t>/wetenschappers</a:t>
            </a:r>
          </a:p>
          <a:p>
            <a:r>
              <a:rPr lang="nl-BE" b="1" dirty="0" err="1">
                <a:solidFill>
                  <a:srgbClr val="7030A0"/>
                </a:solidFill>
              </a:rPr>
              <a:t>V.n</a:t>
            </a:r>
            <a:r>
              <a:rPr lang="nl-BE" b="1" dirty="0">
                <a:solidFill>
                  <a:srgbClr val="7030A0"/>
                </a:solidFill>
              </a:rPr>
              <a:t> of parlement die zitten vol  juristen</a:t>
            </a:r>
          </a:p>
          <a:p>
            <a:r>
              <a:rPr lang="nl-BE" b="1" dirty="0">
                <a:solidFill>
                  <a:srgbClr val="7030A0"/>
                </a:solidFill>
              </a:rPr>
              <a:t>Twee opleidingen die totaal andere mensen </a:t>
            </a:r>
            <a:r>
              <a:rPr lang="nl-BE" b="1" dirty="0" err="1">
                <a:solidFill>
                  <a:srgbClr val="7030A0"/>
                </a:solidFill>
              </a:rPr>
              <a:t>aantrekt,,juristen</a:t>
            </a:r>
            <a:r>
              <a:rPr lang="nl-BE" b="1" dirty="0">
                <a:solidFill>
                  <a:srgbClr val="7030A0"/>
                </a:solidFill>
              </a:rPr>
              <a:t> hebben meestal minder inzicht in </a:t>
            </a:r>
            <a:r>
              <a:rPr lang="nl-BE" b="1" dirty="0" err="1">
                <a:solidFill>
                  <a:srgbClr val="7030A0"/>
                </a:solidFill>
              </a:rPr>
              <a:t>financiêle</a:t>
            </a:r>
            <a:r>
              <a:rPr lang="nl-BE" b="1" dirty="0">
                <a:solidFill>
                  <a:srgbClr val="7030A0"/>
                </a:solidFill>
              </a:rPr>
              <a:t> dossiers en omgekeerd economisten in juridische dossiers</a:t>
            </a:r>
          </a:p>
          <a:p>
            <a:r>
              <a:rPr lang="nl-BE" b="1" dirty="0">
                <a:solidFill>
                  <a:srgbClr val="7030A0"/>
                </a:solidFill>
              </a:rPr>
              <a:t>Maar de crisis is </a:t>
            </a:r>
            <a:r>
              <a:rPr lang="nl-BE" b="1" dirty="0" err="1">
                <a:solidFill>
                  <a:srgbClr val="7030A0"/>
                </a:solidFill>
              </a:rPr>
              <a:t>financiêel</a:t>
            </a:r>
            <a:r>
              <a:rPr lang="nl-BE" b="1" dirty="0">
                <a:solidFill>
                  <a:srgbClr val="7030A0"/>
                </a:solidFill>
              </a:rPr>
              <a:t> en economisch dus onze juristen zouden moeten luisteren naar de economisten maar helaas zij denken nog steeds gezien zij de wetgevende macht zijn dat ze superieur zijn  en grijpen meestal in met catastrofale gevolgen</a:t>
            </a:r>
          </a:p>
          <a:p>
            <a:r>
              <a:rPr lang="nl-BE" b="1" dirty="0">
                <a:solidFill>
                  <a:srgbClr val="7030A0"/>
                </a:solidFill>
              </a:rPr>
              <a:t>Het beleid van de laaste 12 jaar is een puur politiekbeleid door juristen die trachten De economie te begrijpen vlgs hun verwachtingen en wens helaas zo werkt dit niet  economie en </a:t>
            </a:r>
            <a:r>
              <a:rPr lang="nl-BE" b="1" dirty="0" err="1">
                <a:solidFill>
                  <a:srgbClr val="7030A0"/>
                </a:solidFill>
              </a:rPr>
              <a:t>financieen</a:t>
            </a:r>
            <a:r>
              <a:rPr lang="nl-BE" b="1" dirty="0">
                <a:solidFill>
                  <a:srgbClr val="7030A0"/>
                </a:solidFill>
              </a:rPr>
              <a:t> hebben hun eigen natuurlijke wetten die grotendeels hun oorsprong vinden in sociale wetenschap of de psychologie van de </a:t>
            </a:r>
            <a:r>
              <a:rPr lang="nl-BE" b="1" dirty="0" err="1">
                <a:solidFill>
                  <a:srgbClr val="7030A0"/>
                </a:solidFill>
              </a:rPr>
              <a:t>mens,,,,,een</a:t>
            </a:r>
            <a:r>
              <a:rPr lang="nl-BE" b="1" dirty="0">
                <a:solidFill>
                  <a:srgbClr val="7030A0"/>
                </a:solidFill>
              </a:rPr>
              <a:t> wereld van verschil</a:t>
            </a:r>
          </a:p>
        </p:txBody>
      </p:sp>
      <p:sp>
        <p:nvSpPr>
          <p:cNvPr id="4" name="Tijdelijke aanduiding voor datum 3">
            <a:extLst>
              <a:ext uri="{FF2B5EF4-FFF2-40B4-BE49-F238E27FC236}">
                <a16:creationId xmlns:a16="http://schemas.microsoft.com/office/drawing/2014/main" id="{625EBD68-E017-0E6C-F014-717F8B24759C}"/>
              </a:ext>
            </a:extLst>
          </p:cNvPr>
          <p:cNvSpPr>
            <a:spLocks noGrp="1"/>
          </p:cNvSpPr>
          <p:nvPr>
            <p:ph type="dt" sz="half" idx="10"/>
          </p:nvPr>
        </p:nvSpPr>
        <p:spPr/>
        <p:txBody>
          <a:bodyPr/>
          <a:lstStyle/>
          <a:p>
            <a:fld id="{79EC0A4B-AE81-4AD7-86EA-9F753B2B1EB0}" type="datetime1">
              <a:rPr lang="en-US" smtClean="0"/>
              <a:t>10/6/2022</a:t>
            </a:fld>
            <a:endParaRPr lang="en-US"/>
          </a:p>
        </p:txBody>
      </p:sp>
      <p:sp>
        <p:nvSpPr>
          <p:cNvPr id="5" name="Tijdelijke aanduiding voor dianummer 4">
            <a:extLst>
              <a:ext uri="{FF2B5EF4-FFF2-40B4-BE49-F238E27FC236}">
                <a16:creationId xmlns:a16="http://schemas.microsoft.com/office/drawing/2014/main" id="{64FDC14F-4904-D596-20A6-4B7885362112}"/>
              </a:ext>
            </a:extLst>
          </p:cNvPr>
          <p:cNvSpPr>
            <a:spLocks noGrp="1"/>
          </p:cNvSpPr>
          <p:nvPr>
            <p:ph type="sldNum" sz="quarter" idx="12"/>
          </p:nvPr>
        </p:nvSpPr>
        <p:spPr/>
        <p:txBody>
          <a:bodyPr/>
          <a:lstStyle/>
          <a:p>
            <a:fld id="{80F073CC-40D5-4B23-8DF0-9BD0A0C12F2C}" type="slidenum">
              <a:rPr lang="en-US" smtClean="0"/>
              <a:t>2</a:t>
            </a:fld>
            <a:endParaRPr lang="en-US"/>
          </a:p>
        </p:txBody>
      </p:sp>
    </p:spTree>
    <p:extLst>
      <p:ext uri="{BB962C8B-B14F-4D97-AF65-F5344CB8AC3E}">
        <p14:creationId xmlns:p14="http://schemas.microsoft.com/office/powerpoint/2010/main" val="101787741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F71F6B-879B-7CE5-BE19-C9073F1EEB09}"/>
              </a:ext>
            </a:extLst>
          </p:cNvPr>
          <p:cNvSpPr>
            <a:spLocks noGrp="1"/>
          </p:cNvSpPr>
          <p:nvPr>
            <p:ph type="title"/>
          </p:nvPr>
        </p:nvSpPr>
        <p:spPr/>
        <p:txBody>
          <a:bodyPr/>
          <a:lstStyle/>
          <a:p>
            <a:endParaRPr lang="nl-BE" dirty="0"/>
          </a:p>
        </p:txBody>
      </p:sp>
      <p:sp>
        <p:nvSpPr>
          <p:cNvPr id="3" name="Tijdelijke aanduiding voor tekst 2">
            <a:extLst>
              <a:ext uri="{FF2B5EF4-FFF2-40B4-BE49-F238E27FC236}">
                <a16:creationId xmlns:a16="http://schemas.microsoft.com/office/drawing/2014/main" id="{2C2C7E13-58A0-4B55-C3A7-5CBAC769500D}"/>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BC50EE47-D79B-53D4-4818-5F9BBB885D7E}"/>
              </a:ext>
            </a:extLst>
          </p:cNvPr>
          <p:cNvSpPr>
            <a:spLocks noGrp="1"/>
          </p:cNvSpPr>
          <p:nvPr>
            <p:ph type="dt" sz="half" idx="10"/>
          </p:nvPr>
        </p:nvSpPr>
        <p:spPr/>
        <p:txBody>
          <a:bodyPr/>
          <a:lstStyle/>
          <a:p>
            <a:fld id="{79EC0A4B-AE81-4AD7-86EA-9F753B2B1EB0}" type="datetime1">
              <a:rPr lang="en-US" smtClean="0"/>
              <a:t>10/6/2022</a:t>
            </a:fld>
            <a:endParaRPr lang="en-US"/>
          </a:p>
        </p:txBody>
      </p:sp>
      <p:sp>
        <p:nvSpPr>
          <p:cNvPr id="5" name="Tijdelijke aanduiding voor dianummer 4">
            <a:extLst>
              <a:ext uri="{FF2B5EF4-FFF2-40B4-BE49-F238E27FC236}">
                <a16:creationId xmlns:a16="http://schemas.microsoft.com/office/drawing/2014/main" id="{51C55ED7-BCE8-3C81-E140-292A41C4FC72}"/>
              </a:ext>
            </a:extLst>
          </p:cNvPr>
          <p:cNvSpPr>
            <a:spLocks noGrp="1"/>
          </p:cNvSpPr>
          <p:nvPr>
            <p:ph type="sldNum" sz="quarter" idx="12"/>
          </p:nvPr>
        </p:nvSpPr>
        <p:spPr/>
        <p:txBody>
          <a:bodyPr/>
          <a:lstStyle/>
          <a:p>
            <a:fld id="{80F073CC-40D5-4B23-8DF0-9BD0A0C12F2C}" type="slidenum">
              <a:rPr lang="en-US" smtClean="0"/>
              <a:t>20</a:t>
            </a:fld>
            <a:endParaRPr lang="en-US"/>
          </a:p>
        </p:txBody>
      </p:sp>
      <p:pic>
        <p:nvPicPr>
          <p:cNvPr id="9" name="Afbeelding 8">
            <a:extLst>
              <a:ext uri="{FF2B5EF4-FFF2-40B4-BE49-F238E27FC236}">
                <a16:creationId xmlns:a16="http://schemas.microsoft.com/office/drawing/2014/main" id="{7032939F-C2ED-D4A9-9442-7763ECFFF0BD}"/>
              </a:ext>
            </a:extLst>
          </p:cNvPr>
          <p:cNvPicPr>
            <a:picLocks noChangeAspect="1"/>
          </p:cNvPicPr>
          <p:nvPr/>
        </p:nvPicPr>
        <p:blipFill>
          <a:blip r:embed="rId2"/>
          <a:stretch>
            <a:fillRect/>
          </a:stretch>
        </p:blipFill>
        <p:spPr>
          <a:xfrm>
            <a:off x="2116" y="-289892"/>
            <a:ext cx="11514667" cy="7344816"/>
          </a:xfrm>
          <a:prstGeom prst="rect">
            <a:avLst/>
          </a:prstGeom>
        </p:spPr>
      </p:pic>
      <p:sp>
        <p:nvSpPr>
          <p:cNvPr id="10" name="Tekstvak 9">
            <a:extLst>
              <a:ext uri="{FF2B5EF4-FFF2-40B4-BE49-F238E27FC236}">
                <a16:creationId xmlns:a16="http://schemas.microsoft.com/office/drawing/2014/main" id="{7160A79B-C2C3-616A-2FDA-437F4DB4F593}"/>
              </a:ext>
            </a:extLst>
          </p:cNvPr>
          <p:cNvSpPr txBox="1"/>
          <p:nvPr/>
        </p:nvSpPr>
        <p:spPr>
          <a:xfrm>
            <a:off x="574874" y="900362"/>
            <a:ext cx="3024336" cy="369332"/>
          </a:xfrm>
          <a:prstGeom prst="rect">
            <a:avLst/>
          </a:prstGeom>
          <a:solidFill>
            <a:srgbClr val="FF0000"/>
          </a:solidFill>
        </p:spPr>
        <p:txBody>
          <a:bodyPr wrap="square" rtlCol="0">
            <a:spAutoFit/>
          </a:bodyPr>
          <a:lstStyle/>
          <a:p>
            <a:r>
              <a:rPr lang="nl-BE" dirty="0"/>
              <a:t>Koersdoel 1,5$</a:t>
            </a:r>
          </a:p>
        </p:txBody>
      </p:sp>
    </p:spTree>
    <p:extLst>
      <p:ext uri="{BB962C8B-B14F-4D97-AF65-F5344CB8AC3E}">
        <p14:creationId xmlns:p14="http://schemas.microsoft.com/office/powerpoint/2010/main" val="2975957786"/>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8A4F896D-AA3C-4698-BEF3-11A0826EAB12}"/>
              </a:ext>
            </a:extLst>
          </p:cNvPr>
          <p:cNvSpPr>
            <a:spLocks noGrp="1"/>
          </p:cNvSpPr>
          <p:nvPr>
            <p:ph type="dt" sz="half" idx="10"/>
          </p:nvPr>
        </p:nvSpPr>
        <p:spPr/>
        <p:txBody>
          <a:bodyPr/>
          <a:lstStyle/>
          <a:p>
            <a:fld id="{79EC0A4B-AE81-4AD7-86EA-9F753B2B1EB0}" type="datetime1">
              <a:rPr lang="en-US" smtClean="0"/>
              <a:t>10/6/2022</a:t>
            </a:fld>
            <a:endParaRPr lang="en-US"/>
          </a:p>
        </p:txBody>
      </p:sp>
      <p:sp>
        <p:nvSpPr>
          <p:cNvPr id="5" name="Tijdelijke aanduiding voor dianummer 4">
            <a:extLst>
              <a:ext uri="{FF2B5EF4-FFF2-40B4-BE49-F238E27FC236}">
                <a16:creationId xmlns:a16="http://schemas.microsoft.com/office/drawing/2014/main" id="{A8DF96B6-8DFB-4570-A1BF-14D795A70DFE}"/>
              </a:ext>
            </a:extLst>
          </p:cNvPr>
          <p:cNvSpPr>
            <a:spLocks noGrp="1"/>
          </p:cNvSpPr>
          <p:nvPr>
            <p:ph type="sldNum" sz="quarter" idx="12"/>
          </p:nvPr>
        </p:nvSpPr>
        <p:spPr/>
        <p:txBody>
          <a:bodyPr/>
          <a:lstStyle/>
          <a:p>
            <a:fld id="{80F073CC-40D5-4B23-8DF0-9BD0A0C12F2C}" type="slidenum">
              <a:rPr lang="en-US" smtClean="0"/>
              <a:t>21</a:t>
            </a:fld>
            <a:endParaRPr lang="en-US"/>
          </a:p>
        </p:txBody>
      </p:sp>
      <mc:AlternateContent xmlns:mc="http://schemas.openxmlformats.org/markup-compatibility/2006" xmlns:p14="http://schemas.microsoft.com/office/powerpoint/2010/main">
        <mc:Choice Requires="p14">
          <p:contentPart p14:bwMode="auto" r:id="rId2">
            <p14:nvContentPartPr>
              <p14:cNvPr id="9" name="Inkt 8">
                <a:extLst>
                  <a:ext uri="{FF2B5EF4-FFF2-40B4-BE49-F238E27FC236}">
                    <a16:creationId xmlns:a16="http://schemas.microsoft.com/office/drawing/2014/main" id="{E8453F90-2186-CB67-AC7A-FF046AE7502C}"/>
                  </a:ext>
                </a:extLst>
              </p14:cNvPr>
              <p14:cNvContentPartPr/>
              <p14:nvPr/>
            </p14:nvContentPartPr>
            <p14:xfrm>
              <a:off x="1052960" y="5288487"/>
              <a:ext cx="1284480" cy="694800"/>
            </p14:xfrm>
          </p:contentPart>
        </mc:Choice>
        <mc:Fallback xmlns="">
          <p:pic>
            <p:nvPicPr>
              <p:cNvPr id="9" name="Inkt 8">
                <a:extLst>
                  <a:ext uri="{FF2B5EF4-FFF2-40B4-BE49-F238E27FC236}">
                    <a16:creationId xmlns:a16="http://schemas.microsoft.com/office/drawing/2014/main" id="{E8453F90-2186-CB67-AC7A-FF046AE7502C}"/>
                  </a:ext>
                </a:extLst>
              </p:cNvPr>
              <p:cNvPicPr/>
              <p:nvPr/>
            </p:nvPicPr>
            <p:blipFill>
              <a:blip r:embed="rId4"/>
              <a:stretch>
                <a:fillRect/>
              </a:stretch>
            </p:blipFill>
            <p:spPr>
              <a:xfrm>
                <a:off x="998960" y="5180487"/>
                <a:ext cx="1392120" cy="91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t 9">
                <a:extLst>
                  <a:ext uri="{FF2B5EF4-FFF2-40B4-BE49-F238E27FC236}">
                    <a16:creationId xmlns:a16="http://schemas.microsoft.com/office/drawing/2014/main" id="{77A9FCFD-3C42-EE78-234C-2F04FD880338}"/>
                  </a:ext>
                </a:extLst>
              </p14:cNvPr>
              <p14:cNvContentPartPr/>
              <p14:nvPr/>
            </p14:nvContentPartPr>
            <p14:xfrm>
              <a:off x="2031800" y="5643447"/>
              <a:ext cx="360" cy="360"/>
            </p14:xfrm>
          </p:contentPart>
        </mc:Choice>
        <mc:Fallback xmlns="">
          <p:pic>
            <p:nvPicPr>
              <p:cNvPr id="10" name="Inkt 9">
                <a:extLst>
                  <a:ext uri="{FF2B5EF4-FFF2-40B4-BE49-F238E27FC236}">
                    <a16:creationId xmlns:a16="http://schemas.microsoft.com/office/drawing/2014/main" id="{77A9FCFD-3C42-EE78-234C-2F04FD880338}"/>
                  </a:ext>
                </a:extLst>
              </p:cNvPr>
              <p:cNvPicPr/>
              <p:nvPr/>
            </p:nvPicPr>
            <p:blipFill>
              <a:blip r:embed="rId6"/>
              <a:stretch>
                <a:fillRect/>
              </a:stretch>
            </p:blipFill>
            <p:spPr>
              <a:xfrm>
                <a:off x="1977800" y="5535447"/>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t 10">
                <a:extLst>
                  <a:ext uri="{FF2B5EF4-FFF2-40B4-BE49-F238E27FC236}">
                    <a16:creationId xmlns:a16="http://schemas.microsoft.com/office/drawing/2014/main" id="{F86137B7-1551-9DCC-DB0F-B27238EF3E9A}"/>
                  </a:ext>
                </a:extLst>
              </p14:cNvPr>
              <p14:cNvContentPartPr/>
              <p14:nvPr/>
            </p14:nvContentPartPr>
            <p14:xfrm>
              <a:off x="1034240" y="5255367"/>
              <a:ext cx="360" cy="360"/>
            </p14:xfrm>
          </p:contentPart>
        </mc:Choice>
        <mc:Fallback xmlns="">
          <p:pic>
            <p:nvPicPr>
              <p:cNvPr id="11" name="Inkt 10">
                <a:extLst>
                  <a:ext uri="{FF2B5EF4-FFF2-40B4-BE49-F238E27FC236}">
                    <a16:creationId xmlns:a16="http://schemas.microsoft.com/office/drawing/2014/main" id="{F86137B7-1551-9DCC-DB0F-B27238EF3E9A}"/>
                  </a:ext>
                </a:extLst>
              </p:cNvPr>
              <p:cNvPicPr/>
              <p:nvPr/>
            </p:nvPicPr>
            <p:blipFill>
              <a:blip r:embed="rId6"/>
              <a:stretch>
                <a:fillRect/>
              </a:stretch>
            </p:blipFill>
            <p:spPr>
              <a:xfrm>
                <a:off x="980600" y="5147727"/>
                <a:ext cx="108000" cy="216000"/>
              </a:xfrm>
              <a:prstGeom prst="rect">
                <a:avLst/>
              </a:prstGeom>
            </p:spPr>
          </p:pic>
        </mc:Fallback>
      </mc:AlternateContent>
      <p:pic>
        <p:nvPicPr>
          <p:cNvPr id="3" name="Afbeelding 2">
            <a:extLst>
              <a:ext uri="{FF2B5EF4-FFF2-40B4-BE49-F238E27FC236}">
                <a16:creationId xmlns:a16="http://schemas.microsoft.com/office/drawing/2014/main" id="{5115A542-8A75-E58D-F2F8-A51620249B12}"/>
              </a:ext>
            </a:extLst>
          </p:cNvPr>
          <p:cNvPicPr>
            <a:picLocks noChangeAspect="1"/>
          </p:cNvPicPr>
          <p:nvPr/>
        </p:nvPicPr>
        <p:blipFill>
          <a:blip r:embed="rId8"/>
          <a:stretch>
            <a:fillRect/>
          </a:stretch>
        </p:blipFill>
        <p:spPr>
          <a:xfrm>
            <a:off x="2116" y="0"/>
            <a:ext cx="11514667" cy="7126932"/>
          </a:xfrm>
          <a:prstGeom prst="rect">
            <a:avLst/>
          </a:prstGeom>
        </p:spPr>
      </p:pic>
      <p:sp>
        <p:nvSpPr>
          <p:cNvPr id="6" name="Tekstvak 5">
            <a:extLst>
              <a:ext uri="{FF2B5EF4-FFF2-40B4-BE49-F238E27FC236}">
                <a16:creationId xmlns:a16="http://schemas.microsoft.com/office/drawing/2014/main" id="{53E626E0-EBDF-EC93-421C-507CE7DFBA1D}"/>
              </a:ext>
            </a:extLst>
          </p:cNvPr>
          <p:cNvSpPr txBox="1"/>
          <p:nvPr/>
        </p:nvSpPr>
        <p:spPr>
          <a:xfrm>
            <a:off x="718890" y="1366292"/>
            <a:ext cx="2736304" cy="369332"/>
          </a:xfrm>
          <a:prstGeom prst="rect">
            <a:avLst/>
          </a:prstGeom>
          <a:solidFill>
            <a:schemeClr val="accent4">
              <a:lumMod val="40000"/>
              <a:lumOff val="60000"/>
            </a:schemeClr>
          </a:solidFill>
        </p:spPr>
        <p:txBody>
          <a:bodyPr wrap="square" rtlCol="0">
            <a:spAutoFit/>
          </a:bodyPr>
          <a:lstStyle/>
          <a:p>
            <a:r>
              <a:rPr lang="nl-BE" dirty="0"/>
              <a:t>Koersdoel 3$</a:t>
            </a:r>
          </a:p>
        </p:txBody>
      </p:sp>
    </p:spTree>
    <p:extLst>
      <p:ext uri="{BB962C8B-B14F-4D97-AF65-F5344CB8AC3E}">
        <p14:creationId xmlns:p14="http://schemas.microsoft.com/office/powerpoint/2010/main" val="952891240"/>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26C1D24-2AA8-44F4-9D1C-21B70F20D6E5}"/>
              </a:ext>
            </a:extLst>
          </p:cNvPr>
          <p:cNvSpPr>
            <a:spLocks noGrp="1"/>
          </p:cNvSpPr>
          <p:nvPr>
            <p:ph type="dt" sz="half" idx="10"/>
          </p:nvPr>
        </p:nvSpPr>
        <p:spPr/>
        <p:txBody>
          <a:bodyPr/>
          <a:lstStyle/>
          <a:p>
            <a:fld id="{79EC0A4B-AE81-4AD7-86EA-9F753B2B1EB0}" type="datetime1">
              <a:rPr lang="en-US" smtClean="0"/>
              <a:t>10/6/2022</a:t>
            </a:fld>
            <a:endParaRPr lang="en-US"/>
          </a:p>
        </p:txBody>
      </p:sp>
      <p:sp>
        <p:nvSpPr>
          <p:cNvPr id="5" name="Tijdelijke aanduiding voor dianummer 4">
            <a:extLst>
              <a:ext uri="{FF2B5EF4-FFF2-40B4-BE49-F238E27FC236}">
                <a16:creationId xmlns:a16="http://schemas.microsoft.com/office/drawing/2014/main" id="{BAF143B5-3EC8-42C3-9AD5-FD431E937F5A}"/>
              </a:ext>
            </a:extLst>
          </p:cNvPr>
          <p:cNvSpPr>
            <a:spLocks noGrp="1"/>
          </p:cNvSpPr>
          <p:nvPr>
            <p:ph type="sldNum" sz="quarter" idx="12"/>
          </p:nvPr>
        </p:nvSpPr>
        <p:spPr/>
        <p:txBody>
          <a:bodyPr/>
          <a:lstStyle/>
          <a:p>
            <a:fld id="{80F073CC-40D5-4B23-8DF0-9BD0A0C12F2C}" type="slidenum">
              <a:rPr lang="en-US" smtClean="0"/>
              <a:t>22</a:t>
            </a:fld>
            <a:endParaRPr lang="en-US"/>
          </a:p>
        </p:txBody>
      </p:sp>
      <mc:AlternateContent xmlns:mc="http://schemas.openxmlformats.org/markup-compatibility/2006" xmlns:p14="http://schemas.microsoft.com/office/powerpoint/2010/main">
        <mc:Choice Requires="p14">
          <p:contentPart p14:bwMode="auto" r:id="rId2">
            <p14:nvContentPartPr>
              <p14:cNvPr id="6" name="Inkt 5">
                <a:extLst>
                  <a:ext uri="{FF2B5EF4-FFF2-40B4-BE49-F238E27FC236}">
                    <a16:creationId xmlns:a16="http://schemas.microsoft.com/office/drawing/2014/main" id="{A2F29EA0-187A-105E-8877-D89BD08481AB}"/>
                  </a:ext>
                </a:extLst>
              </p14:cNvPr>
              <p14:cNvContentPartPr/>
              <p14:nvPr/>
            </p14:nvContentPartPr>
            <p14:xfrm>
              <a:off x="5181275" y="4060539"/>
              <a:ext cx="360" cy="360"/>
            </p14:xfrm>
          </p:contentPart>
        </mc:Choice>
        <mc:Fallback xmlns="">
          <p:pic>
            <p:nvPicPr>
              <p:cNvPr id="6" name="Inkt 5">
                <a:extLst>
                  <a:ext uri="{FF2B5EF4-FFF2-40B4-BE49-F238E27FC236}">
                    <a16:creationId xmlns:a16="http://schemas.microsoft.com/office/drawing/2014/main" id="{A2F29EA0-187A-105E-8877-D89BD08481AB}"/>
                  </a:ext>
                </a:extLst>
              </p:cNvPr>
              <p:cNvPicPr/>
              <p:nvPr/>
            </p:nvPicPr>
            <p:blipFill>
              <a:blip r:embed="rId4"/>
              <a:stretch>
                <a:fillRect/>
              </a:stretch>
            </p:blipFill>
            <p:spPr>
              <a:xfrm>
                <a:off x="5127635" y="3952899"/>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t 6">
                <a:extLst>
                  <a:ext uri="{FF2B5EF4-FFF2-40B4-BE49-F238E27FC236}">
                    <a16:creationId xmlns:a16="http://schemas.microsoft.com/office/drawing/2014/main" id="{010999BC-A96D-FEEA-6C5B-D53A63E8EE19}"/>
                  </a:ext>
                </a:extLst>
              </p14:cNvPr>
              <p14:cNvContentPartPr/>
              <p14:nvPr/>
            </p14:nvContentPartPr>
            <p14:xfrm>
              <a:off x="5396555" y="3657339"/>
              <a:ext cx="360" cy="360"/>
            </p14:xfrm>
          </p:contentPart>
        </mc:Choice>
        <mc:Fallback xmlns="">
          <p:pic>
            <p:nvPicPr>
              <p:cNvPr id="7" name="Inkt 6">
                <a:extLst>
                  <a:ext uri="{FF2B5EF4-FFF2-40B4-BE49-F238E27FC236}">
                    <a16:creationId xmlns:a16="http://schemas.microsoft.com/office/drawing/2014/main" id="{010999BC-A96D-FEEA-6C5B-D53A63E8EE19}"/>
                  </a:ext>
                </a:extLst>
              </p:cNvPr>
              <p:cNvPicPr/>
              <p:nvPr/>
            </p:nvPicPr>
            <p:blipFill>
              <a:blip r:embed="rId4"/>
              <a:stretch>
                <a:fillRect/>
              </a:stretch>
            </p:blipFill>
            <p:spPr>
              <a:xfrm>
                <a:off x="5342555" y="3549699"/>
                <a:ext cx="108000" cy="216000"/>
              </a:xfrm>
              <a:prstGeom prst="rect">
                <a:avLst/>
              </a:prstGeom>
            </p:spPr>
          </p:pic>
        </mc:Fallback>
      </mc:AlternateContent>
      <p:pic>
        <p:nvPicPr>
          <p:cNvPr id="9" name="Afbeelding 8">
            <a:extLst>
              <a:ext uri="{FF2B5EF4-FFF2-40B4-BE49-F238E27FC236}">
                <a16:creationId xmlns:a16="http://schemas.microsoft.com/office/drawing/2014/main" id="{C374D9E0-D3CE-5F4C-B8D9-23B5B7A4D48D}"/>
              </a:ext>
            </a:extLst>
          </p:cNvPr>
          <p:cNvPicPr>
            <a:picLocks noChangeAspect="1"/>
          </p:cNvPicPr>
          <p:nvPr/>
        </p:nvPicPr>
        <p:blipFill>
          <a:blip r:embed="rId6"/>
          <a:stretch>
            <a:fillRect/>
          </a:stretch>
        </p:blipFill>
        <p:spPr>
          <a:xfrm>
            <a:off x="2116" y="-145876"/>
            <a:ext cx="11514667" cy="7200800"/>
          </a:xfrm>
          <a:prstGeom prst="rect">
            <a:avLst/>
          </a:prstGeom>
        </p:spPr>
      </p:pic>
      <p:sp>
        <p:nvSpPr>
          <p:cNvPr id="10" name="Tekstvak 9">
            <a:extLst>
              <a:ext uri="{FF2B5EF4-FFF2-40B4-BE49-F238E27FC236}">
                <a16:creationId xmlns:a16="http://schemas.microsoft.com/office/drawing/2014/main" id="{704D0269-091A-157C-46A8-6D71E3477850}"/>
              </a:ext>
            </a:extLst>
          </p:cNvPr>
          <p:cNvSpPr txBox="1"/>
          <p:nvPr/>
        </p:nvSpPr>
        <p:spPr>
          <a:xfrm>
            <a:off x="646882" y="1294284"/>
            <a:ext cx="2520280" cy="369332"/>
          </a:xfrm>
          <a:prstGeom prst="rect">
            <a:avLst/>
          </a:prstGeom>
          <a:solidFill>
            <a:schemeClr val="bg2">
              <a:lumMod val="50000"/>
            </a:schemeClr>
          </a:solidFill>
        </p:spPr>
        <p:txBody>
          <a:bodyPr wrap="square" rtlCol="0">
            <a:spAutoFit/>
          </a:bodyPr>
          <a:lstStyle/>
          <a:p>
            <a:r>
              <a:rPr lang="nl-BE" dirty="0">
                <a:solidFill>
                  <a:schemeClr val="bg1"/>
                </a:solidFill>
              </a:rPr>
              <a:t>Koersdoel 15</a:t>
            </a:r>
            <a:r>
              <a:rPr lang="nl-BE" dirty="0"/>
              <a:t>$</a:t>
            </a:r>
          </a:p>
        </p:txBody>
      </p:sp>
    </p:spTree>
    <p:extLst>
      <p:ext uri="{BB962C8B-B14F-4D97-AF65-F5344CB8AC3E}">
        <p14:creationId xmlns:p14="http://schemas.microsoft.com/office/powerpoint/2010/main" val="1715351441"/>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11">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6" name="Straight Connector 13">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ijdelijke aanduiding voor dianummer 4">
            <a:extLst>
              <a:ext uri="{FF2B5EF4-FFF2-40B4-BE49-F238E27FC236}">
                <a16:creationId xmlns:a16="http://schemas.microsoft.com/office/drawing/2014/main" id="{37FE603A-AE93-4417-9999-7EDEDFAC884C}"/>
              </a:ext>
            </a:extLst>
          </p:cNvPr>
          <p:cNvSpPr>
            <a:spLocks noGrp="1"/>
          </p:cNvSpPr>
          <p:nvPr>
            <p:ph type="sldNum" sz="quarter" idx="12"/>
          </p:nvPr>
        </p:nvSpPr>
        <p:spPr>
          <a:xfrm>
            <a:off x="453556" y="219222"/>
            <a:ext cx="766244" cy="475602"/>
          </a:xfrm>
        </p:spPr>
        <p:txBody>
          <a:bodyPr vert="horz" lIns="91440" tIns="45720" rIns="91440" bIns="45720" rtlCol="0" anchor="t">
            <a:normAutofit/>
          </a:bodyPr>
          <a:lstStyle/>
          <a:p>
            <a:pPr>
              <a:lnSpc>
                <a:spcPct val="90000"/>
              </a:lnSpc>
              <a:spcAft>
                <a:spcPts val="600"/>
              </a:spcAft>
            </a:pPr>
            <a:fld id="{80F073CC-40D5-4B23-8DF0-9BD0A0C12F2C}" type="slidenum">
              <a:rPr lang="en-US" sz="2800">
                <a:solidFill>
                  <a:srgbClr val="FFFFFF"/>
                </a:solidFill>
              </a:rPr>
              <a:pPr>
                <a:lnSpc>
                  <a:spcPct val="90000"/>
                </a:lnSpc>
                <a:spcAft>
                  <a:spcPts val="600"/>
                </a:spcAft>
              </a:pPr>
              <a:t>23</a:t>
            </a:fld>
            <a:endParaRPr lang="en-US" sz="2800">
              <a:solidFill>
                <a:srgbClr val="FFFFFF"/>
              </a:solidFill>
            </a:endParaRPr>
          </a:p>
        </p:txBody>
      </p:sp>
      <p:sp>
        <p:nvSpPr>
          <p:cNvPr id="4" name="Tijdelijke aanduiding voor datum 3">
            <a:extLst>
              <a:ext uri="{FF2B5EF4-FFF2-40B4-BE49-F238E27FC236}">
                <a16:creationId xmlns:a16="http://schemas.microsoft.com/office/drawing/2014/main" id="{1D6BA36B-0D91-4C94-861D-7FFDD8EB07D0}"/>
              </a:ext>
            </a:extLst>
          </p:cNvPr>
          <p:cNvSpPr>
            <a:spLocks noGrp="1"/>
          </p:cNvSpPr>
          <p:nvPr>
            <p:ph type="dt" sz="half" idx="10"/>
          </p:nvPr>
        </p:nvSpPr>
        <p:spPr>
          <a:xfrm>
            <a:off x="7137086" y="312016"/>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10/6/2022</a:t>
            </a:fld>
            <a:endParaRPr lang="en-US" sz="1000">
              <a:solidFill>
                <a:srgbClr val="FFFFFF"/>
              </a:solidFill>
            </a:endParaRPr>
          </a:p>
        </p:txBody>
      </p:sp>
      <p:pic>
        <p:nvPicPr>
          <p:cNvPr id="7" name="Afbeelding 6">
            <a:extLst>
              <a:ext uri="{FF2B5EF4-FFF2-40B4-BE49-F238E27FC236}">
                <a16:creationId xmlns:a16="http://schemas.microsoft.com/office/drawing/2014/main" id="{60A6F0F4-025A-DAF4-FC51-3DD66EA1DE19}"/>
              </a:ext>
            </a:extLst>
          </p:cNvPr>
          <p:cNvPicPr>
            <a:picLocks noChangeAspect="1"/>
          </p:cNvPicPr>
          <p:nvPr/>
        </p:nvPicPr>
        <p:blipFill>
          <a:blip r:embed="rId3"/>
          <a:stretch>
            <a:fillRect/>
          </a:stretch>
        </p:blipFill>
        <p:spPr>
          <a:xfrm>
            <a:off x="2116" y="-73865"/>
            <a:ext cx="11514667" cy="7128788"/>
          </a:xfrm>
          <a:prstGeom prst="rect">
            <a:avLst/>
          </a:prstGeom>
        </p:spPr>
      </p:pic>
      <p:sp>
        <p:nvSpPr>
          <p:cNvPr id="8" name="Tekstvak 7">
            <a:extLst>
              <a:ext uri="{FF2B5EF4-FFF2-40B4-BE49-F238E27FC236}">
                <a16:creationId xmlns:a16="http://schemas.microsoft.com/office/drawing/2014/main" id="{DF0F3A84-7AD7-23FE-0695-3CE0D45C6F17}"/>
              </a:ext>
            </a:extLst>
          </p:cNvPr>
          <p:cNvSpPr txBox="1"/>
          <p:nvPr/>
        </p:nvSpPr>
        <p:spPr>
          <a:xfrm>
            <a:off x="502866" y="1006252"/>
            <a:ext cx="3024336" cy="369332"/>
          </a:xfrm>
          <a:prstGeom prst="rect">
            <a:avLst/>
          </a:prstGeom>
          <a:solidFill>
            <a:schemeClr val="accent5">
              <a:lumMod val="40000"/>
              <a:lumOff val="60000"/>
            </a:schemeClr>
          </a:solidFill>
        </p:spPr>
        <p:txBody>
          <a:bodyPr wrap="square" rtlCol="0">
            <a:spAutoFit/>
          </a:bodyPr>
          <a:lstStyle/>
          <a:p>
            <a:r>
              <a:rPr lang="nl-BE" dirty="0"/>
              <a:t>Koersdoel 2$</a:t>
            </a:r>
          </a:p>
        </p:txBody>
      </p:sp>
    </p:spTree>
    <p:extLst>
      <p:ext uri="{BB962C8B-B14F-4D97-AF65-F5344CB8AC3E}">
        <p14:creationId xmlns:p14="http://schemas.microsoft.com/office/powerpoint/2010/main" val="1622880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9" name="Straight Connector 28">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550B5DED-C3C5-4B01-8AC3-3EE8CDF88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45F163-EAE9-4EBE-BD11-7103BAE2A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3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7A719BF2-4B7E-44A4-9B83-4178CE2F4B69}"/>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24</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36B5488C-A940-449E-9F2C-31317A20791E}"/>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pic>
        <p:nvPicPr>
          <p:cNvPr id="3" name="Afbeelding 2">
            <a:extLst>
              <a:ext uri="{FF2B5EF4-FFF2-40B4-BE49-F238E27FC236}">
                <a16:creationId xmlns:a16="http://schemas.microsoft.com/office/drawing/2014/main" id="{1CC7CE1B-ECCD-5D74-C6A9-A222142C146C}"/>
              </a:ext>
            </a:extLst>
          </p:cNvPr>
          <p:cNvPicPr>
            <a:picLocks noChangeAspect="1"/>
          </p:cNvPicPr>
          <p:nvPr/>
        </p:nvPicPr>
        <p:blipFill>
          <a:blip r:embed="rId3"/>
          <a:stretch>
            <a:fillRect/>
          </a:stretch>
        </p:blipFill>
        <p:spPr>
          <a:xfrm>
            <a:off x="2116" y="-361897"/>
            <a:ext cx="11514667" cy="7560836"/>
          </a:xfrm>
          <a:prstGeom prst="rect">
            <a:avLst/>
          </a:prstGeom>
        </p:spPr>
      </p:pic>
      <p:sp>
        <p:nvSpPr>
          <p:cNvPr id="7" name="Tekstvak 6">
            <a:extLst>
              <a:ext uri="{FF2B5EF4-FFF2-40B4-BE49-F238E27FC236}">
                <a16:creationId xmlns:a16="http://schemas.microsoft.com/office/drawing/2014/main" id="{8F45B540-DC10-B307-CD51-6D4A165FB456}"/>
              </a:ext>
            </a:extLst>
          </p:cNvPr>
          <p:cNvSpPr txBox="1"/>
          <p:nvPr/>
        </p:nvSpPr>
        <p:spPr>
          <a:xfrm>
            <a:off x="934914" y="646212"/>
            <a:ext cx="4608512" cy="369332"/>
          </a:xfrm>
          <a:prstGeom prst="rect">
            <a:avLst/>
          </a:prstGeom>
          <a:solidFill>
            <a:schemeClr val="accent6">
              <a:lumMod val="20000"/>
              <a:lumOff val="80000"/>
            </a:schemeClr>
          </a:solidFill>
        </p:spPr>
        <p:txBody>
          <a:bodyPr wrap="square" rtlCol="0">
            <a:spAutoFit/>
          </a:bodyPr>
          <a:lstStyle/>
          <a:p>
            <a:r>
              <a:rPr lang="nl-BE" dirty="0"/>
              <a:t>Koersdoel 1,5$</a:t>
            </a:r>
          </a:p>
        </p:txBody>
      </p:sp>
    </p:spTree>
    <p:extLst>
      <p:ext uri="{BB962C8B-B14F-4D97-AF65-F5344CB8AC3E}">
        <p14:creationId xmlns:p14="http://schemas.microsoft.com/office/powerpoint/2010/main" val="126656050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1">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13">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2" name="Straight Connector 15">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550B5DED-C3C5-4B01-8AC3-3EE8CDF88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45F163-EAE9-4EBE-BD11-7103BAE2A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00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A7A2B8F5-48BE-4A25-9823-B9338B0ADF6D}"/>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25</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1618F7D3-375E-4637-AD4D-622F67D3DCD0}"/>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pic>
        <p:nvPicPr>
          <p:cNvPr id="3" name="Afbeelding 2">
            <a:extLst>
              <a:ext uri="{FF2B5EF4-FFF2-40B4-BE49-F238E27FC236}">
                <a16:creationId xmlns:a16="http://schemas.microsoft.com/office/drawing/2014/main" id="{544D4B3A-C401-7A88-78B1-707D6113C7A3}"/>
              </a:ext>
            </a:extLst>
          </p:cNvPr>
          <p:cNvPicPr>
            <a:picLocks noChangeAspect="1"/>
          </p:cNvPicPr>
          <p:nvPr/>
        </p:nvPicPr>
        <p:blipFill>
          <a:blip r:embed="rId3"/>
          <a:stretch>
            <a:fillRect/>
          </a:stretch>
        </p:blipFill>
        <p:spPr>
          <a:xfrm>
            <a:off x="2116" y="-289891"/>
            <a:ext cx="11514667" cy="7632846"/>
          </a:xfrm>
          <a:prstGeom prst="rect">
            <a:avLst/>
          </a:prstGeom>
        </p:spPr>
      </p:pic>
      <p:sp>
        <p:nvSpPr>
          <p:cNvPr id="6" name="Tekstvak 5">
            <a:extLst>
              <a:ext uri="{FF2B5EF4-FFF2-40B4-BE49-F238E27FC236}">
                <a16:creationId xmlns:a16="http://schemas.microsoft.com/office/drawing/2014/main" id="{9700FEEA-F1DD-7EE3-22DB-06B521C3936C}"/>
              </a:ext>
            </a:extLst>
          </p:cNvPr>
          <p:cNvSpPr txBox="1"/>
          <p:nvPr/>
        </p:nvSpPr>
        <p:spPr>
          <a:xfrm>
            <a:off x="934914" y="865955"/>
            <a:ext cx="2880320" cy="369332"/>
          </a:xfrm>
          <a:prstGeom prst="rect">
            <a:avLst/>
          </a:prstGeom>
          <a:solidFill>
            <a:schemeClr val="accent1">
              <a:lumMod val="20000"/>
              <a:lumOff val="80000"/>
            </a:schemeClr>
          </a:solidFill>
        </p:spPr>
        <p:txBody>
          <a:bodyPr wrap="square" rtlCol="0">
            <a:spAutoFit/>
          </a:bodyPr>
          <a:lstStyle/>
          <a:p>
            <a:r>
              <a:rPr lang="nl-BE" dirty="0"/>
              <a:t>Koersdoel 30$</a:t>
            </a:r>
          </a:p>
        </p:txBody>
      </p:sp>
    </p:spTree>
    <p:extLst>
      <p:ext uri="{BB962C8B-B14F-4D97-AF65-F5344CB8AC3E}">
        <p14:creationId xmlns:p14="http://schemas.microsoft.com/office/powerpoint/2010/main" val="249137311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14" name="Straight Connector 13">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550B5DED-C3C5-4B01-8AC3-3EE8CDF88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45F163-EAE9-4EBE-BD11-7103BAE2A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00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26</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pic>
        <p:nvPicPr>
          <p:cNvPr id="7" name="Afbeelding 6">
            <a:extLst>
              <a:ext uri="{FF2B5EF4-FFF2-40B4-BE49-F238E27FC236}">
                <a16:creationId xmlns:a16="http://schemas.microsoft.com/office/drawing/2014/main" id="{7CB730A4-E5F6-0658-6EC0-2815B8A3772C}"/>
              </a:ext>
            </a:extLst>
          </p:cNvPr>
          <p:cNvPicPr>
            <a:picLocks noChangeAspect="1"/>
          </p:cNvPicPr>
          <p:nvPr/>
        </p:nvPicPr>
        <p:blipFill>
          <a:blip r:embed="rId3"/>
          <a:stretch>
            <a:fillRect/>
          </a:stretch>
        </p:blipFill>
        <p:spPr>
          <a:xfrm>
            <a:off x="2116" y="-289892"/>
            <a:ext cx="11514667" cy="7416824"/>
          </a:xfrm>
          <a:prstGeom prst="rect">
            <a:avLst/>
          </a:prstGeom>
        </p:spPr>
      </p:pic>
      <p:sp>
        <p:nvSpPr>
          <p:cNvPr id="8" name="Tekstvak 7">
            <a:extLst>
              <a:ext uri="{FF2B5EF4-FFF2-40B4-BE49-F238E27FC236}">
                <a16:creationId xmlns:a16="http://schemas.microsoft.com/office/drawing/2014/main" id="{5CF44318-696B-5F55-7B45-0256068AD610}"/>
              </a:ext>
            </a:extLst>
          </p:cNvPr>
          <p:cNvSpPr txBox="1"/>
          <p:nvPr/>
        </p:nvSpPr>
        <p:spPr>
          <a:xfrm>
            <a:off x="358850" y="934244"/>
            <a:ext cx="2592288" cy="369332"/>
          </a:xfrm>
          <a:prstGeom prst="rect">
            <a:avLst/>
          </a:prstGeom>
          <a:solidFill>
            <a:schemeClr val="accent3">
              <a:lumMod val="40000"/>
              <a:lumOff val="60000"/>
            </a:schemeClr>
          </a:solidFill>
        </p:spPr>
        <p:txBody>
          <a:bodyPr wrap="square" rtlCol="0">
            <a:spAutoFit/>
          </a:bodyPr>
          <a:lstStyle/>
          <a:p>
            <a:r>
              <a:rPr lang="nl-BE" dirty="0"/>
              <a:t>Koersdoel 10/15$</a:t>
            </a:r>
          </a:p>
        </p:txBody>
      </p:sp>
    </p:spTree>
    <p:extLst>
      <p:ext uri="{BB962C8B-B14F-4D97-AF65-F5344CB8AC3E}">
        <p14:creationId xmlns:p14="http://schemas.microsoft.com/office/powerpoint/2010/main" val="99100479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15">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6" name="Straight Connector 17">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7" name="Rectangle 19">
            <a:extLst>
              <a:ext uri="{FF2B5EF4-FFF2-40B4-BE49-F238E27FC236}">
                <a16:creationId xmlns:a16="http://schemas.microsoft.com/office/drawing/2014/main" id="{550B5DED-C3C5-4B01-8AC3-3EE8CDF88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9645F163-EAE9-4EBE-BD11-7103BAE2A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5C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B046F76F-45D1-4394-AFF1-26D6D85F8800}"/>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27</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CE26B22A-F3EA-7F80-6B67-F5EC9FEDD4E3}"/>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pic>
        <p:nvPicPr>
          <p:cNvPr id="3" name="Afbeelding 2">
            <a:extLst>
              <a:ext uri="{FF2B5EF4-FFF2-40B4-BE49-F238E27FC236}">
                <a16:creationId xmlns:a16="http://schemas.microsoft.com/office/drawing/2014/main" id="{9B82B701-0867-D962-D608-7881D603BE6F}"/>
              </a:ext>
            </a:extLst>
          </p:cNvPr>
          <p:cNvPicPr>
            <a:picLocks noChangeAspect="1"/>
          </p:cNvPicPr>
          <p:nvPr/>
        </p:nvPicPr>
        <p:blipFill>
          <a:blip r:embed="rId3"/>
          <a:stretch>
            <a:fillRect/>
          </a:stretch>
        </p:blipFill>
        <p:spPr>
          <a:xfrm>
            <a:off x="2116" y="-217884"/>
            <a:ext cx="11514667" cy="7416824"/>
          </a:xfrm>
          <a:prstGeom prst="rect">
            <a:avLst/>
          </a:prstGeom>
        </p:spPr>
      </p:pic>
      <p:sp>
        <p:nvSpPr>
          <p:cNvPr id="6" name="Tekstvak 5">
            <a:extLst>
              <a:ext uri="{FF2B5EF4-FFF2-40B4-BE49-F238E27FC236}">
                <a16:creationId xmlns:a16="http://schemas.microsoft.com/office/drawing/2014/main" id="{01ED6411-821E-45D7-1FD3-C0E598BB1B62}"/>
              </a:ext>
            </a:extLst>
          </p:cNvPr>
          <p:cNvSpPr txBox="1"/>
          <p:nvPr/>
        </p:nvSpPr>
        <p:spPr>
          <a:xfrm>
            <a:off x="1219800" y="934244"/>
            <a:ext cx="2068414" cy="369332"/>
          </a:xfrm>
          <a:prstGeom prst="rect">
            <a:avLst/>
          </a:prstGeom>
          <a:solidFill>
            <a:schemeClr val="accent6">
              <a:lumMod val="50000"/>
            </a:schemeClr>
          </a:solidFill>
        </p:spPr>
        <p:txBody>
          <a:bodyPr wrap="square" rtlCol="0">
            <a:spAutoFit/>
          </a:bodyPr>
          <a:lstStyle/>
          <a:p>
            <a:r>
              <a:rPr lang="nl-BE" dirty="0">
                <a:highlight>
                  <a:srgbClr val="FFFF00"/>
                </a:highlight>
              </a:rPr>
              <a:t>Koersdoel 0,25$</a:t>
            </a:r>
          </a:p>
        </p:txBody>
      </p:sp>
    </p:spTree>
    <p:extLst>
      <p:ext uri="{BB962C8B-B14F-4D97-AF65-F5344CB8AC3E}">
        <p14:creationId xmlns:p14="http://schemas.microsoft.com/office/powerpoint/2010/main" val="1149945296"/>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8BC37-F2F0-8160-50BC-F29B337EE592}"/>
              </a:ext>
            </a:extLst>
          </p:cNvPr>
          <p:cNvSpPr>
            <a:spLocks noGrp="1"/>
          </p:cNvSpPr>
          <p:nvPr>
            <p:ph type="title"/>
          </p:nvPr>
        </p:nvSpPr>
        <p:spPr/>
        <p:txBody>
          <a:bodyPr/>
          <a:lstStyle/>
          <a:p>
            <a:endParaRPr lang="nl-BE"/>
          </a:p>
        </p:txBody>
      </p:sp>
      <p:sp>
        <p:nvSpPr>
          <p:cNvPr id="3" name="Tijdelijke aanduiding voor tekst 2">
            <a:extLst>
              <a:ext uri="{FF2B5EF4-FFF2-40B4-BE49-F238E27FC236}">
                <a16:creationId xmlns:a16="http://schemas.microsoft.com/office/drawing/2014/main" id="{787005AF-E625-B8A1-BE3B-FFC8B4385FBE}"/>
              </a:ext>
            </a:extLst>
          </p:cNvPr>
          <p:cNvSpPr>
            <a:spLocks noGrp="1"/>
          </p:cNvSpPr>
          <p:nvPr>
            <p:ph type="body" idx="1"/>
          </p:nvPr>
        </p:nvSpPr>
        <p:spPr/>
        <p:txBody>
          <a:bodyPr/>
          <a:lstStyle/>
          <a:p>
            <a:endParaRPr lang="nl-BE"/>
          </a:p>
        </p:txBody>
      </p:sp>
      <p:sp>
        <p:nvSpPr>
          <p:cNvPr id="4" name="Tijdelijke aanduiding voor datum 3">
            <a:extLst>
              <a:ext uri="{FF2B5EF4-FFF2-40B4-BE49-F238E27FC236}">
                <a16:creationId xmlns:a16="http://schemas.microsoft.com/office/drawing/2014/main" id="{66F1AE9E-6479-7941-3042-34B646914B3F}"/>
              </a:ext>
            </a:extLst>
          </p:cNvPr>
          <p:cNvSpPr>
            <a:spLocks noGrp="1"/>
          </p:cNvSpPr>
          <p:nvPr>
            <p:ph type="dt" sz="half" idx="10"/>
          </p:nvPr>
        </p:nvSpPr>
        <p:spPr/>
        <p:txBody>
          <a:bodyPr/>
          <a:lstStyle/>
          <a:p>
            <a:fld id="{79EC0A4B-AE81-4AD7-86EA-9F753B2B1EB0}" type="datetime1">
              <a:rPr lang="en-US" smtClean="0"/>
              <a:t>10/6/2022</a:t>
            </a:fld>
            <a:endParaRPr lang="en-US"/>
          </a:p>
        </p:txBody>
      </p:sp>
      <p:sp>
        <p:nvSpPr>
          <p:cNvPr id="5" name="Tijdelijke aanduiding voor dianummer 4">
            <a:extLst>
              <a:ext uri="{FF2B5EF4-FFF2-40B4-BE49-F238E27FC236}">
                <a16:creationId xmlns:a16="http://schemas.microsoft.com/office/drawing/2014/main" id="{95B65265-D503-9502-80AA-31B1B1AF322C}"/>
              </a:ext>
            </a:extLst>
          </p:cNvPr>
          <p:cNvSpPr>
            <a:spLocks noGrp="1"/>
          </p:cNvSpPr>
          <p:nvPr>
            <p:ph type="sldNum" sz="quarter" idx="12"/>
          </p:nvPr>
        </p:nvSpPr>
        <p:spPr/>
        <p:txBody>
          <a:bodyPr/>
          <a:lstStyle/>
          <a:p>
            <a:fld id="{80F073CC-40D5-4B23-8DF0-9BD0A0C12F2C}" type="slidenum">
              <a:rPr lang="en-US" smtClean="0"/>
              <a:t>28</a:t>
            </a:fld>
            <a:endParaRPr lang="en-US"/>
          </a:p>
        </p:txBody>
      </p:sp>
      <p:pic>
        <p:nvPicPr>
          <p:cNvPr id="7" name="Afbeelding 6">
            <a:extLst>
              <a:ext uri="{FF2B5EF4-FFF2-40B4-BE49-F238E27FC236}">
                <a16:creationId xmlns:a16="http://schemas.microsoft.com/office/drawing/2014/main" id="{521311D6-A6ED-0236-6BDB-4D2EAB75B9FA}"/>
              </a:ext>
            </a:extLst>
          </p:cNvPr>
          <p:cNvPicPr>
            <a:picLocks noChangeAspect="1"/>
          </p:cNvPicPr>
          <p:nvPr/>
        </p:nvPicPr>
        <p:blipFill>
          <a:blip r:embed="rId2"/>
          <a:stretch>
            <a:fillRect/>
          </a:stretch>
        </p:blipFill>
        <p:spPr>
          <a:xfrm>
            <a:off x="2116" y="-73868"/>
            <a:ext cx="11514667" cy="7200800"/>
          </a:xfrm>
          <a:prstGeom prst="rect">
            <a:avLst/>
          </a:prstGeom>
        </p:spPr>
      </p:pic>
      <p:sp>
        <p:nvSpPr>
          <p:cNvPr id="8" name="Tekstvak 7">
            <a:extLst>
              <a:ext uri="{FF2B5EF4-FFF2-40B4-BE49-F238E27FC236}">
                <a16:creationId xmlns:a16="http://schemas.microsoft.com/office/drawing/2014/main" id="{79C6ADF2-DD98-3719-02E4-A205EA3F4F39}"/>
              </a:ext>
            </a:extLst>
          </p:cNvPr>
          <p:cNvSpPr txBox="1"/>
          <p:nvPr/>
        </p:nvSpPr>
        <p:spPr>
          <a:xfrm>
            <a:off x="646882" y="2518420"/>
            <a:ext cx="2304256" cy="369332"/>
          </a:xfrm>
          <a:prstGeom prst="rect">
            <a:avLst/>
          </a:prstGeom>
          <a:solidFill>
            <a:schemeClr val="accent4">
              <a:lumMod val="40000"/>
              <a:lumOff val="60000"/>
            </a:schemeClr>
          </a:solidFill>
        </p:spPr>
        <p:txBody>
          <a:bodyPr wrap="square" rtlCol="0">
            <a:spAutoFit/>
          </a:bodyPr>
          <a:lstStyle/>
          <a:p>
            <a:r>
              <a:rPr lang="nl-BE"/>
              <a:t>Koersdoel 15$</a:t>
            </a:r>
            <a:endParaRPr lang="nl-BE" dirty="0"/>
          </a:p>
        </p:txBody>
      </p:sp>
    </p:spTree>
    <p:extLst>
      <p:ext uri="{BB962C8B-B14F-4D97-AF65-F5344CB8AC3E}">
        <p14:creationId xmlns:p14="http://schemas.microsoft.com/office/powerpoint/2010/main" val="81780498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5CFC7B-8260-4791-9347-02422BE6312A}"/>
              </a:ext>
            </a:extLst>
          </p:cNvPr>
          <p:cNvSpPr>
            <a:spLocks noGrp="1"/>
          </p:cNvSpPr>
          <p:nvPr>
            <p:ph type="title"/>
          </p:nvPr>
        </p:nvSpPr>
        <p:spPr/>
        <p:txBody>
          <a:bodyPr>
            <a:normAutofit/>
          </a:bodyPr>
          <a:lstStyle/>
          <a:p>
            <a:endParaRPr lang="nl-BE" dirty="0"/>
          </a:p>
        </p:txBody>
      </p:sp>
      <p:sp>
        <p:nvSpPr>
          <p:cNvPr id="3" name="Tijdelijke aanduiding voor inhoud 2">
            <a:extLst>
              <a:ext uri="{FF2B5EF4-FFF2-40B4-BE49-F238E27FC236}">
                <a16:creationId xmlns:a16="http://schemas.microsoft.com/office/drawing/2014/main" id="{D30321A6-2116-4862-88A5-E1BECEA12D61}"/>
              </a:ext>
            </a:extLst>
          </p:cNvPr>
          <p:cNvSpPr>
            <a:spLocks noGrp="1"/>
          </p:cNvSpPr>
          <p:nvPr>
            <p:ph idx="1"/>
          </p:nvPr>
        </p:nvSpPr>
        <p:spPr>
          <a:xfrm>
            <a:off x="642762" y="2207046"/>
            <a:ext cx="3296700" cy="3399354"/>
          </a:xfrm>
        </p:spPr>
        <p:txBody>
          <a:bodyPr>
            <a:normAutofit/>
          </a:bodyPr>
          <a:lstStyle/>
          <a:p>
            <a:endParaRPr lang="nl-BE" sz="1700"/>
          </a:p>
        </p:txBody>
      </p:sp>
      <p:sp>
        <p:nvSpPr>
          <p:cNvPr id="4" name="Tijdelijke aanduiding voor datum 3">
            <a:extLst>
              <a:ext uri="{FF2B5EF4-FFF2-40B4-BE49-F238E27FC236}">
                <a16:creationId xmlns:a16="http://schemas.microsoft.com/office/drawing/2014/main" id="{814C55C2-8D83-46C2-9DD1-FD33B9A4FA07}"/>
              </a:ext>
            </a:extLst>
          </p:cNvPr>
          <p:cNvSpPr>
            <a:spLocks noGrp="1"/>
          </p:cNvSpPr>
          <p:nvPr>
            <p:ph type="dt" sz="half" idx="10"/>
          </p:nvPr>
        </p:nvSpPr>
        <p:spPr/>
        <p:txBody>
          <a:bodyPr>
            <a:normAutofit/>
          </a:bodyPr>
          <a:lstStyle/>
          <a:p>
            <a:pPr>
              <a:spcAft>
                <a:spcPts val="600"/>
              </a:spcAft>
            </a:pPr>
            <a:fld id="{19127723-9AB6-4880-AA78-6BD21EBC34E1}" type="datetime1">
              <a:rPr lang="en-US" smtClean="0"/>
              <a:pPr>
                <a:spcAft>
                  <a:spcPts val="600"/>
                </a:spcAft>
              </a:pPr>
              <a:t>10/6/2022</a:t>
            </a:fld>
            <a:endParaRPr lang="en-US"/>
          </a:p>
        </p:txBody>
      </p:sp>
      <p:sp>
        <p:nvSpPr>
          <p:cNvPr id="5" name="Tijdelijke aanduiding voor dianummer 4">
            <a:extLst>
              <a:ext uri="{FF2B5EF4-FFF2-40B4-BE49-F238E27FC236}">
                <a16:creationId xmlns:a16="http://schemas.microsoft.com/office/drawing/2014/main" id="{E0F73AE3-7A40-4005-8007-F1345A63C556}"/>
              </a:ext>
            </a:extLst>
          </p:cNvPr>
          <p:cNvSpPr>
            <a:spLocks noGrp="1"/>
          </p:cNvSpPr>
          <p:nvPr>
            <p:ph type="sldNum" sz="quarter" idx="12"/>
          </p:nvPr>
        </p:nvSpPr>
        <p:spPr/>
        <p:txBody>
          <a:bodyPr>
            <a:normAutofit lnSpcReduction="10000"/>
          </a:bodyPr>
          <a:lstStyle/>
          <a:p>
            <a:pPr>
              <a:spcAft>
                <a:spcPts val="600"/>
              </a:spcAft>
            </a:pPr>
            <a:fld id="{B6F15528-21DE-4FAA-801E-634DDDAF4B2B}" type="slidenum">
              <a:rPr lang="nl-BE">
                <a:solidFill>
                  <a:srgbClr val="FFFFFF"/>
                </a:solidFill>
              </a:rPr>
              <a:pPr>
                <a:spcAft>
                  <a:spcPts val="600"/>
                </a:spcAft>
              </a:pPr>
              <a:t>29</a:t>
            </a:fld>
            <a:endParaRPr lang="nl-BE">
              <a:solidFill>
                <a:srgbClr val="FFFFFF"/>
              </a:solidFill>
            </a:endParaRPr>
          </a:p>
        </p:txBody>
      </p:sp>
      <p:sp>
        <p:nvSpPr>
          <p:cNvPr id="8" name="Tekstvak 7">
            <a:extLst>
              <a:ext uri="{FF2B5EF4-FFF2-40B4-BE49-F238E27FC236}">
                <a16:creationId xmlns:a16="http://schemas.microsoft.com/office/drawing/2014/main" id="{E5B06D43-7487-45FB-B8C8-37F5242D1AD2}"/>
              </a:ext>
            </a:extLst>
          </p:cNvPr>
          <p:cNvSpPr txBox="1"/>
          <p:nvPr/>
        </p:nvSpPr>
        <p:spPr>
          <a:xfrm>
            <a:off x="2372713" y="945633"/>
            <a:ext cx="5173507" cy="646331"/>
          </a:xfrm>
          <a:prstGeom prst="rect">
            <a:avLst/>
          </a:prstGeom>
          <a:noFill/>
        </p:spPr>
        <p:txBody>
          <a:bodyPr wrap="square" rtlCol="0">
            <a:spAutoFit/>
          </a:bodyPr>
          <a:lstStyle/>
          <a:p>
            <a:r>
              <a:rPr lang="nl-BE" dirty="0"/>
              <a:t>Markt is in verkoopzone dus zeker niet kopen op </a:t>
            </a:r>
            <a:r>
              <a:rPr lang="nl-BE" dirty="0" err="1"/>
              <a:t>usa</a:t>
            </a:r>
            <a:endParaRPr lang="nl-BE" dirty="0"/>
          </a:p>
        </p:txBody>
      </p:sp>
      <p:pic>
        <p:nvPicPr>
          <p:cNvPr id="11" name="Afbeelding 10">
            <a:extLst>
              <a:ext uri="{FF2B5EF4-FFF2-40B4-BE49-F238E27FC236}">
                <a16:creationId xmlns:a16="http://schemas.microsoft.com/office/drawing/2014/main" id="{24EF9B57-E9BA-F3D4-3395-8B721782522D}"/>
              </a:ext>
            </a:extLst>
          </p:cNvPr>
          <p:cNvPicPr>
            <a:picLocks noChangeAspect="1"/>
          </p:cNvPicPr>
          <p:nvPr/>
        </p:nvPicPr>
        <p:blipFill>
          <a:blip r:embed="rId2"/>
          <a:stretch>
            <a:fillRect/>
          </a:stretch>
        </p:blipFill>
        <p:spPr>
          <a:xfrm>
            <a:off x="142826" y="31251"/>
            <a:ext cx="11376074" cy="6414498"/>
          </a:xfrm>
          <a:prstGeom prst="rect">
            <a:avLst/>
          </a:prstGeom>
        </p:spPr>
      </p:pic>
    </p:spTree>
    <p:extLst>
      <p:ext uri="{BB962C8B-B14F-4D97-AF65-F5344CB8AC3E}">
        <p14:creationId xmlns:p14="http://schemas.microsoft.com/office/powerpoint/2010/main" val="3058346044"/>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6FF8049-EE45-4C07-8350-91C3999BF937}"/>
              </a:ext>
            </a:extLst>
          </p:cNvPr>
          <p:cNvPicPr>
            <a:picLocks noChangeAspect="1"/>
          </p:cNvPicPr>
          <p:nvPr/>
        </p:nvPicPr>
        <p:blipFill rotWithShape="1">
          <a:blip r:embed="rId2"/>
          <a:srcRect l="7880" r="2138" b="1"/>
          <a:stretch/>
        </p:blipFill>
        <p:spPr>
          <a:xfrm>
            <a:off x="537068" y="539750"/>
            <a:ext cx="10444763" cy="5397500"/>
          </a:xfrm>
          <a:prstGeom prst="rect">
            <a:avLst/>
          </a:prstGeom>
        </p:spPr>
      </p:pic>
      <p:sp>
        <p:nvSpPr>
          <p:cNvPr id="5" name="Tijdelijke aanduiding voor datum 4">
            <a:extLst>
              <a:ext uri="{FF2B5EF4-FFF2-40B4-BE49-F238E27FC236}">
                <a16:creationId xmlns:a16="http://schemas.microsoft.com/office/drawing/2014/main" id="{20A6A8E1-E017-4716-9178-F520C0D50985}"/>
              </a:ext>
            </a:extLst>
          </p:cNvPr>
          <p:cNvSpPr>
            <a:spLocks noGrp="1"/>
          </p:cNvSpPr>
          <p:nvPr>
            <p:ph type="dt" sz="half" idx="10"/>
          </p:nvPr>
        </p:nvSpPr>
        <p:spPr>
          <a:xfrm>
            <a:off x="5812883" y="6063434"/>
            <a:ext cx="4068172" cy="344840"/>
          </a:xfrm>
        </p:spPr>
        <p:txBody>
          <a:bodyPr vert="horz" lIns="91440" tIns="45720" rIns="91440" bIns="45720" rtlCol="0" anchor="ctr">
            <a:normAutofit/>
          </a:bodyPr>
          <a:lstStyle/>
          <a:p>
            <a:pPr>
              <a:spcAft>
                <a:spcPts val="600"/>
              </a:spcAft>
            </a:pPr>
            <a:fld id="{8AB4C56C-4014-4586-B22D-E38346270361}" type="datetime1">
              <a:rPr lang="en-US" sz="900" b="0" i="0">
                <a:solidFill>
                  <a:srgbClr val="FFFFFF"/>
                </a:solidFill>
                <a:effectLst/>
              </a:rPr>
              <a:pPr>
                <a:spcAft>
                  <a:spcPts val="600"/>
                </a:spcAft>
              </a:pPr>
              <a:t>10/6/2022</a:t>
            </a:fld>
            <a:endParaRPr lang="en-US" sz="900" b="0" i="0">
              <a:solidFill>
                <a:srgbClr val="FFFFFF"/>
              </a:solidFill>
              <a:effectLst/>
            </a:endParaRPr>
          </a:p>
        </p:txBody>
      </p:sp>
      <p:sp>
        <p:nvSpPr>
          <p:cNvPr id="6" name="Tijdelijke aanduiding voor dianummer 5">
            <a:extLst>
              <a:ext uri="{FF2B5EF4-FFF2-40B4-BE49-F238E27FC236}">
                <a16:creationId xmlns:a16="http://schemas.microsoft.com/office/drawing/2014/main" id="{0791BD22-019F-4EE4-A664-4D97897323CC}"/>
              </a:ext>
            </a:extLst>
          </p:cNvPr>
          <p:cNvSpPr>
            <a:spLocks noGrp="1"/>
          </p:cNvSpPr>
          <p:nvPr>
            <p:ph type="sldNum" sz="quarter" idx="12"/>
          </p:nvPr>
        </p:nvSpPr>
        <p:spPr>
          <a:xfrm>
            <a:off x="10260851" y="6063434"/>
            <a:ext cx="645613" cy="344840"/>
          </a:xfrm>
        </p:spPr>
        <p:txBody>
          <a:bodyPr vert="horz" lIns="91440" tIns="45720" rIns="91440" bIns="45720" rtlCol="0" anchor="ctr">
            <a:normAutofit/>
          </a:bodyPr>
          <a:lstStyle/>
          <a:p>
            <a:pPr>
              <a:spcAft>
                <a:spcPts val="600"/>
              </a:spcAft>
            </a:pPr>
            <a:fld id="{80F073CC-40D5-4B23-8DF0-9BD0A0C12F2C}" type="slidenum">
              <a:rPr lang="en-US" sz="900" b="0" i="0">
                <a:solidFill>
                  <a:srgbClr val="FFFFFF"/>
                </a:solidFill>
                <a:effectLst/>
              </a:rPr>
              <a:pPr>
                <a:spcAft>
                  <a:spcPts val="600"/>
                </a:spcAft>
              </a:pPr>
              <a:t>3</a:t>
            </a:fld>
            <a:endParaRPr lang="en-US" sz="900" b="0" i="0">
              <a:solidFill>
                <a:srgbClr val="FFFFFF"/>
              </a:solidFill>
              <a:effectLst/>
            </a:endParaRPr>
          </a:p>
        </p:txBody>
      </p:sp>
      <p:sp>
        <p:nvSpPr>
          <p:cNvPr id="2" name="Tekstvak 1">
            <a:extLst>
              <a:ext uri="{FF2B5EF4-FFF2-40B4-BE49-F238E27FC236}">
                <a16:creationId xmlns:a16="http://schemas.microsoft.com/office/drawing/2014/main" id="{AAC6BE28-9BD2-4B00-89FF-3BFDD9EE8D26}"/>
              </a:ext>
            </a:extLst>
          </p:cNvPr>
          <p:cNvSpPr txBox="1"/>
          <p:nvPr/>
        </p:nvSpPr>
        <p:spPr>
          <a:xfrm>
            <a:off x="534612" y="548376"/>
            <a:ext cx="4934350" cy="954107"/>
          </a:xfrm>
          <a:prstGeom prst="rect">
            <a:avLst/>
          </a:prstGeom>
          <a:solidFill>
            <a:srgbClr val="FFFF00"/>
          </a:solidFill>
        </p:spPr>
        <p:txBody>
          <a:bodyPr wrap="square" rtlCol="0">
            <a:spAutoFit/>
          </a:bodyPr>
          <a:lstStyle/>
          <a:p>
            <a:pPr algn="ctr"/>
            <a:r>
              <a:rPr lang="nl-BE" sz="2800" b="1" dirty="0">
                <a:solidFill>
                  <a:srgbClr val="FF0000"/>
                </a:solidFill>
              </a:rPr>
              <a:t>PRIVATE PORTFOLIO MASTERS</a:t>
            </a:r>
          </a:p>
        </p:txBody>
      </p:sp>
      <p:sp>
        <p:nvSpPr>
          <p:cNvPr id="3" name="Rechthoek 2">
            <a:extLst>
              <a:ext uri="{FF2B5EF4-FFF2-40B4-BE49-F238E27FC236}">
                <a16:creationId xmlns:a16="http://schemas.microsoft.com/office/drawing/2014/main" id="{9D48CD45-2A50-119D-82D1-5C7D78AC41B5}"/>
              </a:ext>
            </a:extLst>
          </p:cNvPr>
          <p:cNvSpPr/>
          <p:nvPr/>
        </p:nvSpPr>
        <p:spPr>
          <a:xfrm>
            <a:off x="5615434" y="548376"/>
            <a:ext cx="5112568" cy="60189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3200" dirty="0"/>
              <a:t>UW GOUDBANK</a:t>
            </a:r>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ijdelijke aanduiding voor inhoud 2">
            <a:extLst>
              <a:ext uri="{FF2B5EF4-FFF2-40B4-BE49-F238E27FC236}">
                <a16:creationId xmlns:a16="http://schemas.microsoft.com/office/drawing/2014/main" id="{263A5AC8-4DB3-44B8-3ABF-C1538A783C87}"/>
              </a:ext>
            </a:extLst>
          </p:cNvPr>
          <p:cNvSpPr>
            <a:spLocks noGrp="1"/>
          </p:cNvSpPr>
          <p:nvPr>
            <p:ph idx="1"/>
          </p:nvPr>
        </p:nvSpPr>
        <p:spPr>
          <a:xfrm>
            <a:off x="330367" y="1150268"/>
            <a:ext cx="2914534" cy="3150213"/>
          </a:xfrm>
        </p:spPr>
        <p:txBody>
          <a:bodyPr>
            <a:noAutofit/>
          </a:bodyPr>
          <a:lstStyle/>
          <a:p>
            <a:r>
              <a:rPr lang="nl-BE" sz="1800" b="1" dirty="0">
                <a:solidFill>
                  <a:srgbClr val="FF0000"/>
                </a:solidFill>
              </a:rPr>
              <a:t>Iedereen kan orders plaatsen met limieten</a:t>
            </a:r>
          </a:p>
          <a:p>
            <a:r>
              <a:rPr lang="nl-BE" sz="1800" b="1" dirty="0">
                <a:solidFill>
                  <a:srgbClr val="FF0000"/>
                </a:solidFill>
              </a:rPr>
              <a:t>Dus je moet niet aan dagkoers kopen of verkopen</a:t>
            </a:r>
          </a:p>
          <a:p>
            <a:endParaRPr lang="nl-BE" sz="1800" b="1" dirty="0">
              <a:solidFill>
                <a:srgbClr val="FF0000"/>
              </a:solidFill>
            </a:endParaRPr>
          </a:p>
          <a:p>
            <a:r>
              <a:rPr lang="nl-BE" sz="1800" b="1" dirty="0">
                <a:solidFill>
                  <a:srgbClr val="FF0000"/>
                </a:solidFill>
              </a:rPr>
              <a:t>Je denkt dat de kg naar 59000</a:t>
            </a:r>
            <a:r>
              <a:rPr lang="nl-BE" sz="1800" b="1" baseline="30000" dirty="0">
                <a:solidFill>
                  <a:srgbClr val="FF0000"/>
                </a:solidFill>
              </a:rPr>
              <a:t>e</a:t>
            </a:r>
            <a:r>
              <a:rPr lang="nl-BE" sz="1800" b="1" dirty="0">
                <a:solidFill>
                  <a:srgbClr val="FF0000"/>
                </a:solidFill>
              </a:rPr>
              <a:t> kan gaan en je plaatst een order aan 59000</a:t>
            </a:r>
            <a:r>
              <a:rPr lang="nl-BE" sz="1800" b="1" baseline="30000" dirty="0">
                <a:solidFill>
                  <a:srgbClr val="FF0000"/>
                </a:solidFill>
              </a:rPr>
              <a:t>e</a:t>
            </a:r>
            <a:r>
              <a:rPr lang="nl-BE" sz="1800" b="1" dirty="0">
                <a:solidFill>
                  <a:srgbClr val="FF0000"/>
                </a:solidFill>
              </a:rPr>
              <a:t> all-in</a:t>
            </a:r>
          </a:p>
          <a:p>
            <a:r>
              <a:rPr lang="nl-BE" sz="1800" b="1" dirty="0">
                <a:solidFill>
                  <a:srgbClr val="FF0000"/>
                </a:solidFill>
              </a:rPr>
              <a:t>Voorwaarden deponeren van je goud of overboeken van de geldsom</a:t>
            </a:r>
          </a:p>
        </p:txBody>
      </p:sp>
      <p:sp>
        <p:nvSpPr>
          <p:cNvPr id="4" name="Tijdelijke aanduiding voor datum 3">
            <a:extLst>
              <a:ext uri="{FF2B5EF4-FFF2-40B4-BE49-F238E27FC236}">
                <a16:creationId xmlns:a16="http://schemas.microsoft.com/office/drawing/2014/main" id="{3035ADFD-A230-470C-9ECC-8A01F2D801B7}"/>
              </a:ext>
            </a:extLst>
          </p:cNvPr>
          <p:cNvSpPr>
            <a:spLocks noGrp="1"/>
          </p:cNvSpPr>
          <p:nvPr>
            <p:ph type="dt" sz="half" idx="10"/>
          </p:nvPr>
        </p:nvSpPr>
        <p:spPr>
          <a:xfrm>
            <a:off x="5068053" y="6100908"/>
            <a:ext cx="1639564" cy="344840"/>
          </a:xfrm>
        </p:spPr>
        <p:txBody>
          <a:bodyPr vert="horz" lIns="91440" tIns="45720" rIns="91440" bIns="45720" rtlCol="0">
            <a:normAutofit/>
          </a:bodyPr>
          <a:lstStyle/>
          <a:p>
            <a:pPr algn="r">
              <a:spcAft>
                <a:spcPts val="600"/>
              </a:spcAft>
            </a:pPr>
            <a:fld id="{47309314-E4B1-4CA1-9313-ED56281F2FEC}" type="datetime1">
              <a:rPr lang="en-US"/>
              <a:pPr algn="r">
                <a:spcAft>
                  <a:spcPts val="600"/>
                </a:spcAft>
              </a:pPr>
              <a:t>10/6/2022</a:t>
            </a:fld>
            <a:endParaRPr lang="en-US"/>
          </a:p>
        </p:txBody>
      </p:sp>
      <p:sp>
        <p:nvSpPr>
          <p:cNvPr id="5" name="Tijdelijke aanduiding voor dianummer 4">
            <a:extLst>
              <a:ext uri="{FF2B5EF4-FFF2-40B4-BE49-F238E27FC236}">
                <a16:creationId xmlns:a16="http://schemas.microsoft.com/office/drawing/2014/main" id="{A1ABA706-3FCC-482C-B9CF-EAAD4820302F}"/>
              </a:ext>
            </a:extLst>
          </p:cNvPr>
          <p:cNvSpPr>
            <a:spLocks noGrp="1"/>
          </p:cNvSpPr>
          <p:nvPr>
            <p:ph type="sldNum" sz="quarter" idx="12"/>
          </p:nvPr>
        </p:nvSpPr>
        <p:spPr/>
        <p:txBody>
          <a:bodyPr vert="horz" lIns="91440" tIns="45720" rIns="91440" bIns="45720" rtlCol="0">
            <a:normAutofit lnSpcReduction="10000"/>
          </a:bodyPr>
          <a:lstStyle/>
          <a:p>
            <a:pPr>
              <a:spcAft>
                <a:spcPts val="600"/>
              </a:spcAft>
            </a:pPr>
            <a:fld id="{B6F15528-21DE-4FAA-801E-634DDDAF4B2B}" type="slidenum">
              <a:rPr lang="en-US">
                <a:solidFill>
                  <a:schemeClr val="tx2"/>
                </a:solidFill>
              </a:rPr>
              <a:pPr>
                <a:spcAft>
                  <a:spcPts val="600"/>
                </a:spcAft>
              </a:pPr>
              <a:t>30</a:t>
            </a:fld>
            <a:endParaRPr lang="en-US">
              <a:solidFill>
                <a:schemeClr val="tx2"/>
              </a:solidFill>
            </a:endParaRPr>
          </a:p>
        </p:txBody>
      </p:sp>
      <p:pic>
        <p:nvPicPr>
          <p:cNvPr id="8" name="Afbeelding 7">
            <a:extLst>
              <a:ext uri="{FF2B5EF4-FFF2-40B4-BE49-F238E27FC236}">
                <a16:creationId xmlns:a16="http://schemas.microsoft.com/office/drawing/2014/main" id="{D8EC8C7E-3D3F-BE9F-8959-D1760EC71AFC}"/>
              </a:ext>
            </a:extLst>
          </p:cNvPr>
          <p:cNvPicPr>
            <a:picLocks noChangeAspect="1"/>
          </p:cNvPicPr>
          <p:nvPr/>
        </p:nvPicPr>
        <p:blipFill>
          <a:blip r:embed="rId2"/>
          <a:stretch>
            <a:fillRect/>
          </a:stretch>
        </p:blipFill>
        <p:spPr>
          <a:xfrm>
            <a:off x="4480218" y="701506"/>
            <a:ext cx="6422771" cy="5073988"/>
          </a:xfrm>
          <a:prstGeom prst="rect">
            <a:avLst/>
          </a:prstGeom>
        </p:spPr>
      </p:pic>
    </p:spTree>
    <p:extLst>
      <p:ext uri="{BB962C8B-B14F-4D97-AF65-F5344CB8AC3E}">
        <p14:creationId xmlns:p14="http://schemas.microsoft.com/office/powerpoint/2010/main" val="3012058629"/>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Tijdelijke aanduiding voor inhoud 11">
            <a:extLst>
              <a:ext uri="{FF2B5EF4-FFF2-40B4-BE49-F238E27FC236}">
                <a16:creationId xmlns:a16="http://schemas.microsoft.com/office/drawing/2014/main" id="{68EBC9F7-98A9-70E4-EDD5-6334F9DDF2F6}"/>
              </a:ext>
            </a:extLst>
          </p:cNvPr>
          <p:cNvPicPr>
            <a:picLocks noGrp="1" noChangeAspect="1"/>
          </p:cNvPicPr>
          <p:nvPr>
            <p:ph idx="1"/>
          </p:nvPr>
        </p:nvPicPr>
        <p:blipFill>
          <a:blip r:embed="rId2"/>
          <a:stretch>
            <a:fillRect/>
          </a:stretch>
        </p:blipFill>
        <p:spPr>
          <a:xfrm>
            <a:off x="1366962" y="508624"/>
            <a:ext cx="9283143" cy="5250155"/>
          </a:xfrm>
        </p:spPr>
      </p:pic>
      <p:sp>
        <p:nvSpPr>
          <p:cNvPr id="4" name="Tijdelijke aanduiding voor datum 3">
            <a:extLst>
              <a:ext uri="{FF2B5EF4-FFF2-40B4-BE49-F238E27FC236}">
                <a16:creationId xmlns:a16="http://schemas.microsoft.com/office/drawing/2014/main" id="{908125FF-02AF-4F4F-BF70-A6E46A3BEC13}"/>
              </a:ext>
            </a:extLst>
          </p:cNvPr>
          <p:cNvSpPr>
            <a:spLocks noGrp="1"/>
          </p:cNvSpPr>
          <p:nvPr>
            <p:ph type="dt" sz="half" idx="10"/>
          </p:nvPr>
        </p:nvSpPr>
        <p:spPr/>
        <p:txBody>
          <a:bodyPr vert="horz" lIns="91440" tIns="45720" rIns="91440" bIns="45720" rtlCol="0" anchor="ctr">
            <a:normAutofit/>
          </a:bodyPr>
          <a:lstStyle/>
          <a:p>
            <a:pPr>
              <a:spcAft>
                <a:spcPts val="600"/>
              </a:spcAft>
            </a:pPr>
            <a:fld id="{47309314-E4B1-4CA1-9313-ED56281F2FEC}" type="datetime1">
              <a:rPr lang="en-US" sz="900"/>
              <a:pPr>
                <a:spcAft>
                  <a:spcPts val="600"/>
                </a:spcAft>
              </a:pPr>
              <a:t>10/6/2022</a:t>
            </a:fld>
            <a:endParaRPr lang="en-US" sz="900"/>
          </a:p>
        </p:txBody>
      </p:sp>
      <p:sp>
        <p:nvSpPr>
          <p:cNvPr id="5" name="Tijdelijke aanduiding voor dianummer 4">
            <a:extLst>
              <a:ext uri="{FF2B5EF4-FFF2-40B4-BE49-F238E27FC236}">
                <a16:creationId xmlns:a16="http://schemas.microsoft.com/office/drawing/2014/main" id="{089958FF-7672-4CFF-AB81-C71D3AB72577}"/>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050"/>
              <a:pPr>
                <a:spcAft>
                  <a:spcPts val="600"/>
                </a:spcAft>
              </a:pPr>
              <a:t>31</a:t>
            </a:fld>
            <a:endParaRPr lang="en-US" sz="1050"/>
          </a:p>
        </p:txBody>
      </p:sp>
    </p:spTree>
    <p:extLst>
      <p:ext uri="{BB962C8B-B14F-4D97-AF65-F5344CB8AC3E}">
        <p14:creationId xmlns:p14="http://schemas.microsoft.com/office/powerpoint/2010/main" val="3632667351"/>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D85A2691-54B5-7B53-5D39-89774B73D223}"/>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20"/>
          <a:stretch/>
        </p:blipFill>
        <p:spPr bwMode="auto">
          <a:xfrm>
            <a:off x="20" y="10"/>
            <a:ext cx="11518880" cy="6476990"/>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atum 3">
            <a:extLst>
              <a:ext uri="{FF2B5EF4-FFF2-40B4-BE49-F238E27FC236}">
                <a16:creationId xmlns:a16="http://schemas.microsoft.com/office/drawing/2014/main" id="{B0E42F8B-71C8-DE9A-CD07-BDE18A37A4CE}"/>
              </a:ext>
            </a:extLst>
          </p:cNvPr>
          <p:cNvSpPr>
            <a:spLocks noGrp="1"/>
          </p:cNvSpPr>
          <p:nvPr>
            <p:ph type="dt" sz="half" idx="10"/>
          </p:nvPr>
        </p:nvSpPr>
        <p:spPr/>
        <p:txBody>
          <a:bodyPr vert="horz" lIns="91440" tIns="45720" rIns="91440" bIns="45720" rtlCol="0" anchor="ctr">
            <a:normAutofit/>
          </a:bodyPr>
          <a:lstStyle/>
          <a:p>
            <a:pPr>
              <a:spcAft>
                <a:spcPts val="600"/>
              </a:spcAft>
            </a:pPr>
            <a:fld id="{19127723-9AB6-4880-AA78-6BD21EBC34E1}" type="datetime1">
              <a:rPr lang="en-US" sz="900"/>
              <a:pPr>
                <a:spcAft>
                  <a:spcPts val="600"/>
                </a:spcAft>
              </a:pPr>
              <a:t>10/6/2022</a:t>
            </a:fld>
            <a:endParaRPr lang="en-US" sz="900"/>
          </a:p>
        </p:txBody>
      </p:sp>
      <p:sp>
        <p:nvSpPr>
          <p:cNvPr id="5" name="Tijdelijke aanduiding voor dianummer 4">
            <a:extLst>
              <a:ext uri="{FF2B5EF4-FFF2-40B4-BE49-F238E27FC236}">
                <a16:creationId xmlns:a16="http://schemas.microsoft.com/office/drawing/2014/main" id="{2E68B248-7EC1-0A23-6E4B-3B65FB8835F1}"/>
              </a:ext>
            </a:extLst>
          </p:cNvPr>
          <p:cNvSpPr>
            <a:spLocks noGrp="1"/>
          </p:cNvSpPr>
          <p:nvPr>
            <p:ph type="sldNum" sz="quarter" idx="12"/>
          </p:nvPr>
        </p:nvSpPr>
        <p:spPr/>
        <p:txBody>
          <a:bodyPr vert="horz" lIns="91440" tIns="45720" rIns="91440" bIns="45720" rtlCol="0" anchor="ctr">
            <a:normAutofit/>
          </a:bodyPr>
          <a:lstStyle/>
          <a:p>
            <a:pPr>
              <a:spcAft>
                <a:spcPts val="600"/>
              </a:spcAft>
            </a:pPr>
            <a:fld id="{B6F15528-21DE-4FAA-801E-634DDDAF4B2B}" type="slidenum">
              <a:rPr lang="en-US" sz="1050"/>
              <a:pPr>
                <a:spcAft>
                  <a:spcPts val="600"/>
                </a:spcAft>
              </a:pPr>
              <a:t>32</a:t>
            </a:fld>
            <a:endParaRPr lang="en-US" sz="1050"/>
          </a:p>
        </p:txBody>
      </p:sp>
    </p:spTree>
    <p:extLst>
      <p:ext uri="{BB962C8B-B14F-4D97-AF65-F5344CB8AC3E}">
        <p14:creationId xmlns:p14="http://schemas.microsoft.com/office/powerpoint/2010/main" val="2396945255"/>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3A001039-F8A2-A749-B30C-4A2564875A69}"/>
              </a:ext>
            </a:extLst>
          </p:cNvPr>
          <p:cNvGraphicFramePr>
            <a:graphicFrameLocks noChangeAspect="1"/>
          </p:cNvGraphicFramePr>
          <p:nvPr>
            <p:extLst>
              <p:ext uri="{D42A27DB-BD31-4B8C-83A1-F6EECF244321}">
                <p14:modId xmlns:p14="http://schemas.microsoft.com/office/powerpoint/2010/main" val="2792547459"/>
              </p:ext>
            </p:extLst>
          </p:nvPr>
        </p:nvGraphicFramePr>
        <p:xfrm>
          <a:off x="-20998" y="32241"/>
          <a:ext cx="11518900" cy="5457168"/>
        </p:xfrm>
        <a:graphic>
          <a:graphicData uri="http://schemas.openxmlformats.org/presentationml/2006/ole">
            <mc:AlternateContent xmlns:mc="http://schemas.openxmlformats.org/markup-compatibility/2006">
              <mc:Choice xmlns:v="urn:schemas-microsoft-com:vml" Requires="v">
                <p:oleObj name="Bitmap Image" r:id="rId2" imgW="12249000" imgH="7286760" progId="PBrush">
                  <p:embed/>
                </p:oleObj>
              </mc:Choice>
              <mc:Fallback>
                <p:oleObj name="Bitmap Image" r:id="rId2" imgW="12249000" imgH="7286760" progId="PBrush">
                  <p:embed/>
                  <p:pic>
                    <p:nvPicPr>
                      <p:cNvPr id="11" name="Object 10">
                        <a:extLst>
                          <a:ext uri="{FF2B5EF4-FFF2-40B4-BE49-F238E27FC236}">
                            <a16:creationId xmlns:a16="http://schemas.microsoft.com/office/drawing/2014/main" id="{3A001039-F8A2-A749-B30C-4A2564875A69}"/>
                          </a:ext>
                        </a:extLst>
                      </p:cNvPr>
                      <p:cNvPicPr/>
                      <p:nvPr/>
                    </p:nvPicPr>
                    <p:blipFill>
                      <a:blip r:embed="rId3"/>
                      <a:stretch>
                        <a:fillRect/>
                      </a:stretch>
                    </p:blipFill>
                    <p:spPr>
                      <a:xfrm>
                        <a:off x="-20998" y="32241"/>
                        <a:ext cx="11518900" cy="5457168"/>
                      </a:xfrm>
                      <a:prstGeom prst="rect">
                        <a:avLst/>
                      </a:prstGeom>
                    </p:spPr>
                  </p:pic>
                </p:oleObj>
              </mc:Fallback>
            </mc:AlternateContent>
          </a:graphicData>
        </a:graphic>
      </p:graphicFrame>
      <p:sp>
        <p:nvSpPr>
          <p:cNvPr id="4" name="Tijdelijke aanduiding voor datum 3">
            <a:extLst>
              <a:ext uri="{FF2B5EF4-FFF2-40B4-BE49-F238E27FC236}">
                <a16:creationId xmlns:a16="http://schemas.microsoft.com/office/drawing/2014/main" id="{95665678-3F22-441E-85D3-25F31DC971B3}"/>
              </a:ext>
            </a:extLst>
          </p:cNvPr>
          <p:cNvSpPr>
            <a:spLocks noGrp="1"/>
          </p:cNvSpPr>
          <p:nvPr>
            <p:ph type="dt" sz="half" idx="10"/>
          </p:nvPr>
        </p:nvSpPr>
        <p:spPr/>
        <p:txBody>
          <a:bodyPr/>
          <a:lstStyle/>
          <a:p>
            <a:fld id="{19127723-9AB6-4880-AA78-6BD21EBC34E1}" type="datetime1">
              <a:rPr lang="en-US" smtClean="0"/>
              <a:t>10/6/2022</a:t>
            </a:fld>
            <a:endParaRPr lang="en-US"/>
          </a:p>
        </p:txBody>
      </p:sp>
      <p:sp>
        <p:nvSpPr>
          <p:cNvPr id="5" name="Tijdelijke aanduiding voor dianummer 4">
            <a:extLst>
              <a:ext uri="{FF2B5EF4-FFF2-40B4-BE49-F238E27FC236}">
                <a16:creationId xmlns:a16="http://schemas.microsoft.com/office/drawing/2014/main" id="{1FC55387-7D62-4BC0-AACC-C44E685BCB53}"/>
              </a:ext>
            </a:extLst>
          </p:cNvPr>
          <p:cNvSpPr>
            <a:spLocks noGrp="1"/>
          </p:cNvSpPr>
          <p:nvPr>
            <p:ph type="sldNum" sz="quarter" idx="12"/>
          </p:nvPr>
        </p:nvSpPr>
        <p:spPr/>
        <p:txBody>
          <a:bodyPr/>
          <a:lstStyle/>
          <a:p>
            <a:fld id="{B6F15528-21DE-4FAA-801E-634DDDAF4B2B}" type="slidenum">
              <a:rPr lang="nl-BE" smtClean="0"/>
              <a:t>4</a:t>
            </a:fld>
            <a:endParaRPr lang="nl-BE"/>
          </a:p>
        </p:txBody>
      </p:sp>
      <p:sp>
        <p:nvSpPr>
          <p:cNvPr id="12" name="Rechthoek 11">
            <a:extLst>
              <a:ext uri="{FF2B5EF4-FFF2-40B4-BE49-F238E27FC236}">
                <a16:creationId xmlns:a16="http://schemas.microsoft.com/office/drawing/2014/main" id="{FDB7835C-B241-52A6-D3B6-E7946F34DD91}"/>
              </a:ext>
            </a:extLst>
          </p:cNvPr>
          <p:cNvSpPr/>
          <p:nvPr/>
        </p:nvSpPr>
        <p:spPr>
          <a:xfrm>
            <a:off x="2735114" y="604040"/>
            <a:ext cx="5688632" cy="618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2400" b="1" dirty="0">
                <a:solidFill>
                  <a:srgbClr val="FF0000"/>
                </a:solidFill>
              </a:rPr>
              <a:t>De laagste tarieven in </a:t>
            </a:r>
            <a:r>
              <a:rPr lang="nl-NL" sz="2400" b="1" dirty="0" err="1">
                <a:solidFill>
                  <a:srgbClr val="FF0000"/>
                </a:solidFill>
              </a:rPr>
              <a:t>benelux</a:t>
            </a:r>
            <a:r>
              <a:rPr lang="nl-NL" sz="2400" b="1" dirty="0">
                <a:solidFill>
                  <a:srgbClr val="FF0000"/>
                </a:solidFill>
              </a:rPr>
              <a:t> !!!!!!!!!!!</a:t>
            </a:r>
            <a:endParaRPr lang="nl-BE" sz="2400" b="1" dirty="0">
              <a:solidFill>
                <a:srgbClr val="FF0000"/>
              </a:solidFill>
            </a:endParaRPr>
          </a:p>
        </p:txBody>
      </p:sp>
    </p:spTree>
    <p:extLst>
      <p:ext uri="{BB962C8B-B14F-4D97-AF65-F5344CB8AC3E}">
        <p14:creationId xmlns:p14="http://schemas.microsoft.com/office/powerpoint/2010/main" val="267921832"/>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4" name="Rectangle 54">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5" name="Picture 56">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96" name="Straight Connector 58">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7" name="Rectangle 60">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8B78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F55C0476-CBE8-D614-3FED-FDD4166D918F}"/>
              </a:ext>
            </a:extLst>
          </p:cNvPr>
          <p:cNvPicPr>
            <a:picLocks noChangeAspect="1"/>
          </p:cNvPicPr>
          <p:nvPr/>
        </p:nvPicPr>
        <p:blipFill rotWithShape="1">
          <a:blip r:embed="rId3"/>
          <a:srcRect t="10916" r="2" b="24442"/>
          <a:stretch/>
        </p:blipFill>
        <p:spPr>
          <a:xfrm>
            <a:off x="607942" y="607718"/>
            <a:ext cx="10303015" cy="5261563"/>
          </a:xfrm>
          <a:prstGeom prst="rect">
            <a:avLst/>
          </a:prstGeom>
        </p:spPr>
      </p:pic>
      <p:sp>
        <p:nvSpPr>
          <p:cNvPr id="5" name="Tijdelijke aanduiding voor dianummer 4">
            <a:extLst>
              <a:ext uri="{FF2B5EF4-FFF2-40B4-BE49-F238E27FC236}">
                <a16:creationId xmlns:a16="http://schemas.microsoft.com/office/drawing/2014/main" id="{26711C4E-E83D-96C4-9070-A451BF8D8CFF}"/>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B6F15528-21DE-4FAA-801E-634DDDAF4B2B}" type="slidenum">
              <a:rPr lang="en-US" sz="1900">
                <a:solidFill>
                  <a:srgbClr val="FFFFFF"/>
                </a:solidFill>
              </a:rPr>
              <a:pPr>
                <a:spcAft>
                  <a:spcPts val="600"/>
                </a:spcAft>
              </a:pPr>
              <a:t>5</a:t>
            </a:fld>
            <a:endParaRPr lang="en-US" sz="1900">
              <a:solidFill>
                <a:srgbClr val="FFFFFF"/>
              </a:solidFill>
            </a:endParaRPr>
          </a:p>
        </p:txBody>
      </p:sp>
      <p:sp>
        <p:nvSpPr>
          <p:cNvPr id="98" name="Rectangle 62">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DFABCEC8-D6A0-BCE9-28CA-E93307A1139F}"/>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19127723-9AB6-4880-AA78-6BD21EBC34E1}" type="datetime1">
              <a:rPr lang="en-US" sz="1000">
                <a:solidFill>
                  <a:srgbClr val="FFFFFF"/>
                </a:solidFill>
              </a:rPr>
              <a:pPr>
                <a:spcAft>
                  <a:spcPts val="600"/>
                </a:spcAft>
              </a:pPr>
              <a:t>10/6/2022</a:t>
            </a:fld>
            <a:endParaRPr lang="en-US" sz="1000">
              <a:solidFill>
                <a:srgbClr val="FFFFFF"/>
              </a:solidFill>
            </a:endParaRPr>
          </a:p>
        </p:txBody>
      </p:sp>
    </p:spTree>
    <p:extLst>
      <p:ext uri="{BB962C8B-B14F-4D97-AF65-F5344CB8AC3E}">
        <p14:creationId xmlns:p14="http://schemas.microsoft.com/office/powerpoint/2010/main" val="535796267"/>
      </p:ext>
    </p:extLst>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11517630" cy="6477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708659" y="4428217"/>
            <a:ext cx="9450866" cy="651509"/>
          </a:xfrm>
          <a:prstGeom prst="rect">
            <a:avLst/>
          </a:prstGeom>
        </p:spPr>
        <p:txBody>
          <a:bodyPr vert="horz" wrap="square" lIns="0" tIns="0" rIns="0" bIns="0" rtlCol="0">
            <a:spAutoFit/>
          </a:bodyPr>
          <a:lstStyle/>
          <a:p>
            <a:pPr marL="0" marR="0">
              <a:lnSpc>
                <a:spcPts val="2200"/>
              </a:lnSpc>
              <a:spcBef>
                <a:spcPts val="0"/>
              </a:spcBef>
              <a:spcAft>
                <a:spcPts val="0"/>
              </a:spcAft>
            </a:pPr>
            <a:r>
              <a:rPr sz="2200" spc="-21" dirty="0">
                <a:solidFill>
                  <a:srgbClr val="FF0000"/>
                </a:solidFill>
                <a:latin typeface="Constantia"/>
                <a:cs typeface="Constantia"/>
              </a:rPr>
              <a:t>Technische</a:t>
            </a:r>
            <a:r>
              <a:rPr sz="2200" spc="-74" dirty="0">
                <a:solidFill>
                  <a:srgbClr val="FF0000"/>
                </a:solidFill>
                <a:latin typeface="Constantia"/>
                <a:cs typeface="Constantia"/>
              </a:rPr>
              <a:t> </a:t>
            </a:r>
            <a:r>
              <a:rPr sz="2200" dirty="0">
                <a:solidFill>
                  <a:srgbClr val="FF0000"/>
                </a:solidFill>
                <a:latin typeface="Constantia"/>
                <a:cs typeface="Constantia"/>
              </a:rPr>
              <a:t>en</a:t>
            </a:r>
            <a:r>
              <a:rPr sz="2200" spc="-28" dirty="0">
                <a:solidFill>
                  <a:srgbClr val="FF0000"/>
                </a:solidFill>
                <a:latin typeface="Constantia"/>
                <a:cs typeface="Constantia"/>
              </a:rPr>
              <a:t> </a:t>
            </a:r>
            <a:r>
              <a:rPr sz="2200" dirty="0">
                <a:solidFill>
                  <a:srgbClr val="FF0000"/>
                </a:solidFill>
                <a:latin typeface="Constantia"/>
                <a:cs typeface="Constantia"/>
              </a:rPr>
              <a:t>fundamentele</a:t>
            </a:r>
            <a:r>
              <a:rPr sz="2200" spc="-50" dirty="0">
                <a:solidFill>
                  <a:srgbClr val="FF0000"/>
                </a:solidFill>
                <a:latin typeface="Constantia"/>
                <a:cs typeface="Constantia"/>
              </a:rPr>
              <a:t> </a:t>
            </a:r>
            <a:r>
              <a:rPr sz="2200" spc="-10" dirty="0">
                <a:solidFill>
                  <a:srgbClr val="FF0000"/>
                </a:solidFill>
                <a:latin typeface="Constantia"/>
                <a:cs typeface="Constantia"/>
              </a:rPr>
              <a:t>analyse</a:t>
            </a:r>
            <a:r>
              <a:rPr sz="2200" spc="-94" dirty="0">
                <a:solidFill>
                  <a:srgbClr val="FF0000"/>
                </a:solidFill>
                <a:latin typeface="Constantia"/>
                <a:cs typeface="Constantia"/>
              </a:rPr>
              <a:t> </a:t>
            </a:r>
            <a:r>
              <a:rPr sz="2200" spc="-15" dirty="0">
                <a:solidFill>
                  <a:srgbClr val="FF0000"/>
                </a:solidFill>
                <a:latin typeface="Constantia"/>
                <a:cs typeface="Constantia"/>
              </a:rPr>
              <a:t>van</a:t>
            </a:r>
            <a:r>
              <a:rPr sz="2200" spc="-68" dirty="0">
                <a:solidFill>
                  <a:srgbClr val="FF0000"/>
                </a:solidFill>
                <a:latin typeface="Constantia"/>
                <a:cs typeface="Constantia"/>
              </a:rPr>
              <a:t> </a:t>
            </a:r>
            <a:r>
              <a:rPr sz="2200" dirty="0">
                <a:solidFill>
                  <a:srgbClr val="FF0000"/>
                </a:solidFill>
                <a:latin typeface="Constantia"/>
                <a:cs typeface="Constantia"/>
              </a:rPr>
              <a:t>onze</a:t>
            </a:r>
            <a:r>
              <a:rPr sz="2200" spc="-93" dirty="0">
                <a:solidFill>
                  <a:srgbClr val="FF0000"/>
                </a:solidFill>
                <a:latin typeface="Constantia"/>
                <a:cs typeface="Constantia"/>
              </a:rPr>
              <a:t> </a:t>
            </a:r>
            <a:r>
              <a:rPr sz="2200" dirty="0">
                <a:solidFill>
                  <a:srgbClr val="FF0000"/>
                </a:solidFill>
                <a:latin typeface="Constantia"/>
                <a:cs typeface="Constantia"/>
              </a:rPr>
              <a:t>economie</a:t>
            </a:r>
            <a:r>
              <a:rPr sz="2200" spc="-10" dirty="0">
                <a:solidFill>
                  <a:srgbClr val="FF0000"/>
                </a:solidFill>
                <a:latin typeface="Constantia"/>
                <a:cs typeface="Constantia"/>
              </a:rPr>
              <a:t> </a:t>
            </a:r>
            <a:r>
              <a:rPr sz="2200" dirty="0">
                <a:solidFill>
                  <a:srgbClr val="FF0000"/>
                </a:solidFill>
                <a:latin typeface="Constantia"/>
                <a:cs typeface="Constantia"/>
              </a:rPr>
              <a:t>;financiële</a:t>
            </a:r>
            <a:r>
              <a:rPr sz="2200" spc="-100" dirty="0">
                <a:solidFill>
                  <a:srgbClr val="FF0000"/>
                </a:solidFill>
                <a:latin typeface="Constantia"/>
                <a:cs typeface="Constantia"/>
              </a:rPr>
              <a:t> </a:t>
            </a:r>
            <a:r>
              <a:rPr sz="2200" spc="-18" dirty="0">
                <a:solidFill>
                  <a:srgbClr val="FF0000"/>
                </a:solidFill>
                <a:latin typeface="Constantia"/>
                <a:cs typeface="Constantia"/>
              </a:rPr>
              <a:t>wereld</a:t>
            </a:r>
            <a:r>
              <a:rPr sz="2200" spc="-34" dirty="0">
                <a:solidFill>
                  <a:srgbClr val="FF0000"/>
                </a:solidFill>
                <a:latin typeface="Constantia"/>
                <a:cs typeface="Constantia"/>
              </a:rPr>
              <a:t> </a:t>
            </a:r>
            <a:r>
              <a:rPr sz="2200" dirty="0">
                <a:solidFill>
                  <a:srgbClr val="FF0000"/>
                </a:solidFill>
                <a:latin typeface="Constantia"/>
                <a:cs typeface="Constantia"/>
              </a:rPr>
              <a:t>en</a:t>
            </a:r>
          </a:p>
          <a:p>
            <a:pPr marL="0" marR="0">
              <a:lnSpc>
                <a:spcPts val="2200"/>
              </a:lnSpc>
              <a:spcBef>
                <a:spcPts val="429"/>
              </a:spcBef>
              <a:spcAft>
                <a:spcPts val="0"/>
              </a:spcAft>
            </a:pPr>
            <a:r>
              <a:rPr sz="2200" dirty="0">
                <a:solidFill>
                  <a:srgbClr val="FF0000"/>
                </a:solidFill>
                <a:latin typeface="Constantia"/>
                <a:cs typeface="Constantia"/>
              </a:rPr>
              <a:t>aandelen beurzen</a:t>
            </a:r>
          </a:p>
        </p:txBody>
      </p:sp>
      <p:sp>
        <p:nvSpPr>
          <p:cNvPr id="4" name="object 4"/>
          <p:cNvSpPr txBox="1"/>
          <p:nvPr/>
        </p:nvSpPr>
        <p:spPr>
          <a:xfrm>
            <a:off x="10711180" y="5961672"/>
            <a:ext cx="293662" cy="378420"/>
          </a:xfrm>
          <a:prstGeom prst="rect">
            <a:avLst/>
          </a:prstGeom>
        </p:spPr>
        <p:txBody>
          <a:bodyPr vert="horz" wrap="square" lIns="0" tIns="0" rIns="0" bIns="0" rtlCol="0">
            <a:spAutoFit/>
          </a:bodyPr>
          <a:lstStyle/>
          <a:p>
            <a:pPr marL="0" marR="0">
              <a:lnSpc>
                <a:spcPts val="2679"/>
              </a:lnSpc>
              <a:spcBef>
                <a:spcPts val="0"/>
              </a:spcBef>
              <a:spcAft>
                <a:spcPts val="0"/>
              </a:spcAft>
            </a:pPr>
            <a:r>
              <a:rPr sz="2000" dirty="0">
                <a:solidFill>
                  <a:srgbClr val="FEFEFE"/>
                </a:solidFill>
                <a:latin typeface="Arial Unicode MS"/>
                <a:cs typeface="Arial Unicode MS"/>
              </a:rPr>
              <a:t>5</a:t>
            </a:r>
          </a:p>
        </p:txBody>
      </p:sp>
      <p:sp>
        <p:nvSpPr>
          <p:cNvPr id="5" name="object 5"/>
          <p:cNvSpPr txBox="1"/>
          <p:nvPr/>
        </p:nvSpPr>
        <p:spPr>
          <a:xfrm>
            <a:off x="576580" y="6145197"/>
            <a:ext cx="747545" cy="242292"/>
          </a:xfrm>
          <a:prstGeom prst="rect">
            <a:avLst/>
          </a:prstGeom>
        </p:spPr>
        <p:txBody>
          <a:bodyPr vert="horz" wrap="square" lIns="0" tIns="0" rIns="0" bIns="0" rtlCol="0">
            <a:spAutoFit/>
          </a:bodyPr>
          <a:lstStyle/>
          <a:p>
            <a:pPr marL="0" marR="0">
              <a:lnSpc>
                <a:spcPts val="1607"/>
              </a:lnSpc>
              <a:spcBef>
                <a:spcPts val="0"/>
              </a:spcBef>
              <a:spcAft>
                <a:spcPts val="0"/>
              </a:spcAft>
            </a:pPr>
            <a:r>
              <a:rPr sz="1200" dirty="0">
                <a:solidFill>
                  <a:srgbClr val="FEFEFE"/>
                </a:solidFill>
                <a:latin typeface="Arial Unicode MS"/>
                <a:cs typeface="Arial Unicode MS"/>
              </a:rPr>
              <a:t>20/02/16</a:t>
            </a:r>
          </a:p>
        </p:txBody>
      </p:sp>
      <p:sp>
        <p:nvSpPr>
          <p:cNvPr id="6" name="Tijdelijke aanduiding voor datum 5">
            <a:extLst>
              <a:ext uri="{FF2B5EF4-FFF2-40B4-BE49-F238E27FC236}">
                <a16:creationId xmlns:a16="http://schemas.microsoft.com/office/drawing/2014/main" id="{301D67BD-1B8E-40A3-9F02-50B415583439}"/>
              </a:ext>
            </a:extLst>
          </p:cNvPr>
          <p:cNvSpPr>
            <a:spLocks noGrp="1"/>
          </p:cNvSpPr>
          <p:nvPr>
            <p:ph type="dt" sz="half" idx="10"/>
          </p:nvPr>
        </p:nvSpPr>
        <p:spPr/>
        <p:txBody>
          <a:bodyPr/>
          <a:lstStyle/>
          <a:p>
            <a:fld id="{F599CD06-1599-46A3-927D-61B578B04A02}" type="datetime1">
              <a:rPr lang="en-US" smtClean="0"/>
              <a:t>10/6/2022</a:t>
            </a:fld>
            <a:endParaRPr lang="en-US"/>
          </a:p>
        </p:txBody>
      </p:sp>
      <p:sp>
        <p:nvSpPr>
          <p:cNvPr id="7" name="Tijdelijke aanduiding voor dianummer 6">
            <a:extLst>
              <a:ext uri="{FF2B5EF4-FFF2-40B4-BE49-F238E27FC236}">
                <a16:creationId xmlns:a16="http://schemas.microsoft.com/office/drawing/2014/main" id="{0C3C419D-B64D-44A1-8715-E7F6E1B9587B}"/>
              </a:ext>
            </a:extLst>
          </p:cNvPr>
          <p:cNvSpPr>
            <a:spLocks noGrp="1"/>
          </p:cNvSpPr>
          <p:nvPr>
            <p:ph type="sldNum" sz="quarter" idx="12"/>
          </p:nvPr>
        </p:nvSpPr>
        <p:spPr/>
        <p:txBody>
          <a:bodyPr/>
          <a:lstStyle/>
          <a:p>
            <a:fld id="{80F073CC-40D5-4B23-8DF0-9BD0A0C12F2C}" type="slidenum">
              <a:rPr lang="en-US" smtClean="0"/>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8000">
        <p14:flip dir="r"/>
      </p:transition>
    </mc:Choice>
    <mc:Fallback xmlns="">
      <p:transition spd="slow"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2" name="Rectangle 20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4" name="Picture 20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206" name="Straight Connector 20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08" name="Rectangle 207">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091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2E6F2309-D245-FB48-2AD8-4422683E15FC}"/>
              </a:ext>
            </a:extLst>
          </p:cNvPr>
          <p:cNvPicPr>
            <a:picLocks noChangeAspect="1"/>
          </p:cNvPicPr>
          <p:nvPr/>
        </p:nvPicPr>
        <p:blipFill>
          <a:blip r:embed="rId3"/>
          <a:stretch>
            <a:fillRect/>
          </a:stretch>
        </p:blipFill>
        <p:spPr>
          <a:xfrm>
            <a:off x="1366963" y="607718"/>
            <a:ext cx="8784976" cy="5261563"/>
          </a:xfrm>
          <a:prstGeom prst="rect">
            <a:avLst/>
          </a:prstGeom>
        </p:spPr>
      </p:pic>
      <p:sp>
        <p:nvSpPr>
          <p:cNvPr id="5" name="Tijdelijke aanduiding voor dianummer 4">
            <a:extLst>
              <a:ext uri="{FF2B5EF4-FFF2-40B4-BE49-F238E27FC236}">
                <a16:creationId xmlns:a16="http://schemas.microsoft.com/office/drawing/2014/main" id="{6AE6167A-6B52-5E8F-0D53-78696E44DF3C}"/>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7</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481DA692-2884-9406-59F4-861F6154B45E}"/>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chemeClr val="tx1">
                    <a:lumMod val="65000"/>
                    <a:lumOff val="35000"/>
                  </a:schemeClr>
                </a:solidFill>
              </a:rPr>
              <a:pPr>
                <a:spcAft>
                  <a:spcPts val="600"/>
                </a:spcAft>
              </a:pPr>
              <a:t>10/6/2022</a:t>
            </a:fld>
            <a:endParaRPr lang="en-US" sz="1000">
              <a:solidFill>
                <a:schemeClr val="tx1">
                  <a:lumMod val="65000"/>
                  <a:lumOff val="35000"/>
                </a:schemeClr>
              </a:solidFill>
            </a:endParaRPr>
          </a:p>
        </p:txBody>
      </p:sp>
    </p:spTree>
    <p:extLst>
      <p:ext uri="{BB962C8B-B14F-4D97-AF65-F5344CB8AC3E}">
        <p14:creationId xmlns:p14="http://schemas.microsoft.com/office/powerpoint/2010/main" val="3819550696"/>
      </p:ext>
    </p:extLst>
  </p:cSld>
  <p:clrMapOvr>
    <a:masterClrMapping/>
  </p:clrMapOvr>
  <mc:AlternateContent xmlns:mc="http://schemas.openxmlformats.org/markup-compatibility/2006" xmlns:p14="http://schemas.microsoft.com/office/powerpoint/2010/main">
    <mc:Choice Requires="p14">
      <p:transition spd="slow" p14:dur="1250" advTm="7000">
        <p14:flip dir="r"/>
      </p:transition>
    </mc:Choice>
    <mc:Fallback xmlns="">
      <p:transition spd="slow"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4" name="Picture 4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46" name="Straight Connector 4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solidFill>
            <a:srgbClr val="462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7941" y="607718"/>
            <a:ext cx="10303016" cy="5257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D65C8B3B-F5A9-D371-DEE6-A6BF57326E73}"/>
              </a:ext>
            </a:extLst>
          </p:cNvPr>
          <p:cNvPicPr>
            <a:picLocks noChangeAspect="1"/>
          </p:cNvPicPr>
          <p:nvPr/>
        </p:nvPicPr>
        <p:blipFill>
          <a:blip r:embed="rId3"/>
          <a:stretch>
            <a:fillRect/>
          </a:stretch>
        </p:blipFill>
        <p:spPr>
          <a:xfrm>
            <a:off x="1815141" y="1065425"/>
            <a:ext cx="7895576" cy="4342566"/>
          </a:xfrm>
          <a:prstGeom prst="rect">
            <a:avLst/>
          </a:prstGeom>
        </p:spPr>
      </p:pic>
      <p:sp>
        <p:nvSpPr>
          <p:cNvPr id="5" name="Tijdelijke aanduiding voor dianummer 4">
            <a:extLst>
              <a:ext uri="{FF2B5EF4-FFF2-40B4-BE49-F238E27FC236}">
                <a16:creationId xmlns:a16="http://schemas.microsoft.com/office/drawing/2014/main" id="{69DD361B-6B0A-8645-1008-A683BC9205D0}"/>
              </a:ext>
            </a:extLst>
          </p:cNvPr>
          <p:cNvSpPr>
            <a:spLocks noGrp="1"/>
          </p:cNvSpPr>
          <p:nvPr>
            <p:ph type="sldNum" sz="quarter" idx="12"/>
          </p:nvPr>
        </p:nvSpPr>
        <p:spPr>
          <a:xfrm>
            <a:off x="453556" y="5990292"/>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rgbClr val="FFFFFF"/>
                </a:solidFill>
              </a:rPr>
              <a:pPr>
                <a:spcAft>
                  <a:spcPts val="600"/>
                </a:spcAft>
              </a:pPr>
              <a:t>8</a:t>
            </a:fld>
            <a:endParaRPr lang="en-US" sz="1900">
              <a:solidFill>
                <a:srgbClr val="FFFFFF"/>
              </a:solidFill>
            </a:endParaRPr>
          </a:p>
        </p:txBody>
      </p:sp>
      <p:sp>
        <p:nvSpPr>
          <p:cNvPr id="52" name="Rectangle 51">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atum 3">
            <a:extLst>
              <a:ext uri="{FF2B5EF4-FFF2-40B4-BE49-F238E27FC236}">
                <a16:creationId xmlns:a16="http://schemas.microsoft.com/office/drawing/2014/main" id="{1B53FA0C-D5DF-298E-A8B8-CD37484325EA}"/>
              </a:ext>
            </a:extLst>
          </p:cNvPr>
          <p:cNvSpPr>
            <a:spLocks noGrp="1"/>
          </p:cNvSpPr>
          <p:nvPr>
            <p:ph type="dt" sz="half" idx="10"/>
          </p:nvPr>
        </p:nvSpPr>
        <p:spPr>
          <a:xfrm>
            <a:off x="7137086" y="6082082"/>
            <a:ext cx="3307446" cy="292023"/>
          </a:xfrm>
        </p:spPr>
        <p:txBody>
          <a:bodyPr vert="horz" lIns="91440" tIns="45720" rIns="91440" bIns="45720" rtlCol="0" anchor="ctr">
            <a:normAutofit/>
          </a:bodyPr>
          <a:lstStyle/>
          <a:p>
            <a:pPr>
              <a:spcAft>
                <a:spcPts val="600"/>
              </a:spcAft>
            </a:pPr>
            <a:fld id="{79EC0A4B-AE81-4AD7-86EA-9F753B2B1EB0}" type="datetime1">
              <a:rPr lang="en-US" sz="1000">
                <a:solidFill>
                  <a:srgbClr val="FFFFFF"/>
                </a:solidFill>
              </a:rPr>
              <a:pPr>
                <a:spcAft>
                  <a:spcPts val="600"/>
                </a:spcAft>
              </a:pPr>
              <a:t>10/6/2022</a:t>
            </a:fld>
            <a:endParaRPr lang="en-US" sz="1000">
              <a:solidFill>
                <a:srgbClr val="FFFFFF"/>
              </a:solidFill>
            </a:endParaRPr>
          </a:p>
        </p:txBody>
      </p:sp>
    </p:spTree>
    <p:extLst>
      <p:ext uri="{BB962C8B-B14F-4D97-AF65-F5344CB8AC3E}">
        <p14:creationId xmlns:p14="http://schemas.microsoft.com/office/powerpoint/2010/main" val="3890179519"/>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07282"/>
            <a:ext cx="11518900" cy="387783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0" name="Picture 49">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5786120"/>
            <a:ext cx="11518900" cy="701675"/>
          </a:xfrm>
          <a:prstGeom prst="rect">
            <a:avLst/>
          </a:prstGeom>
        </p:spPr>
      </p:pic>
      <p:cxnSp>
        <p:nvCxnSpPr>
          <p:cNvPr id="52" name="Straight Connector 51">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787945"/>
            <a:ext cx="115189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54" name="Rectangle 53">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18900" cy="647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676" y="453390"/>
            <a:ext cx="10617547" cy="5570220"/>
          </a:xfrm>
          <a:prstGeom prst="rect">
            <a:avLst/>
          </a:prstGeom>
          <a:solidFill>
            <a:schemeClr val="bg1"/>
          </a:solidFill>
          <a:ln w="22225">
            <a:solidFill>
              <a:srgbClr val="FF3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a:extLst>
              <a:ext uri="{FF2B5EF4-FFF2-40B4-BE49-F238E27FC236}">
                <a16:creationId xmlns:a16="http://schemas.microsoft.com/office/drawing/2014/main" id="{CDBA048C-A789-C1D0-0ACA-2F1DEB0371A8}"/>
              </a:ext>
            </a:extLst>
          </p:cNvPr>
          <p:cNvPicPr>
            <a:picLocks noChangeAspect="1"/>
          </p:cNvPicPr>
          <p:nvPr/>
        </p:nvPicPr>
        <p:blipFill>
          <a:blip r:embed="rId3"/>
          <a:stretch>
            <a:fillRect/>
          </a:stretch>
        </p:blipFill>
        <p:spPr>
          <a:xfrm>
            <a:off x="1510978" y="607718"/>
            <a:ext cx="8424936" cy="5261563"/>
          </a:xfrm>
          <a:prstGeom prst="rect">
            <a:avLst/>
          </a:prstGeom>
        </p:spPr>
      </p:pic>
      <p:sp>
        <p:nvSpPr>
          <p:cNvPr id="5" name="Tijdelijke aanduiding voor dianummer 4">
            <a:extLst>
              <a:ext uri="{FF2B5EF4-FFF2-40B4-BE49-F238E27FC236}">
                <a16:creationId xmlns:a16="http://schemas.microsoft.com/office/drawing/2014/main" id="{343360F5-2561-DC36-1BF1-F5165711577C}"/>
              </a:ext>
            </a:extLst>
          </p:cNvPr>
          <p:cNvSpPr>
            <a:spLocks noGrp="1"/>
          </p:cNvSpPr>
          <p:nvPr>
            <p:ph type="sldNum" sz="quarter" idx="12"/>
          </p:nvPr>
        </p:nvSpPr>
        <p:spPr>
          <a:xfrm>
            <a:off x="453556" y="5976061"/>
            <a:ext cx="766244" cy="475602"/>
          </a:xfrm>
        </p:spPr>
        <p:txBody>
          <a:bodyPr vert="horz" lIns="91440" tIns="45720" rIns="91440" bIns="45720" rtlCol="0" anchor="ctr">
            <a:normAutofit/>
          </a:bodyPr>
          <a:lstStyle/>
          <a:p>
            <a:pPr>
              <a:spcAft>
                <a:spcPts val="600"/>
              </a:spcAft>
            </a:pPr>
            <a:fld id="{80F073CC-40D5-4B23-8DF0-9BD0A0C12F2C}" type="slidenum">
              <a:rPr lang="en-US" sz="1900">
                <a:solidFill>
                  <a:schemeClr val="tx1">
                    <a:lumMod val="65000"/>
                    <a:lumOff val="35000"/>
                  </a:schemeClr>
                </a:solidFill>
              </a:rPr>
              <a:pPr>
                <a:spcAft>
                  <a:spcPts val="600"/>
                </a:spcAft>
              </a:pPr>
              <a:t>9</a:t>
            </a:fld>
            <a:endParaRPr lang="en-US" sz="1900">
              <a:solidFill>
                <a:schemeClr val="tx1">
                  <a:lumMod val="65000"/>
                  <a:lumOff val="35000"/>
                </a:schemeClr>
              </a:solidFill>
            </a:endParaRPr>
          </a:p>
        </p:txBody>
      </p:sp>
      <p:sp>
        <p:nvSpPr>
          <p:cNvPr id="4" name="Tijdelijke aanduiding voor datum 3">
            <a:extLst>
              <a:ext uri="{FF2B5EF4-FFF2-40B4-BE49-F238E27FC236}">
                <a16:creationId xmlns:a16="http://schemas.microsoft.com/office/drawing/2014/main" id="{1FBA1BC1-2A0A-0FF9-B0F1-5C7CAC870849}"/>
              </a:ext>
            </a:extLst>
          </p:cNvPr>
          <p:cNvSpPr>
            <a:spLocks noGrp="1"/>
          </p:cNvSpPr>
          <p:nvPr>
            <p:ph type="dt" sz="half" idx="10"/>
          </p:nvPr>
        </p:nvSpPr>
        <p:spPr>
          <a:xfrm>
            <a:off x="7137086" y="6067851"/>
            <a:ext cx="3307446" cy="292023"/>
          </a:xfrm>
        </p:spPr>
        <p:txBody>
          <a:bodyPr vert="horz" lIns="91440" tIns="45720" rIns="91440" bIns="45720" rtlCol="0" anchor="ctr">
            <a:normAutofit/>
          </a:bodyPr>
          <a:lstStyle/>
          <a:p>
            <a:pPr>
              <a:spcAft>
                <a:spcPts val="600"/>
              </a:spcAft>
            </a:pPr>
            <a:fld id="{79EC0A4B-AE81-4AD7-86EA-9F753B2B1EB0}" type="datetime1">
              <a:rPr lang="en-US" sz="1000" b="1">
                <a:solidFill>
                  <a:schemeClr val="tx1">
                    <a:lumMod val="65000"/>
                    <a:lumOff val="35000"/>
                  </a:schemeClr>
                </a:solidFill>
              </a:rPr>
              <a:pPr>
                <a:spcAft>
                  <a:spcPts val="600"/>
                </a:spcAft>
              </a:pPr>
              <a:t>10/6/2022</a:t>
            </a:fld>
            <a:r>
              <a:rPr lang="en-US" sz="1000" b="1">
                <a:solidFill>
                  <a:schemeClr val="tx1">
                    <a:lumMod val="65000"/>
                    <a:lumOff val="35000"/>
                  </a:schemeClr>
                </a:solidFill>
              </a:rPr>
              <a:t> oeps  we gaan nog meer dalen !!!!!!</a:t>
            </a:r>
          </a:p>
        </p:txBody>
      </p:sp>
    </p:spTree>
    <p:extLst>
      <p:ext uri="{BB962C8B-B14F-4D97-AF65-F5344CB8AC3E}">
        <p14:creationId xmlns:p14="http://schemas.microsoft.com/office/powerpoint/2010/main" val="519404720"/>
      </p:ext>
    </p:extLst>
  </p:cSld>
  <p:clrMapOvr>
    <a:masterClrMapping/>
  </p:clrMapOvr>
  <mc:AlternateContent xmlns:mc="http://schemas.openxmlformats.org/markup-compatibility/2006" xmlns:p14="http://schemas.microsoft.com/office/powerpoint/2010/main">
    <mc:Choice Requires="p14">
      <p:transition spd="slow" p14:dur="1500" advTm="7000">
        <p14:prism/>
      </p:transition>
    </mc:Choice>
    <mc:Fallback xmlns="">
      <p:transition spd="slow" advTm="7000">
        <p:fade/>
      </p:transition>
    </mc:Fallback>
  </mc:AlternateContent>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523</Words>
  <Application>Microsoft Office PowerPoint</Application>
  <PresentationFormat>Aangepast</PresentationFormat>
  <Paragraphs>126</Paragraphs>
  <Slides>32</Slides>
  <Notes>2</Notes>
  <HiddenSlides>1</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32</vt:i4>
      </vt:variant>
    </vt:vector>
  </HeadingPairs>
  <TitlesOfParts>
    <vt:vector size="42" baseType="lpstr">
      <vt:lpstr>LJQQAM+ITC Zapf Chancery Medium Italic</vt:lpstr>
      <vt:lpstr>Arial</vt:lpstr>
      <vt:lpstr>Arial Black</vt:lpstr>
      <vt:lpstr>Century Gothic</vt:lpstr>
      <vt:lpstr>Arial Unicode MS</vt:lpstr>
      <vt:lpstr>Wingdings 3</vt:lpstr>
      <vt:lpstr>Calibri</vt:lpstr>
      <vt:lpstr>Constantia</vt:lpstr>
      <vt:lpstr>Galerie</vt:lpstr>
      <vt:lpstr>Bitmap Image</vt:lpstr>
      <vt:lpstr>PowerPoint-presentatie</vt:lpstr>
      <vt:lpstr>De centrale banken spelen op paniek de V.N  is compleet  dom !!</vt:lpstr>
      <vt:lpstr>PowerPoint-presentatie</vt:lpstr>
      <vt:lpstr>PowerPoint-presentatie</vt:lpstr>
      <vt:lpstr>PowerPoint-presentatie</vt:lpstr>
      <vt:lpstr>PowerPoint-presentatie</vt:lpstr>
      <vt:lpstr>PowerPoint-presentatie</vt:lpstr>
      <vt:lpstr>PowerPoint-presentatie</vt:lpstr>
      <vt:lpstr>PowerPoint-presentatie</vt:lpstr>
      <vt:lpstr>HOE KAN MEN ZICH BESCHERMEN TEGEN DEFLATIE OF KOOPKRACHTCRASH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bernard busschaert</dc:creator>
  <cp:lastModifiedBy>bernard busschaert</cp:lastModifiedBy>
  <cp:revision>65</cp:revision>
  <cp:lastPrinted>2022-08-25T12:22:59Z</cp:lastPrinted>
  <dcterms:modified xsi:type="dcterms:W3CDTF">2022-10-06T09:01:57Z</dcterms:modified>
</cp:coreProperties>
</file>