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49" r:id="rId1"/>
  </p:sldMasterIdLst>
  <p:notesMasterIdLst>
    <p:notesMasterId r:id="rId34"/>
  </p:notesMasterIdLst>
  <p:sldIdLst>
    <p:sldId id="256" r:id="rId2"/>
    <p:sldId id="399" r:id="rId3"/>
    <p:sldId id="258" r:id="rId4"/>
    <p:sldId id="377" r:id="rId5"/>
    <p:sldId id="427" r:id="rId6"/>
    <p:sldId id="260" r:id="rId7"/>
    <p:sldId id="428" r:id="rId8"/>
    <p:sldId id="435" r:id="rId9"/>
    <p:sldId id="412" r:id="rId10"/>
    <p:sldId id="425" r:id="rId11"/>
    <p:sldId id="400" r:id="rId12"/>
    <p:sldId id="264" r:id="rId13"/>
    <p:sldId id="336" r:id="rId14"/>
    <p:sldId id="404" r:id="rId15"/>
    <p:sldId id="405" r:id="rId16"/>
    <p:sldId id="272" r:id="rId17"/>
    <p:sldId id="417" r:id="rId18"/>
    <p:sldId id="429" r:id="rId19"/>
    <p:sldId id="274" r:id="rId20"/>
    <p:sldId id="380" r:id="rId21"/>
    <p:sldId id="415" r:id="rId22"/>
    <p:sldId id="398" r:id="rId23"/>
    <p:sldId id="403" r:id="rId24"/>
    <p:sldId id="419" r:id="rId25"/>
    <p:sldId id="420" r:id="rId26"/>
    <p:sldId id="421" r:id="rId27"/>
    <p:sldId id="422" r:id="rId28"/>
    <p:sldId id="423" r:id="rId29"/>
    <p:sldId id="424" r:id="rId30"/>
    <p:sldId id="344" r:id="rId31"/>
    <p:sldId id="326" r:id="rId32"/>
    <p:sldId id="386" r:id="rId33"/>
  </p:sldIdLst>
  <p:sldSz cx="11518900" cy="6477000"/>
  <p:notesSz cx="9929813" cy="6797675"/>
  <p:embeddedFontLs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LJQQAM+ITC Zapf Chancery Medium Italic" panose="020B0604020202020204"/>
      <p:regular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427"/>
            <p14:sldId id="260"/>
            <p14:sldId id="428"/>
            <p14:sldId id="435"/>
            <p14:sldId id="412"/>
            <p14:sldId id="425"/>
            <p14:sldId id="400"/>
            <p14:sldId id="264"/>
            <p14:sldId id="336"/>
            <p14:sldId id="404"/>
            <p14:sldId id="405"/>
            <p14:sldId id="272"/>
            <p14:sldId id="417"/>
            <p14:sldId id="429"/>
            <p14:sldId id="274"/>
            <p14:sldId id="380"/>
            <p14:sldId id="415"/>
            <p14:sldId id="398"/>
            <p14:sldId id="403"/>
            <p14:sldId id="419"/>
            <p14:sldId id="420"/>
            <p14:sldId id="421"/>
            <p14:sldId id="422"/>
            <p14:sldId id="423"/>
            <p14:sldId id="424"/>
            <p14:sldId id="344"/>
            <p14:sldId id="326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6" autoAdjust="0"/>
  </p:normalViewPr>
  <p:slideViewPr>
    <p:cSldViewPr>
      <p:cViewPr varScale="1">
        <p:scale>
          <a:sx n="109" d="100"/>
          <a:sy n="109" d="100"/>
        </p:scale>
        <p:origin x="138" y="17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7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43B30827-DBD0-4395-BE7D-9EB07C6FA89D}"/>
    <pc:docChg chg="undo custSel delSld modSld sldOrd modSection">
      <pc:chgData name="bernard busschaert" userId="3712a37b8b467b77" providerId="LiveId" clId="{43B30827-DBD0-4395-BE7D-9EB07C6FA89D}" dt="2023-03-22T09:34:29.728" v="1200" actId="20577"/>
      <pc:docMkLst>
        <pc:docMk/>
      </pc:docMkLst>
      <pc:sldChg chg="delSp modSp mod">
        <pc:chgData name="bernard busschaert" userId="3712a37b8b467b77" providerId="LiveId" clId="{43B30827-DBD0-4395-BE7D-9EB07C6FA89D}" dt="2023-03-08T10:09:27.409" v="2"/>
        <pc:sldMkLst>
          <pc:docMk/>
          <pc:sldMk cId="0" sldId="274"/>
        </pc:sldMkLst>
        <pc:spChg chg="del mod">
          <ac:chgData name="bernard busschaert" userId="3712a37b8b467b77" providerId="LiveId" clId="{43B30827-DBD0-4395-BE7D-9EB07C6FA89D}" dt="2023-03-08T10:09:27.409" v="2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bernard busschaert" userId="3712a37b8b467b77" providerId="LiveId" clId="{43B30827-DBD0-4395-BE7D-9EB07C6FA89D}" dt="2023-03-22T09:13:52.295" v="1074" actId="5793"/>
        <pc:sldMkLst>
          <pc:docMk/>
          <pc:sldMk cId="267921832" sldId="377"/>
        </pc:sldMkLst>
        <pc:spChg chg="mod">
          <ac:chgData name="bernard busschaert" userId="3712a37b8b467b77" providerId="LiveId" clId="{43B30827-DBD0-4395-BE7D-9EB07C6FA89D}" dt="2023-03-22T09:13:52.295" v="1074" actId="5793"/>
          <ac:spMkLst>
            <pc:docMk/>
            <pc:sldMk cId="267921832" sldId="377"/>
            <ac:spMk id="3" creationId="{213414D2-F2FF-A999-F139-D3BF645FD7CF}"/>
          </ac:spMkLst>
        </pc:spChg>
      </pc:sldChg>
      <pc:sldChg chg="modSp mod">
        <pc:chgData name="bernard busschaert" userId="3712a37b8b467b77" providerId="LiveId" clId="{43B30827-DBD0-4395-BE7D-9EB07C6FA89D}" dt="2023-03-22T09:34:29.728" v="1200" actId="20577"/>
        <pc:sldMkLst>
          <pc:docMk/>
          <pc:sldMk cId="991004799" sldId="380"/>
        </pc:sldMkLst>
        <pc:spChg chg="mod">
          <ac:chgData name="bernard busschaert" userId="3712a37b8b467b77" providerId="LiveId" clId="{43B30827-DBD0-4395-BE7D-9EB07C6FA89D}" dt="2023-03-22T09:34:29.728" v="1200" actId="20577"/>
          <ac:spMkLst>
            <pc:docMk/>
            <pc:sldMk cId="991004799" sldId="380"/>
            <ac:spMk id="9" creationId="{7DB8716D-F4C8-344E-0C79-1E320DFF557F}"/>
          </ac:spMkLst>
        </pc:spChg>
      </pc:sldChg>
      <pc:sldChg chg="addSp delSp modSp mod">
        <pc:chgData name="bernard busschaert" userId="3712a37b8b467b77" providerId="LiveId" clId="{43B30827-DBD0-4395-BE7D-9EB07C6FA89D}" dt="2023-03-22T09:28:30.145" v="1112" actId="26606"/>
        <pc:sldMkLst>
          <pc:docMk/>
          <pc:sldMk cId="1149945296" sldId="398"/>
        </pc:sldMkLst>
        <pc:spChg chg="mod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4" creationId="{CE26B22A-F3EA-7F80-6B67-F5EC9FEDD4E3}"/>
          </ac:spMkLst>
        </pc:spChg>
        <pc:spChg chg="mod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5" creationId="{B046F76F-45D1-4394-AFF1-26D6D85F8800}"/>
          </ac:spMkLst>
        </pc:spChg>
        <pc:spChg chg="del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77" creationId="{9FFA7C60-EEB5-45DC-B964-20A76F776EF5}"/>
          </ac:spMkLst>
        </pc:spChg>
        <pc:spChg chg="del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79" creationId="{7D84F46B-82DB-461C-88AC-F6C66B593E2C}"/>
          </ac:spMkLst>
        </pc:spChg>
        <pc:spChg chg="del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81" creationId="{7E1C44A2-4B37-4B14-B90B-368A88D05E69}"/>
          </ac:spMkLst>
        </pc:spChg>
        <pc:spChg chg="add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114" creationId="{9FFA7C60-EEB5-45DC-B964-20A76F776EF5}"/>
          </ac:spMkLst>
        </pc:spChg>
        <pc:spChg chg="add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116" creationId="{7D84F46B-82DB-461C-88AC-F6C66B593E2C}"/>
          </ac:spMkLst>
        </pc:spChg>
        <pc:spChg chg="add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118" creationId="{819D1EE6-C77B-4AB5-80C2-B2766A04E642}"/>
          </ac:spMkLst>
        </pc:spChg>
        <pc:spChg chg="add">
          <ac:chgData name="bernard busschaert" userId="3712a37b8b467b77" providerId="LiveId" clId="{43B30827-DBD0-4395-BE7D-9EB07C6FA89D}" dt="2023-03-22T09:28:30.145" v="1112" actId="26606"/>
          <ac:spMkLst>
            <pc:docMk/>
            <pc:sldMk cId="1149945296" sldId="398"/>
            <ac:spMk id="120" creationId="{873991DB-6F50-4514-9746-B72BC8E1059E}"/>
          </ac:spMkLst>
        </pc:spChg>
        <pc:grpChg chg="del">
          <ac:chgData name="bernard busschaert" userId="3712a37b8b467b77" providerId="LiveId" clId="{43B30827-DBD0-4395-BE7D-9EB07C6FA89D}" dt="2023-03-22T09:28:30.145" v="1112" actId="26606"/>
          <ac:grpSpMkLst>
            <pc:docMk/>
            <pc:sldMk cId="1149945296" sldId="398"/>
            <ac:grpSpMk id="49" creationId="{58DF5B7A-7785-49C6-B4EB-252FF28C2132}"/>
          </ac:grpSpMkLst>
        </pc:grpChg>
        <pc:grpChg chg="del">
          <ac:chgData name="bernard busschaert" userId="3712a37b8b467b77" providerId="LiveId" clId="{43B30827-DBD0-4395-BE7D-9EB07C6FA89D}" dt="2023-03-22T09:28:30.145" v="1112" actId="26606"/>
          <ac:grpSpMkLst>
            <pc:docMk/>
            <pc:sldMk cId="1149945296" sldId="398"/>
            <ac:grpSpMk id="63" creationId="{9F9B151E-1B34-4FA6-A53D-B92F787D9EAD}"/>
          </ac:grpSpMkLst>
        </pc:grpChg>
        <pc:grpChg chg="add">
          <ac:chgData name="bernard busschaert" userId="3712a37b8b467b77" providerId="LiveId" clId="{43B30827-DBD0-4395-BE7D-9EB07C6FA89D}" dt="2023-03-22T09:28:30.145" v="1112" actId="26606"/>
          <ac:grpSpMkLst>
            <pc:docMk/>
            <pc:sldMk cId="1149945296" sldId="398"/>
            <ac:grpSpMk id="86" creationId="{58DF5B7A-7785-49C6-B4EB-252FF28C2132}"/>
          </ac:grpSpMkLst>
        </pc:grpChg>
        <pc:grpChg chg="add">
          <ac:chgData name="bernard busschaert" userId="3712a37b8b467b77" providerId="LiveId" clId="{43B30827-DBD0-4395-BE7D-9EB07C6FA89D}" dt="2023-03-22T09:28:30.145" v="1112" actId="26606"/>
          <ac:grpSpMkLst>
            <pc:docMk/>
            <pc:sldMk cId="1149945296" sldId="398"/>
            <ac:grpSpMk id="100" creationId="{9F9B151E-1B34-4FA6-A53D-B92F787D9EAD}"/>
          </ac:grpSpMkLst>
        </pc:grpChg>
        <pc:picChg chg="add mod ord">
          <ac:chgData name="bernard busschaert" userId="3712a37b8b467b77" providerId="LiveId" clId="{43B30827-DBD0-4395-BE7D-9EB07C6FA89D}" dt="2023-03-22T09:28:30.145" v="1112" actId="26606"/>
          <ac:picMkLst>
            <pc:docMk/>
            <pc:sldMk cId="1149945296" sldId="398"/>
            <ac:picMk id="3" creationId="{CBB56A00-3F2D-CFDA-09C1-3DDD6FE65B85}"/>
          </ac:picMkLst>
        </pc:picChg>
        <pc:picChg chg="del">
          <ac:chgData name="bernard busschaert" userId="3712a37b8b467b77" providerId="LiveId" clId="{43B30827-DBD0-4395-BE7D-9EB07C6FA89D}" dt="2023-03-22T09:22:16.001" v="1100" actId="478"/>
          <ac:picMkLst>
            <pc:docMk/>
            <pc:sldMk cId="1149945296" sldId="398"/>
            <ac:picMk id="6" creationId="{6860502D-20E8-8641-D1DA-396162D102B9}"/>
          </ac:picMkLst>
        </pc:picChg>
      </pc:sldChg>
      <pc:sldChg chg="modSp mod">
        <pc:chgData name="bernard busschaert" userId="3712a37b8b467b77" providerId="LiveId" clId="{43B30827-DBD0-4395-BE7D-9EB07C6FA89D}" dt="2023-03-22T09:10:21.057" v="960" actId="20577"/>
        <pc:sldMkLst>
          <pc:docMk/>
          <pc:sldMk cId="1017877416" sldId="399"/>
        </pc:sldMkLst>
        <pc:spChg chg="mod">
          <ac:chgData name="bernard busschaert" userId="3712a37b8b467b77" providerId="LiveId" clId="{43B30827-DBD0-4395-BE7D-9EB07C6FA89D}" dt="2023-03-22T09:10:21.057" v="960" actId="20577"/>
          <ac:spMkLst>
            <pc:docMk/>
            <pc:sldMk cId="1017877416" sldId="399"/>
            <ac:spMk id="7" creationId="{D8505BEF-F58E-D273-4B9A-A043344A2708}"/>
          </ac:spMkLst>
        </pc:spChg>
      </pc:sldChg>
      <pc:sldChg chg="addSp delSp modSp mod">
        <pc:chgData name="bernard busschaert" userId="3712a37b8b467b77" providerId="LiveId" clId="{43B30827-DBD0-4395-BE7D-9EB07C6FA89D}" dt="2023-03-22T09:29:02.165" v="1115" actId="14100"/>
        <pc:sldMkLst>
          <pc:docMk/>
          <pc:sldMk cId="817804989" sldId="403"/>
        </pc:sldMkLst>
        <pc:picChg chg="add mod">
          <ac:chgData name="bernard busschaert" userId="3712a37b8b467b77" providerId="LiveId" clId="{43B30827-DBD0-4395-BE7D-9EB07C6FA89D}" dt="2023-03-22T09:29:02.165" v="1115" actId="14100"/>
          <ac:picMkLst>
            <pc:docMk/>
            <pc:sldMk cId="817804989" sldId="403"/>
            <ac:picMk id="3" creationId="{5A45FEF6-4DBF-2F77-901E-4DD6292F9993}"/>
          </ac:picMkLst>
        </pc:picChg>
        <pc:picChg chg="del">
          <ac:chgData name="bernard busschaert" userId="3712a37b8b467b77" providerId="LiveId" clId="{43B30827-DBD0-4395-BE7D-9EB07C6FA89D}" dt="2023-03-22T09:22:19.660" v="1101" actId="478"/>
          <ac:picMkLst>
            <pc:docMk/>
            <pc:sldMk cId="817804989" sldId="403"/>
            <ac:picMk id="6" creationId="{3D13715C-F82E-A4D4-37BD-E27E314DDDE3}"/>
          </ac:picMkLst>
        </pc:picChg>
      </pc:sldChg>
      <pc:sldChg chg="addSp delSp mod">
        <pc:chgData name="bernard busschaert" userId="3712a37b8b467b77" providerId="LiveId" clId="{43B30827-DBD0-4395-BE7D-9EB07C6FA89D}" dt="2023-03-22T09:18:34.625" v="1092" actId="22"/>
        <pc:sldMkLst>
          <pc:docMk/>
          <pc:sldMk cId="65500236" sldId="412"/>
        </pc:sldMkLst>
        <pc:picChg chg="del">
          <ac:chgData name="bernard busschaert" userId="3712a37b8b467b77" providerId="LiveId" clId="{43B30827-DBD0-4395-BE7D-9EB07C6FA89D}" dt="2023-03-22T09:14:26.705" v="1077" actId="478"/>
          <ac:picMkLst>
            <pc:docMk/>
            <pc:sldMk cId="65500236" sldId="412"/>
            <ac:picMk id="3" creationId="{3A6F5CC4-7825-627E-BEF9-28BE6D8EBCC7}"/>
          </ac:picMkLst>
        </pc:picChg>
        <pc:picChg chg="add">
          <ac:chgData name="bernard busschaert" userId="3712a37b8b467b77" providerId="LiveId" clId="{43B30827-DBD0-4395-BE7D-9EB07C6FA89D}" dt="2023-03-22T09:18:34.625" v="1092" actId="22"/>
          <ac:picMkLst>
            <pc:docMk/>
            <pc:sldMk cId="65500236" sldId="412"/>
            <ac:picMk id="6" creationId="{DADA9778-E544-03E5-A140-666EFD76EBD0}"/>
          </ac:picMkLst>
        </pc:picChg>
      </pc:sldChg>
      <pc:sldChg chg="addSp delSp modSp mod setBg">
        <pc:chgData name="bernard busschaert" userId="3712a37b8b467b77" providerId="LiveId" clId="{43B30827-DBD0-4395-BE7D-9EB07C6FA89D}" dt="2023-03-22T09:27:54.906" v="1110" actId="26606"/>
        <pc:sldMkLst>
          <pc:docMk/>
          <pc:sldMk cId="2719559574" sldId="415"/>
        </pc:sldMkLst>
        <pc:spChg chg="mod ord">
          <ac:chgData name="bernard busschaert" userId="3712a37b8b467b77" providerId="LiveId" clId="{43B30827-DBD0-4395-BE7D-9EB07C6FA89D}" dt="2023-03-22T09:27:54.906" v="1110" actId="26606"/>
          <ac:spMkLst>
            <pc:docMk/>
            <pc:sldMk cId="2719559574" sldId="415"/>
            <ac:spMk id="4" creationId="{EE286828-0D6B-E0C7-B1EE-09E69D110F6E}"/>
          </ac:spMkLst>
        </pc:spChg>
        <pc:spChg chg="mod ord">
          <ac:chgData name="bernard busschaert" userId="3712a37b8b467b77" providerId="LiveId" clId="{43B30827-DBD0-4395-BE7D-9EB07C6FA89D}" dt="2023-03-22T09:27:54.906" v="1110" actId="26606"/>
          <ac:spMkLst>
            <pc:docMk/>
            <pc:sldMk cId="2719559574" sldId="415"/>
            <ac:spMk id="5" creationId="{0BC2DE4C-0ADE-5A4C-A022-422287E7CAEF}"/>
          </ac:spMkLst>
        </pc:spChg>
        <pc:spChg chg="add">
          <ac:chgData name="bernard busschaert" userId="3712a37b8b467b77" providerId="LiveId" clId="{43B30827-DBD0-4395-BE7D-9EB07C6FA89D}" dt="2023-03-22T09:27:54.906" v="1110" actId="26606"/>
          <ac:spMkLst>
            <pc:docMk/>
            <pc:sldMk cId="2719559574" sldId="415"/>
            <ac:spMk id="38" creationId="{71B30B18-D920-4E3E-B931-1F310244C1B8}"/>
          </ac:spMkLst>
        </pc:spChg>
        <pc:spChg chg="add">
          <ac:chgData name="bernard busschaert" userId="3712a37b8b467b77" providerId="LiveId" clId="{43B30827-DBD0-4395-BE7D-9EB07C6FA89D}" dt="2023-03-22T09:27:54.906" v="1110" actId="26606"/>
          <ac:spMkLst>
            <pc:docMk/>
            <pc:sldMk cId="2719559574" sldId="415"/>
            <ac:spMk id="40" creationId="{C70EF50A-66E6-460A-8AF9-47A10D0D999C}"/>
          </ac:spMkLst>
        </pc:spChg>
        <pc:spChg chg="add">
          <ac:chgData name="bernard busschaert" userId="3712a37b8b467b77" providerId="LiveId" clId="{43B30827-DBD0-4395-BE7D-9EB07C6FA89D}" dt="2023-03-22T09:27:54.906" v="1110" actId="26606"/>
          <ac:spMkLst>
            <pc:docMk/>
            <pc:sldMk cId="2719559574" sldId="415"/>
            <ac:spMk id="42" creationId="{01520B72-94C4-4ABB-AC64-A3382705BE06}"/>
          </ac:spMkLst>
        </pc:spChg>
        <pc:spChg chg="add">
          <ac:chgData name="bernard busschaert" userId="3712a37b8b467b77" providerId="LiveId" clId="{43B30827-DBD0-4395-BE7D-9EB07C6FA89D}" dt="2023-03-22T09:27:54.906" v="1110" actId="26606"/>
          <ac:spMkLst>
            <pc:docMk/>
            <pc:sldMk cId="2719559574" sldId="415"/>
            <ac:spMk id="44" creationId="{9A64CBFD-D6E8-4E6A-8F66-1948BED33157}"/>
          </ac:spMkLst>
        </pc:spChg>
        <pc:grpChg chg="add">
          <ac:chgData name="bernard busschaert" userId="3712a37b8b467b77" providerId="LiveId" clId="{43B30827-DBD0-4395-BE7D-9EB07C6FA89D}" dt="2023-03-22T09:27:54.906" v="1110" actId="26606"/>
          <ac:grpSpMkLst>
            <pc:docMk/>
            <pc:sldMk cId="2719559574" sldId="415"/>
            <ac:grpSpMk id="10" creationId="{259C671B-1B22-4141-A9C0-2E7941FDA7C2}"/>
          </ac:grpSpMkLst>
        </pc:grpChg>
        <pc:grpChg chg="add">
          <ac:chgData name="bernard busschaert" userId="3712a37b8b467b77" providerId="LiveId" clId="{43B30827-DBD0-4395-BE7D-9EB07C6FA89D}" dt="2023-03-22T09:27:54.906" v="1110" actId="26606"/>
          <ac:grpSpMkLst>
            <pc:docMk/>
            <pc:sldMk cId="2719559574" sldId="415"/>
            <ac:grpSpMk id="24" creationId="{1D56A4CE-A3F4-4CFF-9A65-C029AC17B7CF}"/>
          </ac:grpSpMkLst>
        </pc:grpChg>
        <pc:picChg chg="add mod">
          <ac:chgData name="bernard busschaert" userId="3712a37b8b467b77" providerId="LiveId" clId="{43B30827-DBD0-4395-BE7D-9EB07C6FA89D}" dt="2023-03-22T09:27:54.906" v="1110" actId="26606"/>
          <ac:picMkLst>
            <pc:docMk/>
            <pc:sldMk cId="2719559574" sldId="415"/>
            <ac:picMk id="3" creationId="{5D0CF129-F21B-B6BB-CB7E-3AD4CE83ADD5}"/>
          </ac:picMkLst>
        </pc:picChg>
        <pc:picChg chg="del">
          <ac:chgData name="bernard busschaert" userId="3712a37b8b467b77" providerId="LiveId" clId="{43B30827-DBD0-4395-BE7D-9EB07C6FA89D}" dt="2023-03-22T09:22:13.867" v="1099" actId="478"/>
          <ac:picMkLst>
            <pc:docMk/>
            <pc:sldMk cId="2719559574" sldId="415"/>
            <ac:picMk id="6" creationId="{0178C7E0-476E-620E-36A7-7B890109AF02}"/>
          </ac:picMkLst>
        </pc:picChg>
      </pc:sldChg>
      <pc:sldChg chg="addSp delSp modSp mod">
        <pc:chgData name="bernard busschaert" userId="3712a37b8b467b77" providerId="LiveId" clId="{43B30827-DBD0-4395-BE7D-9EB07C6FA89D}" dt="2023-03-22T09:29:26.493" v="1118" actId="14100"/>
        <pc:sldMkLst>
          <pc:docMk/>
          <pc:sldMk cId="1002132126" sldId="419"/>
        </pc:sldMkLst>
        <pc:picChg chg="add mod">
          <ac:chgData name="bernard busschaert" userId="3712a37b8b467b77" providerId="LiveId" clId="{43B30827-DBD0-4395-BE7D-9EB07C6FA89D}" dt="2023-03-22T09:29:26.493" v="1118" actId="14100"/>
          <ac:picMkLst>
            <pc:docMk/>
            <pc:sldMk cId="1002132126" sldId="419"/>
            <ac:picMk id="3" creationId="{11F0DE2F-6AB0-53F9-6AD4-C1D2B7F609A4}"/>
          </ac:picMkLst>
        </pc:picChg>
        <pc:picChg chg="del">
          <ac:chgData name="bernard busschaert" userId="3712a37b8b467b77" providerId="LiveId" clId="{43B30827-DBD0-4395-BE7D-9EB07C6FA89D}" dt="2023-03-22T09:22:22.553" v="1102" actId="478"/>
          <ac:picMkLst>
            <pc:docMk/>
            <pc:sldMk cId="1002132126" sldId="419"/>
            <ac:picMk id="6" creationId="{C8AC754C-9638-9EF9-1EBA-C39300C54CA0}"/>
          </ac:picMkLst>
        </pc:picChg>
      </pc:sldChg>
      <pc:sldChg chg="addSp delSp modSp mod">
        <pc:chgData name="bernard busschaert" userId="3712a37b8b467b77" providerId="LiveId" clId="{43B30827-DBD0-4395-BE7D-9EB07C6FA89D}" dt="2023-03-22T09:30:02.995" v="1121" actId="14100"/>
        <pc:sldMkLst>
          <pc:docMk/>
          <pc:sldMk cId="1805676023" sldId="420"/>
        </pc:sldMkLst>
        <pc:picChg chg="del">
          <ac:chgData name="bernard busschaert" userId="3712a37b8b467b77" providerId="LiveId" clId="{43B30827-DBD0-4395-BE7D-9EB07C6FA89D}" dt="2023-03-22T09:22:24.956" v="1103" actId="478"/>
          <ac:picMkLst>
            <pc:docMk/>
            <pc:sldMk cId="1805676023" sldId="420"/>
            <ac:picMk id="3" creationId="{CD876375-A033-449D-A675-B56C40AC833D}"/>
          </ac:picMkLst>
        </pc:picChg>
        <pc:picChg chg="add mod">
          <ac:chgData name="bernard busschaert" userId="3712a37b8b467b77" providerId="LiveId" clId="{43B30827-DBD0-4395-BE7D-9EB07C6FA89D}" dt="2023-03-22T09:30:02.995" v="1121" actId="14100"/>
          <ac:picMkLst>
            <pc:docMk/>
            <pc:sldMk cId="1805676023" sldId="420"/>
            <ac:picMk id="6" creationId="{3C72513F-AB09-46B2-45F3-CCEAF58E5FEA}"/>
          </ac:picMkLst>
        </pc:picChg>
      </pc:sldChg>
      <pc:sldChg chg="addSp delSp modSp mod">
        <pc:chgData name="bernard busschaert" userId="3712a37b8b467b77" providerId="LiveId" clId="{43B30827-DBD0-4395-BE7D-9EB07C6FA89D}" dt="2023-03-22T09:30:26.461" v="1124" actId="14100"/>
        <pc:sldMkLst>
          <pc:docMk/>
          <pc:sldMk cId="2051211891" sldId="421"/>
        </pc:sldMkLst>
        <pc:picChg chg="del">
          <ac:chgData name="bernard busschaert" userId="3712a37b8b467b77" providerId="LiveId" clId="{43B30827-DBD0-4395-BE7D-9EB07C6FA89D}" dt="2023-03-22T09:22:27.579" v="1104" actId="478"/>
          <ac:picMkLst>
            <pc:docMk/>
            <pc:sldMk cId="2051211891" sldId="421"/>
            <ac:picMk id="3" creationId="{E6D9A2F1-6F9A-51F0-E2BB-C02F3A6E409D}"/>
          </ac:picMkLst>
        </pc:picChg>
        <pc:picChg chg="add mod">
          <ac:chgData name="bernard busschaert" userId="3712a37b8b467b77" providerId="LiveId" clId="{43B30827-DBD0-4395-BE7D-9EB07C6FA89D}" dt="2023-03-22T09:30:26.461" v="1124" actId="14100"/>
          <ac:picMkLst>
            <pc:docMk/>
            <pc:sldMk cId="2051211891" sldId="421"/>
            <ac:picMk id="6" creationId="{0A9BC8F7-023A-AA00-E960-9FE4E3D2EA24}"/>
          </ac:picMkLst>
        </pc:picChg>
      </pc:sldChg>
      <pc:sldChg chg="addSp delSp modSp mod">
        <pc:chgData name="bernard busschaert" userId="3712a37b8b467b77" providerId="LiveId" clId="{43B30827-DBD0-4395-BE7D-9EB07C6FA89D}" dt="2023-03-22T09:31:47.946" v="1127" actId="14100"/>
        <pc:sldMkLst>
          <pc:docMk/>
          <pc:sldMk cId="4191011050" sldId="422"/>
        </pc:sldMkLst>
        <pc:picChg chg="add mod">
          <ac:chgData name="bernard busschaert" userId="3712a37b8b467b77" providerId="LiveId" clId="{43B30827-DBD0-4395-BE7D-9EB07C6FA89D}" dt="2023-03-22T09:31:47.946" v="1127" actId="14100"/>
          <ac:picMkLst>
            <pc:docMk/>
            <pc:sldMk cId="4191011050" sldId="422"/>
            <ac:picMk id="7" creationId="{B72E6E53-EB49-FD5D-1E68-1D6488B1FE24}"/>
          </ac:picMkLst>
        </pc:picChg>
        <pc:picChg chg="del mod">
          <ac:chgData name="bernard busschaert" userId="3712a37b8b467b77" providerId="LiveId" clId="{43B30827-DBD0-4395-BE7D-9EB07C6FA89D}" dt="2023-03-22T09:22:30.175" v="1106" actId="478"/>
          <ac:picMkLst>
            <pc:docMk/>
            <pc:sldMk cId="4191011050" sldId="422"/>
            <ac:picMk id="8" creationId="{348F822C-8D3D-F27C-C0F9-1C17F9037134}"/>
          </ac:picMkLst>
        </pc:picChg>
      </pc:sldChg>
      <pc:sldChg chg="addSp delSp modSp mod">
        <pc:chgData name="bernard busschaert" userId="3712a37b8b467b77" providerId="LiveId" clId="{43B30827-DBD0-4395-BE7D-9EB07C6FA89D}" dt="2023-03-22T09:32:39.725" v="1130" actId="14100"/>
        <pc:sldMkLst>
          <pc:docMk/>
          <pc:sldMk cId="3969122112" sldId="423"/>
        </pc:sldMkLst>
        <pc:picChg chg="add mod">
          <ac:chgData name="bernard busschaert" userId="3712a37b8b467b77" providerId="LiveId" clId="{43B30827-DBD0-4395-BE7D-9EB07C6FA89D}" dt="2023-03-22T09:32:39.725" v="1130" actId="14100"/>
          <ac:picMkLst>
            <pc:docMk/>
            <pc:sldMk cId="3969122112" sldId="423"/>
            <ac:picMk id="3" creationId="{B5A99470-80DF-AC86-CCBA-BE586DBF6A3B}"/>
          </ac:picMkLst>
        </pc:picChg>
        <pc:picChg chg="del">
          <ac:chgData name="bernard busschaert" userId="3712a37b8b467b77" providerId="LiveId" clId="{43B30827-DBD0-4395-BE7D-9EB07C6FA89D}" dt="2023-03-22T09:22:32.810" v="1107" actId="478"/>
          <ac:picMkLst>
            <pc:docMk/>
            <pc:sldMk cId="3969122112" sldId="423"/>
            <ac:picMk id="6" creationId="{1B7D14E6-A185-E746-1AAE-DD0A7FEA5707}"/>
          </ac:picMkLst>
        </pc:picChg>
      </pc:sldChg>
      <pc:sldChg chg="addSp delSp modSp mod">
        <pc:chgData name="bernard busschaert" userId="3712a37b8b467b77" providerId="LiveId" clId="{43B30827-DBD0-4395-BE7D-9EB07C6FA89D}" dt="2023-03-22T09:32:59.987" v="1133" actId="14100"/>
        <pc:sldMkLst>
          <pc:docMk/>
          <pc:sldMk cId="730570732" sldId="424"/>
        </pc:sldMkLst>
        <pc:picChg chg="del">
          <ac:chgData name="bernard busschaert" userId="3712a37b8b467b77" providerId="LiveId" clId="{43B30827-DBD0-4395-BE7D-9EB07C6FA89D}" dt="2023-03-22T09:22:35.401" v="1108" actId="478"/>
          <ac:picMkLst>
            <pc:docMk/>
            <pc:sldMk cId="730570732" sldId="424"/>
            <ac:picMk id="7" creationId="{EA6E7F43-605F-FB8A-1317-B1C255F37F69}"/>
          </ac:picMkLst>
        </pc:picChg>
        <pc:picChg chg="add mod">
          <ac:chgData name="bernard busschaert" userId="3712a37b8b467b77" providerId="LiveId" clId="{43B30827-DBD0-4395-BE7D-9EB07C6FA89D}" dt="2023-03-22T09:32:59.987" v="1133" actId="14100"/>
          <ac:picMkLst>
            <pc:docMk/>
            <pc:sldMk cId="730570732" sldId="424"/>
            <ac:picMk id="8" creationId="{3D4D5023-0244-4CA2-EF35-0E5136B8DE9A}"/>
          </ac:picMkLst>
        </pc:picChg>
      </pc:sldChg>
      <pc:sldChg chg="addSp delSp modSp mod">
        <pc:chgData name="bernard busschaert" userId="3712a37b8b467b77" providerId="LiveId" clId="{43B30827-DBD0-4395-BE7D-9EB07C6FA89D}" dt="2023-03-22T09:21:41.110" v="1097" actId="26606"/>
        <pc:sldMkLst>
          <pc:docMk/>
          <pc:sldMk cId="3843783031" sldId="425"/>
        </pc:sldMkLst>
        <pc:spChg chg="mod or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4" creationId="{64C2FB2A-0148-C7E7-496D-9E421A828D93}"/>
          </ac:spMkLst>
        </pc:spChg>
        <pc:spChg chg="mod or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5" creationId="{CE536805-ADC6-6B17-11AF-7312BEAAC8FA}"/>
          </ac:spMkLst>
        </pc:spChg>
        <pc:spChg chg="del">
          <ac:chgData name="bernard busschaert" userId="3712a37b8b467b77" providerId="LiveId" clId="{43B30827-DBD0-4395-BE7D-9EB07C6FA89D}" dt="2023-03-22T09:21:12.928" v="1094" actId="26606"/>
          <ac:spMkLst>
            <pc:docMk/>
            <pc:sldMk cId="3843783031" sldId="425"/>
            <ac:spMk id="309" creationId="{71B30B18-D920-4E3E-B931-1F310244C1B8}"/>
          </ac:spMkLst>
        </pc:spChg>
        <pc:spChg chg="del">
          <ac:chgData name="bernard busschaert" userId="3712a37b8b467b77" providerId="LiveId" clId="{43B30827-DBD0-4395-BE7D-9EB07C6FA89D}" dt="2023-03-22T09:21:12.928" v="1094" actId="26606"/>
          <ac:spMkLst>
            <pc:docMk/>
            <pc:sldMk cId="3843783031" sldId="425"/>
            <ac:spMk id="310" creationId="{C70EF50A-66E6-460A-8AF9-47A10D0D999C}"/>
          </ac:spMkLst>
        </pc:spChg>
        <pc:spChg chg="del">
          <ac:chgData name="bernard busschaert" userId="3712a37b8b467b77" providerId="LiveId" clId="{43B30827-DBD0-4395-BE7D-9EB07C6FA89D}" dt="2023-03-22T09:21:12.928" v="1094" actId="26606"/>
          <ac:spMkLst>
            <pc:docMk/>
            <pc:sldMk cId="3843783031" sldId="425"/>
            <ac:spMk id="311" creationId="{01520B72-94C4-4ABB-AC64-A3382705BE06}"/>
          </ac:spMkLst>
        </pc:spChg>
        <pc:spChg chg="del">
          <ac:chgData name="bernard busschaert" userId="3712a37b8b467b77" providerId="LiveId" clId="{43B30827-DBD0-4395-BE7D-9EB07C6FA89D}" dt="2023-03-22T09:21:12.928" v="1094" actId="26606"/>
          <ac:spMkLst>
            <pc:docMk/>
            <pc:sldMk cId="3843783031" sldId="425"/>
            <ac:spMk id="312" creationId="{9A64CBFD-D6E8-4E6A-8F66-1948BED33157}"/>
          </ac:spMkLst>
        </pc:spChg>
        <pc:spChg chg="add del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45" creationId="{71B30B18-D920-4E3E-B931-1F310244C1B8}"/>
          </ac:spMkLst>
        </pc:spChg>
        <pc:spChg chg="add del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47" creationId="{C70EF50A-66E6-460A-8AF9-47A10D0D999C}"/>
          </ac:spMkLst>
        </pc:spChg>
        <pc:spChg chg="add del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49" creationId="{8E612726-6AD2-4BFC-B44A-BA092E156CC7}"/>
          </ac:spMkLst>
        </pc:spChg>
        <pc:spChg chg="add del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51" creationId="{884B9C2C-FD52-48EF-8BDE-720C5030FE99}"/>
          </ac:spMkLst>
        </pc:spChg>
        <pc:spChg chg="add del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53" creationId="{A1DE0485-65C8-4D95-9B34-C55884FC2780}"/>
          </ac:spMkLst>
        </pc:spChg>
        <pc:spChg chg="ad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86" creationId="{71B30B18-D920-4E3E-B931-1F310244C1B8}"/>
          </ac:spMkLst>
        </pc:spChg>
        <pc:spChg chg="ad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88" creationId="{C70EF50A-66E6-460A-8AF9-47A10D0D999C}"/>
          </ac:spMkLst>
        </pc:spChg>
        <pc:spChg chg="ad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90" creationId="{34699877-13E3-4FC1-B91B-2A8A8FA76866}"/>
          </ac:spMkLst>
        </pc:spChg>
        <pc:spChg chg="ad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92" creationId="{BC4CB122-E2DC-4CA5-8B6F-B49249C78D22}"/>
          </ac:spMkLst>
        </pc:spChg>
        <pc:spChg chg="ad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94" creationId="{7AB22E03-3087-4988-9DB5-572918FB9531}"/>
          </ac:spMkLst>
        </pc:spChg>
        <pc:spChg chg="add">
          <ac:chgData name="bernard busschaert" userId="3712a37b8b467b77" providerId="LiveId" clId="{43B30827-DBD0-4395-BE7D-9EB07C6FA89D}" dt="2023-03-22T09:21:41.110" v="1097" actId="26606"/>
          <ac:spMkLst>
            <pc:docMk/>
            <pc:sldMk cId="3843783031" sldId="425"/>
            <ac:spMk id="396" creationId="{4B2A5927-4A36-47DC-BF12-54A96B456DB4}"/>
          </ac:spMkLst>
        </pc:spChg>
        <pc:grpChg chg="del">
          <ac:chgData name="bernard busschaert" userId="3712a37b8b467b77" providerId="LiveId" clId="{43B30827-DBD0-4395-BE7D-9EB07C6FA89D}" dt="2023-03-22T09:21:12.928" v="1094" actId="26606"/>
          <ac:grpSpMkLst>
            <pc:docMk/>
            <pc:sldMk cId="3843783031" sldId="425"/>
            <ac:grpSpMk id="307" creationId="{259C671B-1B22-4141-A9C0-2E7941FDA7C2}"/>
          </ac:grpSpMkLst>
        </pc:grpChg>
        <pc:grpChg chg="del">
          <ac:chgData name="bernard busschaert" userId="3712a37b8b467b77" providerId="LiveId" clId="{43B30827-DBD0-4395-BE7D-9EB07C6FA89D}" dt="2023-03-22T09:21:12.928" v="1094" actId="26606"/>
          <ac:grpSpMkLst>
            <pc:docMk/>
            <pc:sldMk cId="3843783031" sldId="425"/>
            <ac:grpSpMk id="308" creationId="{1D56A4CE-A3F4-4CFF-9A65-C029AC17B7CF}"/>
          </ac:grpSpMkLst>
        </pc:grpChg>
        <pc:grpChg chg="add del">
          <ac:chgData name="bernard busschaert" userId="3712a37b8b467b77" providerId="LiveId" clId="{43B30827-DBD0-4395-BE7D-9EB07C6FA89D}" dt="2023-03-22T09:21:41.110" v="1097" actId="26606"/>
          <ac:grpSpMkLst>
            <pc:docMk/>
            <pc:sldMk cId="3843783031" sldId="425"/>
            <ac:grpSpMk id="317" creationId="{259C671B-1B22-4141-A9C0-2E7941FDA7C2}"/>
          </ac:grpSpMkLst>
        </pc:grpChg>
        <pc:grpChg chg="add del">
          <ac:chgData name="bernard busschaert" userId="3712a37b8b467b77" providerId="LiveId" clId="{43B30827-DBD0-4395-BE7D-9EB07C6FA89D}" dt="2023-03-22T09:21:41.110" v="1097" actId="26606"/>
          <ac:grpSpMkLst>
            <pc:docMk/>
            <pc:sldMk cId="3843783031" sldId="425"/>
            <ac:grpSpMk id="331" creationId="{1D56A4CE-A3F4-4CFF-9A65-C029AC17B7CF}"/>
          </ac:grpSpMkLst>
        </pc:grpChg>
        <pc:grpChg chg="add">
          <ac:chgData name="bernard busschaert" userId="3712a37b8b467b77" providerId="LiveId" clId="{43B30827-DBD0-4395-BE7D-9EB07C6FA89D}" dt="2023-03-22T09:21:41.110" v="1097" actId="26606"/>
          <ac:grpSpMkLst>
            <pc:docMk/>
            <pc:sldMk cId="3843783031" sldId="425"/>
            <ac:grpSpMk id="358" creationId="{259C671B-1B22-4141-A9C0-2E7941FDA7C2}"/>
          </ac:grpSpMkLst>
        </pc:grpChg>
        <pc:grpChg chg="add">
          <ac:chgData name="bernard busschaert" userId="3712a37b8b467b77" providerId="LiveId" clId="{43B30827-DBD0-4395-BE7D-9EB07C6FA89D}" dt="2023-03-22T09:21:41.110" v="1097" actId="26606"/>
          <ac:grpSpMkLst>
            <pc:docMk/>
            <pc:sldMk cId="3843783031" sldId="425"/>
            <ac:grpSpMk id="372" creationId="{1D56A4CE-A3F4-4CFF-9A65-C029AC17B7CF}"/>
          </ac:grpSpMkLst>
        </pc:grpChg>
        <pc:picChg chg="add mod">
          <ac:chgData name="bernard busschaert" userId="3712a37b8b467b77" providerId="LiveId" clId="{43B30827-DBD0-4395-BE7D-9EB07C6FA89D}" dt="2023-03-22T09:21:41.110" v="1097" actId="26606"/>
          <ac:picMkLst>
            <pc:docMk/>
            <pc:sldMk cId="3843783031" sldId="425"/>
            <ac:picMk id="3" creationId="{6DF32911-42E9-9308-F0CB-CBBA629F35F6}"/>
          </ac:picMkLst>
        </pc:picChg>
        <pc:picChg chg="del">
          <ac:chgData name="bernard busschaert" userId="3712a37b8b467b77" providerId="LiveId" clId="{43B30827-DBD0-4395-BE7D-9EB07C6FA89D}" dt="2023-03-22T09:14:28.527" v="1078" actId="478"/>
          <ac:picMkLst>
            <pc:docMk/>
            <pc:sldMk cId="3843783031" sldId="425"/>
            <ac:picMk id="6" creationId="{8A72BAFC-317B-42AD-70D2-F072528AD5AD}"/>
          </ac:picMkLst>
        </pc:picChg>
      </pc:sldChg>
      <pc:sldChg chg="addSp delSp modSp mod ord">
        <pc:chgData name="bernard busschaert" userId="3712a37b8b467b77" providerId="LiveId" clId="{43B30827-DBD0-4395-BE7D-9EB07C6FA89D}" dt="2023-03-22T09:16:25.443" v="1087"/>
        <pc:sldMkLst>
          <pc:docMk/>
          <pc:sldMk cId="3077987682" sldId="428"/>
        </pc:sldMkLst>
        <pc:picChg chg="add mod">
          <ac:chgData name="bernard busschaert" userId="3712a37b8b467b77" providerId="LiveId" clId="{43B30827-DBD0-4395-BE7D-9EB07C6FA89D}" dt="2023-03-22T09:16:19.286" v="1085" actId="1440"/>
          <ac:picMkLst>
            <pc:docMk/>
            <pc:sldMk cId="3077987682" sldId="428"/>
            <ac:picMk id="3" creationId="{B84DD254-F266-F44B-17DF-883452918C5A}"/>
          </ac:picMkLst>
        </pc:picChg>
        <pc:picChg chg="del">
          <ac:chgData name="bernard busschaert" userId="3712a37b8b467b77" providerId="LiveId" clId="{43B30827-DBD0-4395-BE7D-9EB07C6FA89D}" dt="2023-03-22T09:14:31.072" v="1079" actId="478"/>
          <ac:picMkLst>
            <pc:docMk/>
            <pc:sldMk cId="3077987682" sldId="428"/>
            <ac:picMk id="7" creationId="{E9C821C2-8800-1370-EAB9-8C17B367D5EC}"/>
          </ac:picMkLst>
        </pc:picChg>
      </pc:sldChg>
      <pc:sldChg chg="addSp delSp modSp mod">
        <pc:chgData name="bernard busschaert" userId="3712a37b8b467b77" providerId="LiveId" clId="{43B30827-DBD0-4395-BE7D-9EB07C6FA89D}" dt="2023-03-22T09:18:12.976" v="1091" actId="26606"/>
        <pc:sldMkLst>
          <pc:docMk/>
          <pc:sldMk cId="2977073688" sldId="435"/>
        </pc:sldMkLst>
        <pc:spChg chg="mod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4" creationId="{3F2F4F0B-DADC-BD28-F1ED-3E87A644B9B2}"/>
          </ac:spMkLst>
        </pc:spChg>
        <pc:spChg chg="mod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5" creationId="{7D693A98-1673-ACAA-9DC7-F58EFA0DC5BE}"/>
          </ac:spMkLst>
        </pc:spChg>
        <pc:spChg chg="add del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17" creationId="{62631CC7-E8DA-4782-ADDD-F97B25E404A1}"/>
          </ac:spMkLst>
        </pc:spChg>
        <pc:spChg chg="add del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18" creationId="{5D16879A-58B6-4F6B-8688-42B28FE10DF5}"/>
          </ac:spMkLst>
        </pc:spChg>
        <pc:spChg chg="add del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19" creationId="{4C65EF45-751F-4B16-8EF6-0D1382C9DA5F}"/>
          </ac:spMkLst>
        </pc:spChg>
        <pc:spChg chg="add del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20" creationId="{410D52FB-FECF-4A00-8723-C495FDB745E9}"/>
          </ac:spMkLst>
        </pc:spChg>
        <pc:spChg chg="add del">
          <ac:chgData name="bernard busschaert" userId="3712a37b8b467b77" providerId="LiveId" clId="{43B30827-DBD0-4395-BE7D-9EB07C6FA89D}" dt="2023-03-22T09:18:12.960" v="1090" actId="26606"/>
          <ac:spMkLst>
            <pc:docMk/>
            <pc:sldMk cId="2977073688" sldId="435"/>
            <ac:spMk id="353" creationId="{9FFA7C60-EEB5-45DC-B964-20A76F776EF5}"/>
          </ac:spMkLst>
        </pc:spChg>
        <pc:spChg chg="add del">
          <ac:chgData name="bernard busschaert" userId="3712a37b8b467b77" providerId="LiveId" clId="{43B30827-DBD0-4395-BE7D-9EB07C6FA89D}" dt="2023-03-22T09:18:12.960" v="1090" actId="26606"/>
          <ac:spMkLst>
            <pc:docMk/>
            <pc:sldMk cId="2977073688" sldId="435"/>
            <ac:spMk id="355" creationId="{7D84F46B-82DB-461C-88AC-F6C66B593E2C}"/>
          </ac:spMkLst>
        </pc:spChg>
        <pc:spChg chg="add del">
          <ac:chgData name="bernard busschaert" userId="3712a37b8b467b77" providerId="LiveId" clId="{43B30827-DBD0-4395-BE7D-9EB07C6FA89D}" dt="2023-03-22T09:18:12.960" v="1090" actId="26606"/>
          <ac:spMkLst>
            <pc:docMk/>
            <pc:sldMk cId="2977073688" sldId="435"/>
            <ac:spMk id="357" creationId="{6A55F051-97DE-49FF-BB21-0EDA63C246F1}"/>
          </ac:spMkLst>
        </pc:spChg>
        <pc:spChg chg="add del">
          <ac:chgData name="bernard busschaert" userId="3712a37b8b467b77" providerId="LiveId" clId="{43B30827-DBD0-4395-BE7D-9EB07C6FA89D}" dt="2023-03-22T09:18:12.960" v="1090" actId="26606"/>
          <ac:spMkLst>
            <pc:docMk/>
            <pc:sldMk cId="2977073688" sldId="435"/>
            <ac:spMk id="359" creationId="{7E1612B4-AD89-404E-AE2A-48CCF1FE0538}"/>
          </ac:spMkLst>
        </pc:spChg>
        <pc:spChg chg="add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63" creationId="{9FFA7C60-EEB5-45DC-B964-20A76F776EF5}"/>
          </ac:spMkLst>
        </pc:spChg>
        <pc:spChg chg="add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64" creationId="{7D84F46B-82DB-461C-88AC-F6C66B593E2C}"/>
          </ac:spMkLst>
        </pc:spChg>
        <pc:spChg chg="add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65" creationId="{819D1EE6-C77B-4AB5-80C2-B2766A04E642}"/>
          </ac:spMkLst>
        </pc:spChg>
        <pc:spChg chg="add">
          <ac:chgData name="bernard busschaert" userId="3712a37b8b467b77" providerId="LiveId" clId="{43B30827-DBD0-4395-BE7D-9EB07C6FA89D}" dt="2023-03-22T09:18:12.976" v="1091" actId="26606"/>
          <ac:spMkLst>
            <pc:docMk/>
            <pc:sldMk cId="2977073688" sldId="435"/>
            <ac:spMk id="366" creationId="{873991DB-6F50-4514-9746-B72BC8E1059E}"/>
          </ac:spMkLst>
        </pc:spChg>
        <pc:grpChg chg="add del">
          <ac:chgData name="bernard busschaert" userId="3712a37b8b467b77" providerId="LiveId" clId="{43B30827-DBD0-4395-BE7D-9EB07C6FA89D}" dt="2023-03-22T09:18:12.976" v="1091" actId="26606"/>
          <ac:grpSpMkLst>
            <pc:docMk/>
            <pc:sldMk cId="2977073688" sldId="435"/>
            <ac:grpSpMk id="315" creationId="{F01E7660-30BE-4AD1-939C-8ABBC66EC797}"/>
          </ac:grpSpMkLst>
        </pc:grpChg>
        <pc:grpChg chg="add del">
          <ac:chgData name="bernard busschaert" userId="3712a37b8b467b77" providerId="LiveId" clId="{43B30827-DBD0-4395-BE7D-9EB07C6FA89D}" dt="2023-03-22T09:18:12.976" v="1091" actId="26606"/>
          <ac:grpSpMkLst>
            <pc:docMk/>
            <pc:sldMk cId="2977073688" sldId="435"/>
            <ac:grpSpMk id="316" creationId="{E2F0A64F-6E97-407F-905F-CFB60C876A03}"/>
          </ac:grpSpMkLst>
        </pc:grpChg>
        <pc:grpChg chg="add del">
          <ac:chgData name="bernard busschaert" userId="3712a37b8b467b77" providerId="LiveId" clId="{43B30827-DBD0-4395-BE7D-9EB07C6FA89D}" dt="2023-03-22T09:18:12.960" v="1090" actId="26606"/>
          <ac:grpSpMkLst>
            <pc:docMk/>
            <pc:sldMk cId="2977073688" sldId="435"/>
            <ac:grpSpMk id="325" creationId="{58DF5B7A-7785-49C6-B4EB-252FF28C2132}"/>
          </ac:grpSpMkLst>
        </pc:grpChg>
        <pc:grpChg chg="add del">
          <ac:chgData name="bernard busschaert" userId="3712a37b8b467b77" providerId="LiveId" clId="{43B30827-DBD0-4395-BE7D-9EB07C6FA89D}" dt="2023-03-22T09:18:12.960" v="1090" actId="26606"/>
          <ac:grpSpMkLst>
            <pc:docMk/>
            <pc:sldMk cId="2977073688" sldId="435"/>
            <ac:grpSpMk id="339" creationId="{9F9B151E-1B34-4FA6-A53D-B92F787D9EAD}"/>
          </ac:grpSpMkLst>
        </pc:grpChg>
        <pc:grpChg chg="add">
          <ac:chgData name="bernard busschaert" userId="3712a37b8b467b77" providerId="LiveId" clId="{43B30827-DBD0-4395-BE7D-9EB07C6FA89D}" dt="2023-03-22T09:18:12.976" v="1091" actId="26606"/>
          <ac:grpSpMkLst>
            <pc:docMk/>
            <pc:sldMk cId="2977073688" sldId="435"/>
            <ac:grpSpMk id="361" creationId="{58DF5B7A-7785-49C6-B4EB-252FF28C2132}"/>
          </ac:grpSpMkLst>
        </pc:grpChg>
        <pc:grpChg chg="add">
          <ac:chgData name="bernard busschaert" userId="3712a37b8b467b77" providerId="LiveId" clId="{43B30827-DBD0-4395-BE7D-9EB07C6FA89D}" dt="2023-03-22T09:18:12.976" v="1091" actId="26606"/>
          <ac:grpSpMkLst>
            <pc:docMk/>
            <pc:sldMk cId="2977073688" sldId="435"/>
            <ac:grpSpMk id="362" creationId="{9F9B151E-1B34-4FA6-A53D-B92F787D9EAD}"/>
          </ac:grpSpMkLst>
        </pc:grpChg>
        <pc:picChg chg="del">
          <ac:chgData name="bernard busschaert" userId="3712a37b8b467b77" providerId="LiveId" clId="{43B30827-DBD0-4395-BE7D-9EB07C6FA89D}" dt="2023-03-22T09:14:23.755" v="1076" actId="478"/>
          <ac:picMkLst>
            <pc:docMk/>
            <pc:sldMk cId="2977073688" sldId="435"/>
            <ac:picMk id="3" creationId="{634ACA22-4D6C-388A-4E2B-30B3F3597E30}"/>
          </ac:picMkLst>
        </pc:picChg>
        <pc:picChg chg="add mod ord">
          <ac:chgData name="bernard busschaert" userId="3712a37b8b467b77" providerId="LiveId" clId="{43B30827-DBD0-4395-BE7D-9EB07C6FA89D}" dt="2023-03-22T09:18:12.976" v="1091" actId="26606"/>
          <ac:picMkLst>
            <pc:docMk/>
            <pc:sldMk cId="2977073688" sldId="435"/>
            <ac:picMk id="6" creationId="{F0F432F8-300A-43A1-4BDF-B22284CE14F4}"/>
          </ac:picMkLst>
        </pc:picChg>
      </pc:sldChg>
      <pc:sldChg chg="modSp del mod">
        <pc:chgData name="bernard busschaert" userId="3712a37b8b467b77" providerId="LiveId" clId="{43B30827-DBD0-4395-BE7D-9EB07C6FA89D}" dt="2023-03-22T09:14:14.126" v="1075" actId="47"/>
        <pc:sldMkLst>
          <pc:docMk/>
          <pc:sldMk cId="4021670262" sldId="436"/>
        </pc:sldMkLst>
        <pc:spChg chg="mod">
          <ac:chgData name="bernard busschaert" userId="3712a37b8b467b77" providerId="LiveId" clId="{43B30827-DBD0-4395-BE7D-9EB07C6FA89D}" dt="2023-03-22T09:10:53.680" v="962" actId="6549"/>
          <ac:spMkLst>
            <pc:docMk/>
            <pc:sldMk cId="4021670262" sldId="436"/>
            <ac:spMk id="2" creationId="{3940DEAF-A600-AC2A-9294-721A75D10B93}"/>
          </ac:spMkLst>
        </pc:spChg>
        <pc:spChg chg="mod">
          <ac:chgData name="bernard busschaert" userId="3712a37b8b467b77" providerId="LiveId" clId="{43B30827-DBD0-4395-BE7D-9EB07C6FA89D}" dt="2023-03-22T09:11:01.480" v="963" actId="6549"/>
          <ac:spMkLst>
            <pc:docMk/>
            <pc:sldMk cId="4021670262" sldId="436"/>
            <ac:spMk id="3" creationId="{25A51BE4-DA36-7FC3-0227-0340D3F0DB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267" y="2374900"/>
            <a:ext cx="8423195" cy="2137071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267" y="4511969"/>
            <a:ext cx="8423195" cy="1063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083599"/>
            <a:ext cx="1648333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427790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75733"/>
            <a:ext cx="8423195" cy="2943871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0831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4204" y="3310467"/>
            <a:ext cx="7120473" cy="3598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9343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2302934"/>
            <a:ext cx="8423196" cy="2573465"/>
          </a:xfrm>
        </p:spPr>
        <p:txBody>
          <a:bodyPr anchor="b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69141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496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92551"/>
            <a:ext cx="8423195" cy="2720019"/>
          </a:xfrm>
        </p:spPr>
        <p:txBody>
          <a:bodyPr anchor="ctr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4881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9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661" y="592549"/>
            <a:ext cx="2085723" cy="4990272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266" y="592549"/>
            <a:ext cx="6119416" cy="499027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74" y="589437"/>
            <a:ext cx="8419688" cy="12097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66" y="2015067"/>
            <a:ext cx="8423196" cy="35677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1944375"/>
            <a:ext cx="8423195" cy="1387200"/>
          </a:xfrm>
        </p:spPr>
        <p:txBody>
          <a:bodyPr anchor="b"/>
          <a:lstStyle>
            <a:lvl1pPr algn="l">
              <a:defRPr sz="3778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3334011"/>
            <a:ext cx="8423195" cy="812600"/>
          </a:xfrm>
        </p:spPr>
        <p:txBody>
          <a:bodyPr anchor="t"/>
          <a:lstStyle>
            <a:lvl1pPr marL="0" indent="0" algn="l">
              <a:buNone/>
              <a:defRPr sz="18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9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266" y="2015067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758" y="2008099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5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95" y="1863109"/>
            <a:ext cx="3772300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266" y="2407357"/>
            <a:ext cx="4103129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2201" y="1860060"/>
            <a:ext cx="3778223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1281" y="2404308"/>
            <a:ext cx="4099143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421306"/>
            <a:ext cx="3311683" cy="922072"/>
          </a:xfrm>
        </p:spPr>
        <p:txBody>
          <a:bodyPr anchor="b"/>
          <a:lstStyle>
            <a:lvl1pPr algn="l">
              <a:defRPr sz="1889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29" y="421306"/>
            <a:ext cx="4895533" cy="511413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6" y="1509801"/>
            <a:ext cx="3311683" cy="4025634"/>
          </a:xfrm>
        </p:spPr>
        <p:txBody>
          <a:bodyPr/>
          <a:lstStyle>
            <a:lvl1pPr marL="0" indent="0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1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4533900"/>
            <a:ext cx="8423196" cy="535253"/>
          </a:xfrm>
        </p:spPr>
        <p:txBody>
          <a:bodyPr anchor="b">
            <a:normAutofit/>
          </a:bodyPr>
          <a:lstStyle>
            <a:lvl1pPr algn="l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266" y="599689"/>
            <a:ext cx="8423196" cy="36408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5069152"/>
            <a:ext cx="8423196" cy="466284"/>
          </a:xfrm>
        </p:spPr>
        <p:txBody>
          <a:bodyPr>
            <a:normAutofit/>
          </a:bodyPr>
          <a:lstStyle>
            <a:lvl1pPr marL="0" indent="0">
              <a:buNone/>
              <a:defRPr sz="1133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5900"/>
            <a:ext cx="2694089" cy="626981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18" y="-742"/>
            <a:ext cx="2226566" cy="64732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784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773" y="58943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2015067"/>
            <a:ext cx="8423196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565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266" y="5794930"/>
            <a:ext cx="719931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452" y="744017"/>
            <a:ext cx="736717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43178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35" indent="-323835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944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122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300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3/22/2023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35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37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6" name="Rectangle 38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0" name="Rectangle 389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42294" cy="6477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6265" y="296375"/>
            <a:ext cx="8768664" cy="58767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777921"/>
            <a:ext cx="3341327" cy="809434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536805-ADC6-6B17-11AF-7312BEAA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3075" y="1010219"/>
            <a:ext cx="736718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7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F32911-42E9-9308-F0CB-CBBA629F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872" y="622414"/>
            <a:ext cx="4863878" cy="509306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C2FB2A-0148-C7E7-496D-9E421A82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9447" y="5764455"/>
            <a:ext cx="1383116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68396-9735-6281-6AFE-C33C9DD3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7" y="2051114"/>
            <a:ext cx="8820027" cy="3111544"/>
          </a:xfrm>
          <a:solidFill>
            <a:schemeClr val="accent4"/>
          </a:solidFill>
        </p:spPr>
        <p:txBody>
          <a:bodyPr/>
          <a:lstStyle/>
          <a:p>
            <a:r>
              <a:rPr lang="nl-BE" b="1" dirty="0"/>
              <a:t>DE LAASTE 3000 JAAR IS ER MAAR WEINIG VERANDERD OP DEZE AARDE OM UW VERMOGEN AFTESCHERMEN  TEGEN KOOPKRACHTVERLIES</a:t>
            </a:r>
          </a:p>
          <a:p>
            <a:r>
              <a:rPr lang="nl-BE" b="1" dirty="0"/>
              <a:t>BEURZEN.OBLIGATIES ALLES ZAL IN WAARDE VERMINDEREN</a:t>
            </a:r>
          </a:p>
          <a:p>
            <a:r>
              <a:rPr lang="nl-BE" b="1" dirty="0"/>
              <a:t>UITSLUITEND FYSISCH GOUD KAN U BEHOEDEN VAN DIT VERLIES</a:t>
            </a:r>
          </a:p>
          <a:p>
            <a:r>
              <a:rPr lang="nl-BE" b="1" dirty="0"/>
              <a:t>GOUDSTAVEN BEHOUDEN AL SINDS 3000JAAR STEEDS HUN KOOPKRACHT</a:t>
            </a:r>
          </a:p>
          <a:p>
            <a:r>
              <a:rPr lang="nl-BE" b="1" dirty="0"/>
              <a:t>EN JA AZIE EN CHINA GELOVEN MASSAAL DAARIN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3/22/2023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1A8BAA-5E78-BD84-67BA-FBD4156B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7" y="539253"/>
            <a:ext cx="6963063" cy="5554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726" y="6037881"/>
            <a:ext cx="86159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37881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E5AFF7A-A628-E1A7-3447-F4FE2F79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50" y="430396"/>
            <a:ext cx="6466526" cy="56810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60E3EEA-F43B-73A6-BA94-ABE88972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4" y="453389"/>
            <a:ext cx="6061122" cy="560202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3/22/2023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16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4" name="Group 18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15" name="Rectangle 19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6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17" name="Rectangle 19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42"/>
            <a:ext cx="11518900" cy="647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/>
              <a:t>Nieuwe obligaties </a:t>
            </a:r>
          </a:p>
        </p:txBody>
      </p:sp>
      <p:sp>
        <p:nvSpPr>
          <p:cNvPr id="218" name="Rectangle 20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Oblis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3E63C6-0A70-40A9-BFA0-D4ACF992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42" y="215902"/>
            <a:ext cx="8555158" cy="6190950"/>
          </a:xfrm>
          <a:prstGeom prst="rect">
            <a:avLst/>
          </a:prstGeom>
        </p:spPr>
      </p:pic>
      <p:sp>
        <p:nvSpPr>
          <p:cNvPr id="21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24488"/>
            <a:ext cx="980726" cy="478150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3/22/2023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3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4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8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2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3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06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9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0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1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2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3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4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5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6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7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3" name="Freeform 21">
            <a:extLst>
              <a:ext uri="{FF2B5EF4-FFF2-40B4-BE49-F238E27FC236}">
                <a16:creationId xmlns:a16="http://schemas.microsoft.com/office/drawing/2014/main" id="{04C56FBC-E865-4046-B28B-0CC2BE4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7719180" cy="6477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8492337-5E8A-22D0-9324-545528B5D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" b="-1"/>
          <a:stretch/>
        </p:blipFill>
        <p:spPr>
          <a:xfrm>
            <a:off x="4593720" y="10"/>
            <a:ext cx="6925180" cy="3238490"/>
          </a:xfrm>
          <a:custGeom>
            <a:avLst/>
            <a:gdLst/>
            <a:ahLst/>
            <a:cxnLst/>
            <a:rect l="l" t="t" r="r" b="b"/>
            <a:pathLst>
              <a:path w="7329848" h="3429000">
                <a:moveTo>
                  <a:pt x="0" y="0"/>
                </a:moveTo>
                <a:lnTo>
                  <a:pt x="7329848" y="0"/>
                </a:lnTo>
                <a:lnTo>
                  <a:pt x="7329848" y="3429000"/>
                </a:lnTo>
                <a:lnTo>
                  <a:pt x="3307637" y="3429000"/>
                </a:lnTo>
                <a:lnTo>
                  <a:pt x="3308095" y="3426621"/>
                </a:lnTo>
                <a:cubicBezTo>
                  <a:pt x="3308095" y="3354043"/>
                  <a:pt x="3280736" y="3281466"/>
                  <a:pt x="3226017" y="322673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E1282-7504-5B93-99B0-9193C010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52" y="591725"/>
            <a:ext cx="4991106" cy="12074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000">
                <a:solidFill>
                  <a:srgbClr val="FEFFFF"/>
                </a:solidFill>
              </a:rPr>
              <a:t>Genoteerde obligaties op exchanges</a:t>
            </a:r>
          </a:p>
        </p:txBody>
      </p:sp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E0865E6F-D543-05C3-1D72-37DD9F329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" b="-2"/>
          <a:stretch/>
        </p:blipFill>
        <p:spPr>
          <a:xfrm>
            <a:off x="4589225" y="3238500"/>
            <a:ext cx="6929675" cy="3238500"/>
          </a:xfrm>
          <a:custGeom>
            <a:avLst/>
            <a:gdLst/>
            <a:ahLst/>
            <a:cxnLst/>
            <a:rect l="l" t="t" r="r" b="b"/>
            <a:pathLst>
              <a:path w="7334607" h="3429000">
                <a:moveTo>
                  <a:pt x="3312396" y="0"/>
                </a:moveTo>
                <a:lnTo>
                  <a:pt x="7334607" y="0"/>
                </a:lnTo>
                <a:lnTo>
                  <a:pt x="7334607" y="3429000"/>
                </a:lnTo>
                <a:lnTo>
                  <a:pt x="0" y="3429000"/>
                </a:lnTo>
                <a:cubicBezTo>
                  <a:pt x="3230776" y="197507"/>
                  <a:pt x="3230776" y="197507"/>
                  <a:pt x="3230776" y="197507"/>
                </a:cubicBezTo>
                <a:cubicBezTo>
                  <a:pt x="3258135" y="170142"/>
                  <a:pt x="3278655" y="138314"/>
                  <a:pt x="3292335" y="104256"/>
                </a:cubicBezTo>
                <a:close/>
              </a:path>
            </a:pathLst>
          </a:cu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188961-2930-28DA-1098-B69E7FF7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53" y="2015065"/>
            <a:ext cx="4991106" cy="359833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Alle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obligaties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kan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men met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limieten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verkopen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zodat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je a/v 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soms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1% tot 10%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afwijkt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van wat je elders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betaalt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En ja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onze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kosten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zijn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1,5 euro op 1000euros  ;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bij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collegas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is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dit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Meestal 10€ of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wij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zijn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tot 85%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goedkoper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rgbClr val="FEFFFF"/>
                </a:solidFill>
                <a:highlight>
                  <a:srgbClr val="FFFF00"/>
                </a:highlight>
              </a:rPr>
              <a:t>!!!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644BC0-5366-F353-45C8-BE313BD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6627" y="3070937"/>
            <a:ext cx="736718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1CF1D-CD7A-3DE2-4BFD-AA8DF501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EFFFF"/>
                </a:solidFill>
              </a:rPr>
              <a:pPr defTabSz="914400"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3/22/2023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8505BEF-F58E-D273-4B9A-A043344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994" y="13968"/>
            <a:ext cx="9721080" cy="6463032"/>
          </a:xfrm>
        </p:spPr>
        <p:txBody>
          <a:bodyPr>
            <a:noAutofit/>
          </a:bodyPr>
          <a:lstStyle/>
          <a:p>
            <a:r>
              <a:rPr lang="nl-BE" sz="2000" b="1" dirty="0"/>
              <a:t>Wat een wereld??</a:t>
            </a:r>
          </a:p>
          <a:p>
            <a:r>
              <a:rPr lang="nl-BE" sz="2000" b="1" dirty="0"/>
              <a:t>Of beter hoe men de waarheid over de echte financiele situatie kan verdoezelen.</a:t>
            </a:r>
          </a:p>
          <a:p>
            <a:r>
              <a:rPr lang="nl-BE" sz="2000" b="1" dirty="0"/>
              <a:t>Er gebeuren bijna iedere week grote rampen en ja na 5 dagen is het grootste deel van de bevolking dit vergeten</a:t>
            </a:r>
          </a:p>
          <a:p>
            <a:r>
              <a:rPr lang="nl-BE" sz="2000" b="1" dirty="0"/>
              <a:t>Ze volgen dit blijkbaar als een vervolg=soap  op hun tv  </a:t>
            </a:r>
          </a:p>
          <a:p>
            <a:r>
              <a:rPr lang="nl-BE" sz="2000" b="1" dirty="0"/>
              <a:t>De beurzen hebben zelfs de ramp met credit suisse bijna  niet gereageerd.</a:t>
            </a:r>
          </a:p>
          <a:p>
            <a:r>
              <a:rPr lang="nl-BE" sz="2000" b="1" dirty="0"/>
              <a:t>De beleggers zijn muf </a:t>
            </a:r>
            <a:r>
              <a:rPr lang="nl-BE" sz="2000" b="1" dirty="0" err="1"/>
              <a:t>geslaan</a:t>
            </a:r>
            <a:endParaRPr lang="nl-BE" sz="2000" b="1" dirty="0"/>
          </a:p>
          <a:p>
            <a:r>
              <a:rPr lang="nl-BE" sz="2000" b="1" dirty="0"/>
              <a:t>Of hun/uw raadgever raadt jullie niet aan van uit de fondsen te </a:t>
            </a:r>
            <a:r>
              <a:rPr lang="nl-BE" sz="2000" b="1" dirty="0" err="1"/>
              <a:t>stappen,,,dat</a:t>
            </a:r>
            <a:r>
              <a:rPr lang="nl-BE" sz="2000" b="1" dirty="0"/>
              <a:t> komt wel in </a:t>
            </a:r>
            <a:r>
              <a:rPr lang="nl-BE" sz="2000" b="1" dirty="0" err="1"/>
              <a:t>orde,,verhaal</a:t>
            </a:r>
            <a:r>
              <a:rPr lang="nl-BE" sz="2000" b="1" dirty="0"/>
              <a:t> van de zeven biggetjes bestaat echt hoor !!</a:t>
            </a:r>
          </a:p>
          <a:p>
            <a:endParaRPr lang="nl-BE" sz="2000" b="1" dirty="0"/>
          </a:p>
          <a:p>
            <a:r>
              <a:rPr lang="nl-BE" sz="2000" b="1" dirty="0"/>
              <a:t>Wel </a:t>
            </a:r>
            <a:r>
              <a:rPr lang="nl-BE" sz="2000" b="1" dirty="0" err="1"/>
              <a:t>wel</a:t>
            </a:r>
            <a:r>
              <a:rPr lang="nl-BE" sz="2000" b="1" dirty="0"/>
              <a:t> neen ;de rekening zal betaald </a:t>
            </a:r>
            <a:r>
              <a:rPr lang="nl-BE" sz="2000" b="1" dirty="0" err="1"/>
              <a:t>worden,,dit</a:t>
            </a:r>
            <a:r>
              <a:rPr lang="nl-BE" sz="2000" b="1" dirty="0"/>
              <a:t> is nu al bijna 15 jaar dat heel de westerse wereld bedrog  </a:t>
            </a:r>
            <a:r>
              <a:rPr lang="nl-BE" sz="2000" b="1" dirty="0" err="1"/>
              <a:t>pleegt,,geld</a:t>
            </a:r>
            <a:r>
              <a:rPr lang="nl-BE" sz="2000" b="1" dirty="0"/>
              <a:t> bij </a:t>
            </a:r>
            <a:r>
              <a:rPr lang="nl-BE" sz="2000" b="1" dirty="0" err="1"/>
              <a:t>drukken,negatieve</a:t>
            </a:r>
            <a:r>
              <a:rPr lang="nl-BE" sz="2000" b="1" dirty="0"/>
              <a:t> </a:t>
            </a:r>
            <a:r>
              <a:rPr lang="nl-BE" sz="2000" b="1" dirty="0" err="1"/>
              <a:t>rente,aankoop</a:t>
            </a:r>
            <a:r>
              <a:rPr lang="nl-BE" sz="2000" b="1" dirty="0"/>
              <a:t> aandelen door C.B  aankoop obligaties door CB  PUUR bedrog dat je een tijd kunt uitvoeren maar dan komt de </a:t>
            </a:r>
            <a:r>
              <a:rPr lang="nl-BE" sz="2000" b="1" dirty="0" err="1"/>
              <a:t>rekening,,,eerst</a:t>
            </a:r>
            <a:r>
              <a:rPr lang="nl-BE" sz="2000" b="1" dirty="0"/>
              <a:t> </a:t>
            </a:r>
            <a:r>
              <a:rPr lang="nl-BE" sz="2000" b="1" dirty="0" err="1"/>
              <a:t>inflatie,,banken</a:t>
            </a:r>
            <a:r>
              <a:rPr lang="nl-BE" sz="2000" b="1" dirty="0"/>
              <a:t> die springen en systeemontsporing ;sociale onrust/oorlog en eindigt meestal met nieuwe armoede  voor </a:t>
            </a:r>
            <a:r>
              <a:rPr lang="nl-BE" sz="2000" b="1" dirty="0" err="1"/>
              <a:t>velen,,helaas</a:t>
            </a:r>
            <a:r>
              <a:rPr lang="nl-BE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9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678165" y="0"/>
            <a:ext cx="5835961" cy="6472516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7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07719"/>
            <a:ext cx="7142856" cy="5261563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142601" y="1215437"/>
            <a:ext cx="5459773" cy="354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Deze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week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gaan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we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defencief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 met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europese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bedrijven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voor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defencie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,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06936" y="5894092"/>
            <a:ext cx="1738806" cy="349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900" kern="1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3/22/2023</a:t>
            </a:fld>
            <a:endParaRPr lang="en-US" sz="900" kern="120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2647" y="5896582"/>
            <a:ext cx="8137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7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888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0CF129-F21B-B6BB-CB7E-3AD4CE83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04" y="607718"/>
            <a:ext cx="9353890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959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B56A00-3F2D-CFDA-09C1-3DDD6FE6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7" r="2" b="6107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6043859"/>
            <a:ext cx="736717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6043859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74401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3063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3/22/2023</a:t>
            </a:fld>
            <a:endParaRPr lang="en-US" sz="9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45FEF6-4DBF-2F77-901E-4DD6292F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42294" cy="6477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6265" y="296375"/>
            <a:ext cx="8768664" cy="58767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777921"/>
            <a:ext cx="3341327" cy="809434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3075" y="1010219"/>
            <a:ext cx="736718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9447" y="5764455"/>
            <a:ext cx="1383116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F0DE2F-6AB0-53F9-6AD4-C1D2B7F6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74401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17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6264" y="607718"/>
            <a:ext cx="8464693" cy="5261563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3063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3/22/2023</a:t>
            </a:fld>
            <a:endParaRPr lang="en-US" sz="9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72513F-AB09-46B2-45F3-CCEAF58E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1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9BC8F7-023A-AA00-E960-9FE4E3D2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1E5EC-7C3E-B763-8981-72304C8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619A-F202-861D-2B1B-37AA2EA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2E6E53-EB49-FD5D-1E68-1D6488B1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55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A99470-80DF-AC86-CCBA-BE586DBF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451E-6CBB-5037-2CAA-CA5AA13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B1204-DEE0-8354-65A9-D1D35E439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13266-3F3C-79B0-C148-7ABA16B9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CA757-8314-51DD-733A-B76BCC51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D5023-0244-4CA2-EF35-0E5136B8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3/22/2023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3/22/2023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3/22/2023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3/22/2023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-111709" y="5724060"/>
            <a:ext cx="11742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advisor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3414D2-F2FF-A999-F139-D3BF645FD7CF}"/>
              </a:ext>
            </a:extLst>
          </p:cNvPr>
          <p:cNvSpPr txBox="1"/>
          <p:nvPr/>
        </p:nvSpPr>
        <p:spPr>
          <a:xfrm>
            <a:off x="2231058" y="1037309"/>
            <a:ext cx="8641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Drie TOP bedrijven die samenwerken  en één  BALIE EN ONTVANGST KANTOOR vormen voor u</a:t>
            </a:r>
          </a:p>
          <a:p>
            <a:endParaRPr lang="nl-BE" dirty="0"/>
          </a:p>
          <a:p>
            <a:r>
              <a:rPr lang="nl-BE" b="1" dirty="0">
                <a:highlight>
                  <a:srgbClr val="FFFF00"/>
                </a:highlight>
              </a:rPr>
              <a:t>Interactive broker  60 miljard  beurswaarde  wereldspeler 125 beurzen</a:t>
            </a:r>
          </a:p>
          <a:p>
            <a:r>
              <a:rPr lang="nl-BE" b="1" dirty="0">
                <a:highlight>
                  <a:srgbClr val="FFFF00"/>
                </a:highlight>
              </a:rPr>
              <a:t>Verzorgt uw rekening (beste beurssite sinds 2018!! </a:t>
            </a:r>
            <a:r>
              <a:rPr lang="nl-BE" dirty="0">
                <a:highlight>
                  <a:srgbClr val="FFFF00"/>
                </a:highlight>
              </a:rPr>
              <a:t>)6x groter dan de grootste </a:t>
            </a:r>
            <a:r>
              <a:rPr lang="nl-BE" dirty="0" err="1">
                <a:highlight>
                  <a:srgbClr val="FFFF00"/>
                </a:highlight>
              </a:rPr>
              <a:t>belgische</a:t>
            </a:r>
            <a:r>
              <a:rPr lang="nl-BE" dirty="0">
                <a:highlight>
                  <a:srgbClr val="FFFF00"/>
                </a:highlight>
              </a:rPr>
              <a:t> brokers/bank of 15 x groter dan  private banking </a:t>
            </a:r>
            <a:r>
              <a:rPr lang="nl-BE" dirty="0" err="1">
                <a:highlight>
                  <a:srgbClr val="FFFF00"/>
                </a:highlight>
              </a:rPr>
              <a:t>uitAntwerpen</a:t>
            </a:r>
            <a:endParaRPr lang="nl-BE" dirty="0"/>
          </a:p>
          <a:p>
            <a:endParaRPr lang="nl-BE" dirty="0"/>
          </a:p>
          <a:p>
            <a:r>
              <a:rPr lang="nl-BE" dirty="0">
                <a:highlight>
                  <a:srgbClr val="FFFF00"/>
                </a:highlight>
              </a:rPr>
              <a:t>Mexem </a:t>
            </a:r>
            <a:r>
              <a:rPr lang="nl-BE" dirty="0" err="1">
                <a:highlight>
                  <a:srgbClr val="FFFF00"/>
                </a:highlight>
              </a:rPr>
              <a:t>ltd</a:t>
            </a:r>
            <a:r>
              <a:rPr lang="nl-BE" dirty="0">
                <a:highlight>
                  <a:srgbClr val="FFFF00"/>
                </a:highlight>
              </a:rPr>
              <a:t>  zorgt voor je lage tarieven/kosten en financiële hulpmiddelen</a:t>
            </a:r>
          </a:p>
          <a:p>
            <a:endParaRPr lang="nl-BE" dirty="0"/>
          </a:p>
          <a:p>
            <a:r>
              <a:rPr lang="nl-BE" dirty="0"/>
              <a:t>Administratieve broker die over heel de wereld klanten groepeert en introduceert  om de goedkoopste kosten te krijgen bij de hoofd broker= </a:t>
            </a:r>
          </a:p>
          <a:p>
            <a:r>
              <a:rPr lang="nl-BE" dirty="0" err="1"/>
              <a:t>Inter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brokers </a:t>
            </a:r>
            <a:r>
              <a:rPr lang="nl-BE" dirty="0" err="1"/>
              <a:t>usa</a:t>
            </a:r>
            <a:endParaRPr lang="nl-BE" dirty="0"/>
          </a:p>
          <a:p>
            <a:endParaRPr lang="nl-BE" dirty="0"/>
          </a:p>
          <a:p>
            <a:r>
              <a:rPr lang="nl-BE" b="1" dirty="0">
                <a:solidFill>
                  <a:srgbClr val="FF0000"/>
                </a:solidFill>
                <a:highlight>
                  <a:srgbClr val="FFFF00"/>
                </a:highlight>
              </a:rPr>
              <a:t>BEURSEXPERT B BUSSCHAERT verzorgt je adviezen voor vermogen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nl-BE" b="1" dirty="0"/>
              <a:t>Heeft al meer dan 50 jaar ervaring in private </a:t>
            </a:r>
            <a:r>
              <a:rPr lang="nl-BE" b="1" dirty="0" err="1"/>
              <a:t>portfolio&amp;banking</a:t>
            </a:r>
            <a:r>
              <a:rPr lang="nl-BE" b="1" dirty="0"/>
              <a:t> service</a:t>
            </a:r>
          </a:p>
          <a:p>
            <a:r>
              <a:rPr lang="nl-BE" b="1" dirty="0"/>
              <a:t>Heeft meer de 15 nominaties behaald en 10 </a:t>
            </a:r>
            <a:r>
              <a:rPr lang="nl-BE" b="1" dirty="0" err="1"/>
              <a:t>awards</a:t>
            </a:r>
            <a:r>
              <a:rPr lang="nl-BE" b="1" dirty="0"/>
              <a:t> in vermogensbeheer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1415338" y="125164"/>
            <a:ext cx="9331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Zelfste</a:t>
            </a:r>
            <a:r>
              <a:rPr lang="nl-N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service en tot 75% goedkoper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A370C6-C54D-2C2A-B6C1-BD578006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679" y="610250"/>
            <a:ext cx="3866251" cy="125076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Onze collega’s zijn minimum 100% tot  950% duurder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834D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nl-BE" sz="17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nl-BE" sz="170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2" y="1598986"/>
            <a:ext cx="6126034" cy="35837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068" y="2130186"/>
            <a:ext cx="3867862" cy="3326088"/>
          </a:xfrm>
        </p:spPr>
        <p:txBody>
          <a:bodyPr>
            <a:normAutofit/>
          </a:bodyPr>
          <a:lstStyle/>
          <a:p>
            <a:r>
              <a:rPr lang="en-US" b="1" dirty="0" err="1"/>
              <a:t>Voor</a:t>
            </a:r>
            <a:r>
              <a:rPr lang="en-US" b="1" dirty="0"/>
              <a:t> de private portfolio &amp;banking service </a:t>
            </a:r>
          </a:p>
          <a:p>
            <a:r>
              <a:rPr lang="en-US" b="1" dirty="0" err="1"/>
              <a:t>Zijn</a:t>
            </a:r>
            <a:r>
              <a:rPr lang="en-US" b="1" dirty="0"/>
              <a:t> we de </a:t>
            </a:r>
            <a:r>
              <a:rPr lang="en-US" b="1" dirty="0" err="1"/>
              <a:t>goedkoopste</a:t>
            </a:r>
            <a:r>
              <a:rPr lang="en-US" b="1" dirty="0"/>
              <a:t> tot-75%  </a:t>
            </a:r>
          </a:p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onze</a:t>
            </a:r>
            <a:r>
              <a:rPr lang="en-US" b="1" dirty="0"/>
              <a:t> service is top </a:t>
            </a:r>
            <a:r>
              <a:rPr lang="en-US" b="1" dirty="0" err="1"/>
              <a:t>omdat</a:t>
            </a:r>
            <a:r>
              <a:rPr lang="en-US" b="1" dirty="0"/>
              <a:t> we met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wereldspelers</a:t>
            </a:r>
            <a:r>
              <a:rPr lang="en-US" b="1" dirty="0"/>
              <a:t> </a:t>
            </a:r>
            <a:r>
              <a:rPr lang="en-US" b="1" dirty="0" err="1"/>
              <a:t>werken</a:t>
            </a:r>
            <a:endParaRPr lang="en-US" b="1" dirty="0"/>
          </a:p>
          <a:p>
            <a:r>
              <a:rPr lang="en-US" b="1" dirty="0"/>
              <a:t>Eigen </a:t>
            </a:r>
            <a:r>
              <a:rPr lang="en-US" b="1" dirty="0" err="1"/>
              <a:t>vermogen</a:t>
            </a:r>
            <a:r>
              <a:rPr lang="en-US" b="1" dirty="0"/>
              <a:t> is 60 </a:t>
            </a:r>
            <a:r>
              <a:rPr lang="en-US" b="1" dirty="0" err="1"/>
              <a:t>miljard</a:t>
            </a:r>
            <a:r>
              <a:rPr lang="en-US" b="1" dirty="0"/>
              <a:t> </a:t>
            </a:r>
            <a:r>
              <a:rPr lang="en-US" b="1" dirty="0" err="1"/>
              <a:t>beurskapitalisatie</a:t>
            </a:r>
            <a:r>
              <a:rPr lang="en-US" b="1" dirty="0"/>
              <a:t> </a:t>
            </a:r>
            <a:r>
              <a:rPr lang="en-US" b="1" dirty="0" err="1"/>
              <a:t>dit</a:t>
            </a:r>
            <a:r>
              <a:rPr lang="en-US" b="1" dirty="0"/>
              <a:t> is 6x </a:t>
            </a:r>
            <a:r>
              <a:rPr lang="en-US" b="1" dirty="0" err="1"/>
              <a:t>meer</a:t>
            </a:r>
            <a:r>
              <a:rPr lang="en-US" b="1" dirty="0"/>
              <a:t> dan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beursbank</a:t>
            </a:r>
            <a:r>
              <a:rPr lang="en-US" b="1" dirty="0"/>
              <a:t> in </a:t>
            </a:r>
            <a:r>
              <a:rPr lang="en-US" b="1" dirty="0" err="1"/>
              <a:t>Belgie</a:t>
            </a:r>
            <a:endParaRPr lang="en-US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3/22/2023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3/22/2023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FB1FA3-FEE6-DF1C-50DC-8651B10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CE2EA4-572A-0704-DD28-AC8C7843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4DD254-F266-F44B-17DF-88345291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49" y="574204"/>
            <a:ext cx="10516947" cy="532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9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 324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326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8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9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0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1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2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3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4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5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6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7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62" name="Group 338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340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1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2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3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4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5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6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7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8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9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0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1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3" name="Rectangle 352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4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5" name="Rectangle 35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23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F432F8-300A-43A1-4BDF-B22284CE1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" r="2" b="5275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366" name="Rectangle 35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93A98-1673-ACAA-9DC7-F58EFA0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6043859"/>
            <a:ext cx="736717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6043859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43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0" name="Group 157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71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83" name="Rectangle 175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AE9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DA9778-E544-03E5-A140-666EFD76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695325"/>
            <a:ext cx="87439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735</Words>
  <Application>Microsoft Office PowerPoint</Application>
  <PresentationFormat>Aangepast</PresentationFormat>
  <Paragraphs>141</Paragraphs>
  <Slides>32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Constantia</vt:lpstr>
      <vt:lpstr>Century Gothic</vt:lpstr>
      <vt:lpstr>Arial Black</vt:lpstr>
      <vt:lpstr>Wingdings 3</vt:lpstr>
      <vt:lpstr>Arial</vt:lpstr>
      <vt:lpstr>Arial Unicode MS</vt:lpstr>
      <vt:lpstr>LJQQAM+ITC Zapf Chancery Medium Italic</vt:lpstr>
      <vt:lpstr>Calibri</vt:lpstr>
      <vt:lpstr>Sliert</vt:lpstr>
      <vt:lpstr>PowerPoint-presentatie</vt:lpstr>
      <vt:lpstr>PowerPoint-presentatie</vt:lpstr>
      <vt:lpstr>PowerPoint-presentatie</vt:lpstr>
      <vt:lpstr>PowerPoint-presentatie</vt:lpstr>
      <vt:lpstr>Onze collega’s zijn minimum 100% tot  950% duurder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Genoteerde obligaties op exchanges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83</cp:revision>
  <cp:lastPrinted>2023-03-08T10:08:12Z</cp:lastPrinted>
  <dcterms:modified xsi:type="dcterms:W3CDTF">2023-03-22T09:34:40Z</dcterms:modified>
</cp:coreProperties>
</file>