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4"/>
  </p:notesMasterIdLst>
  <p:handoutMasterIdLst>
    <p:handoutMasterId r:id="rId15"/>
  </p:handoutMasterIdLst>
  <p:sldIdLst>
    <p:sldId id="278" r:id="rId2"/>
    <p:sldId id="279" r:id="rId3"/>
    <p:sldId id="280" r:id="rId4"/>
    <p:sldId id="285" r:id="rId5"/>
    <p:sldId id="292" r:id="rId6"/>
    <p:sldId id="294" r:id="rId7"/>
    <p:sldId id="281" r:id="rId8"/>
    <p:sldId id="290" r:id="rId9"/>
    <p:sldId id="291" r:id="rId10"/>
    <p:sldId id="295" r:id="rId11"/>
    <p:sldId id="293" r:id="rId12"/>
    <p:sldId id="296" r:id="rId13"/>
  </p:sldIdLst>
  <p:sldSz cx="12192000" cy="6858000"/>
  <p:notesSz cx="13716000" cy="24384000"/>
  <p:defaultTextStyle>
    <a:defPPr rtl="0">
      <a:defRPr lang="nl-NL"/>
    </a:defPPr>
    <a:lvl1pPr marL="0" algn="l" defTabSz="4572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BACAC9D2-55A2-483C-A893-67E2B630E9DB}">
          <p14:sldIdLst>
            <p14:sldId id="278"/>
            <p14:sldId id="279"/>
            <p14:sldId id="280"/>
            <p14:sldId id="285"/>
            <p14:sldId id="292"/>
            <p14:sldId id="294"/>
            <p14:sldId id="281"/>
            <p14:sldId id="290"/>
          </p14:sldIdLst>
        </p14:section>
        <p14:section name="Naamloze sectie" id="{44BCF149-55A6-4DC0-A994-55C8FFA690A1}">
          <p14:sldIdLst>
            <p14:sldId id="291"/>
            <p14:sldId id="295"/>
            <p14:sldId id="293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6" autoAdjust="0"/>
    <p:restoredTop sz="94609" autoAdjust="0"/>
  </p:normalViewPr>
  <p:slideViewPr>
    <p:cSldViewPr snapToGrid="0" snapToObjects="1">
      <p:cViewPr varScale="1">
        <p:scale>
          <a:sx n="104" d="100"/>
          <a:sy n="104" d="100"/>
        </p:scale>
        <p:origin x="138" y="204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35" d="100"/>
          <a:sy n="35" d="100"/>
        </p:scale>
        <p:origin x="3372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8F798114-F98B-8922-A4DB-2A6C82CA99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9CAE0B7-715A-661E-42BB-A607AF4B66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9EEB5-0C92-4391-9814-645FD1273AFC}" type="datetime1">
              <a:rPr lang="nl-NL" smtClean="0"/>
              <a:t>26-12-2023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3E64603-E286-BAA9-E0A7-2C6095F404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6FD14E2-747E-8683-69A2-F2327C999A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FA0AF-E636-439C-B275-B3DE3965FC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76235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lang="nl-NL"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lang="nl-NL"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lang="nl-NL"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lang="nl-NL"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lang="nl-NL"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lang="nl-NL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lang="nl-NL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lang="nl-NL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lang="nl-NL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9978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6451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1516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9912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2607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8208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7856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9278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775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fbeelding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20" name="Vrije vorm: Vorm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8" name="Vrije vorm: Vorm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rtlCol="0" anchor="t">
            <a:noAutofit/>
          </a:bodyPr>
          <a:lstStyle>
            <a:lvl1pPr algn="ctr">
              <a:defRPr lang="nl-NL" sz="4400"/>
            </a:lvl1pPr>
          </a:lstStyle>
          <a:p>
            <a:pPr rtl="0"/>
            <a:r>
              <a:rPr lang="nl-NL"/>
              <a:t>Klik om stijl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lang="nl-NL" sz="2400"/>
            </a:lvl1pPr>
            <a:lvl2pPr marL="457200" indent="0" algn="ctr">
              <a:buNone/>
              <a:defRPr lang="nl-NL" sz="2000"/>
            </a:lvl2pPr>
            <a:lvl3pPr marL="914400" indent="0" algn="ctr">
              <a:buNone/>
              <a:defRPr lang="nl-NL" sz="1800"/>
            </a:lvl3pPr>
            <a:lvl4pPr marL="1371600" indent="0" algn="ctr">
              <a:buNone/>
              <a:defRPr lang="nl-NL" sz="1600"/>
            </a:lvl4pPr>
            <a:lvl5pPr marL="1828800" indent="0" algn="ctr">
              <a:buNone/>
              <a:defRPr lang="nl-NL" sz="1600"/>
            </a:lvl5pPr>
            <a:lvl6pPr marL="2286000" indent="0" algn="ctr">
              <a:buNone/>
              <a:defRPr lang="nl-NL" sz="1600"/>
            </a:lvl6pPr>
            <a:lvl7pPr marL="2743200" indent="0" algn="ctr">
              <a:buNone/>
              <a:defRPr lang="nl-NL" sz="1600"/>
            </a:lvl7pPr>
            <a:lvl8pPr marL="3200400" indent="0" algn="ctr">
              <a:buNone/>
              <a:defRPr lang="nl-NL" sz="1600"/>
            </a:lvl8pPr>
            <a:lvl9pPr marL="3657600" indent="0" algn="ctr">
              <a:buNone/>
              <a:defRPr lang="nl-NL" sz="1600"/>
            </a:lvl9pPr>
          </a:lstStyle>
          <a:p>
            <a:pPr rtl="0"/>
            <a:r>
              <a:rPr lang="nl-NL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</a:lstStyle>
          <a:p>
            <a:pPr algn="ctr" rtl="0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</a:lstStyle>
          <a:p>
            <a:pPr algn="ctr" rtl="0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</a:lstStyle>
          <a:p>
            <a:pPr algn="ctr" rtl="0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</a:lstStyle>
          <a:p>
            <a:pPr algn="ctr" rtl="0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</a:lstStyle>
          <a:p>
            <a:pPr algn="ctr" rtl="0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nl-NL"/>
            </a:lvl1pPr>
          </a:lstStyle>
          <a:p>
            <a:pPr rtl="0"/>
            <a:r>
              <a:rPr lang="nl-NL"/>
              <a:t>Klik om stijl te bewerken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nl-NL"/>
            </a:defPPr>
          </a:lstStyle>
          <a:p>
            <a:pPr rtl="0"/>
            <a:r>
              <a:rPr lang="nl-NL"/>
              <a:t>Titel van presentatie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nl-NL"/>
            </a:defPPr>
          </a:lstStyle>
          <a:p>
            <a:pPr rtl="0"/>
            <a:fld id="{48F63A3B-78C7-47BE-AE5E-E10140E04643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46" name="Tijdelijke aanduiding voor tekst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64" name="Tijdelijke aanduiding voor afbeelding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nl-NL" sz="900"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2" name="Tijdelijke aanduiding voor tekst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nl-NL" sz="1500"/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47" name="Tijdelijke aanduiding voor tekst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68" name="Tijdelijke aanduiding voor afbeelding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nl-NL" sz="900"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8" name="Tijdelijke aanduiding voor tekst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nl-NL" sz="1500"/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48" name="Tijdelijke aanduiding voor tekst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67" name="Tijdelijke aanduiding voor afbeelding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nl-NL" sz="900"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9" name="Tijdelijke aanduiding voor tekst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nl-NL" sz="1500"/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49" name="Tijdelijke aanduiding voor tekst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66" name="Tijdelijke aanduiding voor afbeelding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nl-NL" sz="900"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0" name="Tijdelijke aanduiding voor tekst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nl-NL" sz="1500"/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50" name="Tijdelijke aanduiding voor tekst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65" name="Tijdelijke aanduiding voor afbeelding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nl-NL" sz="900"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1" name="Tijdelijke aanduiding voor tekst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nl-NL" sz="1500"/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jdlij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Vrije v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/>
          </a:p>
        </p:txBody>
      </p:sp>
      <p:sp>
        <p:nvSpPr>
          <p:cNvPr id="26" name="Vrije vorm: Vorm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lnSpc>
                <a:spcPct val="100000"/>
              </a:lnSpc>
              <a:defRPr lang="nl-NL">
                <a:solidFill>
                  <a:schemeClr val="accent6"/>
                </a:solidFill>
              </a:defRPr>
            </a:lvl1pPr>
          </a:lstStyle>
          <a:p>
            <a:pPr rtl="0"/>
            <a:r>
              <a:rPr lang="nl-NL"/>
              <a:t>Klik om stijl te bewerken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48F63A3B-78C7-47BE-AE5E-E10140E04643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30" name="Afbeelding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31" name="Tijdelijke aanduiding voor tekst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MMM JJJJ</a:t>
            </a:r>
          </a:p>
        </p:txBody>
      </p:sp>
      <p:sp>
        <p:nvSpPr>
          <p:cNvPr id="32" name="Tijdelijke aanduiding voor tekst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MMM JJJJ</a:t>
            </a:r>
          </a:p>
        </p:txBody>
      </p:sp>
      <p:sp>
        <p:nvSpPr>
          <p:cNvPr id="33" name="Tijdelijke aanduiding voor tekst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MMM JJJJ</a:t>
            </a:r>
          </a:p>
        </p:txBody>
      </p:sp>
      <p:sp>
        <p:nvSpPr>
          <p:cNvPr id="34" name="Tijdelijke aanduiding voor tekst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MMM JJJJ</a:t>
            </a:r>
          </a:p>
        </p:txBody>
      </p:sp>
      <p:sp>
        <p:nvSpPr>
          <p:cNvPr id="35" name="Tijdelijke aanduiding voor tekst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MMM JJJJ</a:t>
            </a:r>
          </a:p>
        </p:txBody>
      </p:sp>
      <p:sp>
        <p:nvSpPr>
          <p:cNvPr id="36" name="Tijdelijke aanduiding voor tekst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nl-NL" sz="1500"/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37" name="Tijdelijke aanduiding voor tekst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nl-NL" sz="1500"/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38" name="Tijdelijke aanduiding voor tekst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nl-NL" sz="1500"/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39" name="Tijdelijke aanduiding voor tekst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nl-NL" sz="1500"/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40" name="Tijdelijke aanduiding voor tekst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nl-NL" sz="1500"/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cxnSp>
        <p:nvCxnSpPr>
          <p:cNvPr id="42" name="Rechte verbindingslijn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nl-NL"/>
            </a:lvl1pPr>
          </a:lstStyle>
          <a:p>
            <a:pPr rtl="0"/>
            <a:r>
              <a:rPr lang="nl-NL"/>
              <a:t>Klik om stijl te bewerken</a:t>
            </a:r>
          </a:p>
        </p:txBody>
      </p:sp>
      <p:sp>
        <p:nvSpPr>
          <p:cNvPr id="11" name="Afbeelding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pic>
        <p:nvPicPr>
          <p:cNvPr id="13" name="Afbeelding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Vrije vorm: Vorm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17" name="Afbeelding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pic>
        <p:nvPicPr>
          <p:cNvPr id="19" name="Afbeelding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nl-NL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nl-NL" sz="1500"/>
            </a:lvl1pPr>
            <a:lvl2pPr>
              <a:defRPr lang="nl-NL" sz="1300"/>
            </a:lvl2pPr>
            <a:lvl3pPr>
              <a:defRPr lang="nl-NL" sz="1200"/>
            </a:lvl3pPr>
            <a:lvl4pPr>
              <a:defRPr lang="nl-NL" sz="1200"/>
            </a:lvl4pPr>
            <a:lvl5pPr>
              <a:defRPr lang="nl-NL" sz="1200"/>
            </a:lvl5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nl-NL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nl-NL" sz="1500"/>
            </a:lvl1pPr>
            <a:lvl2pPr>
              <a:defRPr lang="nl-NL" sz="1300"/>
            </a:lvl2pPr>
            <a:lvl3pPr>
              <a:defRPr lang="nl-NL" sz="1200"/>
            </a:lvl3pPr>
            <a:lvl4pPr>
              <a:defRPr lang="nl-NL" sz="1200"/>
            </a:lvl4pPr>
            <a:lvl5pPr>
              <a:defRPr lang="nl-NL" sz="1200"/>
            </a:lvl5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nl-NL"/>
            </a:defPPr>
          </a:lstStyle>
          <a:p>
            <a:pPr rtl="0"/>
            <a:fld id="{48F63A3B-78C7-47BE-AE5E-E10140E04643}" type="slidenum">
              <a:rPr lang="nl-NL" dirty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nl-NL"/>
            </a:lvl1pPr>
          </a:lstStyle>
          <a:p>
            <a:pPr rtl="0"/>
            <a:r>
              <a:rPr lang="nl-NL"/>
              <a:t>Klik om stijl te bewerken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nl-NL"/>
            </a:defPPr>
          </a:lstStyle>
          <a:p>
            <a:pPr rtl="0"/>
            <a:r>
              <a:rPr lang="nl-NL"/>
              <a:t>Titel van presentatie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nl-NL"/>
            </a:defPPr>
          </a:lstStyle>
          <a:p>
            <a:pPr rtl="0"/>
            <a:fld id="{48F63A3B-78C7-47BE-AE5E-E10140E04643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46" name="Tijdelijke aanduiding voor tekst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64" name="Tijdelijke aanduiding voor afbeelding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nl-NL" sz="900"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2" name="Tijdelijke aanduiding voor tekst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nl-NL" sz="1500"/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49" name="Tijdelijke aanduiding voor tekst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66" name="Tijdelijke aanduiding voor afbeelding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nl-NL" sz="900"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0" name="Tijdelijke aanduiding voor tekst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nl-NL" sz="1500"/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50" name="Tijdelijke aanduiding voor tekst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65" name="Tijdelijke aanduiding voor afbeelding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nl-NL" sz="900"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1" name="Tijdelijke aanduiding voor tekst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nl-NL" sz="1500"/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z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fbeelding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25" name="Afbeelding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26" name="Afbeelding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53" name="Afbeelding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pic>
        <p:nvPicPr>
          <p:cNvPr id="21" name="Afbeelding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Afbeelding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nl-NL" b="1"/>
            </a:lvl1pPr>
          </a:lstStyle>
          <a:p>
            <a:pPr rtl="0"/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 rtlCol="0">
            <a:noAutofit/>
          </a:bodyPr>
          <a:lstStyle>
            <a:lvl1pPr marL="0" indent="0">
              <a:buNone/>
              <a:defRPr lang="nl-NL" sz="1500"/>
            </a:lvl1pPr>
            <a:lvl2pPr>
              <a:defRPr lang="nl-NL" sz="1500"/>
            </a:lvl2pPr>
            <a:lvl3pPr>
              <a:defRPr lang="nl-NL" sz="1500"/>
            </a:lvl3pPr>
            <a:lvl4pPr>
              <a:defRPr lang="nl-NL" sz="1500"/>
            </a:lvl4pPr>
            <a:lvl5pPr>
              <a:defRPr lang="nl-NL" sz="1500"/>
            </a:lvl5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nl-NL"/>
            </a:defPPr>
          </a:lstStyle>
          <a:p>
            <a:pPr rtl="0"/>
            <a:fld id="{48F63A3B-78C7-47BE-AE5E-E10140E04643}" type="slidenum">
              <a:rPr lang="nl-NL" dirty="0"/>
              <a:t>‹nr.›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Titel van presentatie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uit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9" name="Vrije vorm: Vorm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pic>
        <p:nvPicPr>
          <p:cNvPr id="9" name="Afbeelding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rtlCol="0" anchor="ctr">
            <a:noAutofit/>
          </a:bodyPr>
          <a:lstStyle>
            <a:lvl1pPr algn="l">
              <a:defRPr lang="nl-NL" sz="4400"/>
            </a:lvl1pPr>
          </a:lstStyle>
          <a:p>
            <a:pPr rtl="0"/>
            <a:r>
              <a:rPr lang="nl-NL"/>
              <a:t>Klik om stijl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 rtlCol="0">
            <a:noAutofit/>
          </a:bodyPr>
          <a:lstStyle>
            <a:lvl1pPr marL="0" indent="0" algn="l">
              <a:spcBef>
                <a:spcPts val="576"/>
              </a:spcBef>
              <a:buNone/>
              <a:defRPr lang="nl-NL" sz="2400"/>
            </a:lvl1pPr>
            <a:lvl2pPr marL="457200" indent="0" algn="ctr">
              <a:buNone/>
              <a:defRPr lang="nl-NL" sz="2000"/>
            </a:lvl2pPr>
            <a:lvl3pPr marL="914400" indent="0" algn="ctr">
              <a:buNone/>
              <a:defRPr lang="nl-NL" sz="1800"/>
            </a:lvl3pPr>
            <a:lvl4pPr marL="1371600" indent="0" algn="ctr">
              <a:buNone/>
              <a:defRPr lang="nl-NL" sz="1600"/>
            </a:lvl4pPr>
            <a:lvl5pPr marL="1828800" indent="0" algn="ctr">
              <a:buNone/>
              <a:defRPr lang="nl-NL" sz="1600"/>
            </a:lvl5pPr>
            <a:lvl6pPr marL="2286000" indent="0" algn="ctr">
              <a:buNone/>
              <a:defRPr lang="nl-NL" sz="1600"/>
            </a:lvl6pPr>
            <a:lvl7pPr marL="2743200" indent="0" algn="ctr">
              <a:buNone/>
              <a:defRPr lang="nl-NL" sz="1600"/>
            </a:lvl7pPr>
            <a:lvl8pPr marL="3200400" indent="0" algn="ctr">
              <a:buNone/>
              <a:defRPr lang="nl-NL" sz="1600"/>
            </a:lvl8pPr>
            <a:lvl9pPr marL="3657600" indent="0" algn="ctr">
              <a:buNone/>
              <a:defRPr lang="nl-NL" sz="1600"/>
            </a:lvl9pPr>
          </a:lstStyle>
          <a:p>
            <a:pPr rtl="0"/>
            <a:r>
              <a:rPr lang="nl-NL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,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fbeelding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pic>
        <p:nvPicPr>
          <p:cNvPr id="11" name="Afbeelding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15" name="Afbeelding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pic>
        <p:nvPicPr>
          <p:cNvPr id="17" name="Afbeelding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Titel van presentatie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48F63A3B-78C7-47BE-AE5E-E10140E04643}" type="slidenum">
              <a:rPr lang="nl-NL" dirty="0"/>
              <a:t>‹nr.›</a:t>
            </a:fld>
            <a:endParaRPr lang="nl-NL" dirty="0"/>
          </a:p>
        </p:txBody>
      </p:sp>
      <p:sp>
        <p:nvSpPr>
          <p:cNvPr id="18" name="Titel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nl-NL"/>
            </a:lvl1pPr>
          </a:lstStyle>
          <a:p>
            <a:pPr rtl="0"/>
            <a:r>
              <a:rPr lang="nl-NL"/>
              <a:t>Klik om stijl te bewerken</a:t>
            </a:r>
          </a:p>
        </p:txBody>
      </p:sp>
      <p:sp>
        <p:nvSpPr>
          <p:cNvPr id="19" name="Tijdelijke aanduiding voor inhoud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nl-NL" sz="1500"/>
            </a:lvl1pPr>
            <a:lvl2pPr>
              <a:defRPr lang="nl-NL" sz="1300"/>
            </a:lvl2pPr>
            <a:lvl3pPr>
              <a:defRPr lang="nl-NL" sz="1200"/>
            </a:lvl3pPr>
            <a:lvl4pPr>
              <a:defRPr lang="nl-NL" sz="1200"/>
            </a:lvl4pPr>
            <a:lvl5pPr>
              <a:defRPr lang="nl-NL" sz="1200"/>
            </a:lvl5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20" name="Tijdelijke aanduiding voor inhoud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nl-NL" sz="1500"/>
            </a:lvl1pPr>
            <a:lvl2pPr>
              <a:defRPr lang="nl-NL" sz="1300"/>
            </a:lvl2pPr>
            <a:lvl3pPr>
              <a:defRPr lang="nl-NL" sz="1200"/>
            </a:lvl3pPr>
            <a:lvl4pPr>
              <a:defRPr lang="nl-NL" sz="1200"/>
            </a:lvl4pPr>
            <a:lvl5pPr>
              <a:defRPr lang="nl-NL" sz="1200"/>
            </a:lvl5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Titel van presentatie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48F63A3B-78C7-47BE-AE5E-E10140E04643}" type="slidenum">
              <a:rPr lang="nl-NL" dirty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Titel van presentatie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48F63A3B-78C7-47BE-AE5E-E10140E04643}" type="slidenum">
              <a:rPr lang="nl-NL" dirty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nl-NL" sz="32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nl-NL" sz="3200"/>
            </a:lvl1pPr>
            <a:lvl2pPr>
              <a:defRPr lang="nl-NL" sz="2800"/>
            </a:lvl2pPr>
            <a:lvl3pPr>
              <a:defRPr lang="nl-NL" sz="2400"/>
            </a:lvl3pPr>
            <a:lvl4pPr>
              <a:defRPr lang="nl-NL" sz="2000"/>
            </a:lvl4pPr>
            <a:lvl5pPr>
              <a:defRPr lang="nl-NL" sz="2000"/>
            </a:lvl5pPr>
            <a:lvl6pPr>
              <a:defRPr lang="nl-NL" sz="2000"/>
            </a:lvl6pPr>
            <a:lvl7pPr>
              <a:defRPr lang="nl-NL" sz="2000"/>
            </a:lvl7pPr>
            <a:lvl8pPr>
              <a:defRPr lang="nl-NL" sz="2000"/>
            </a:lvl8pPr>
            <a:lvl9pPr>
              <a:defRPr lang="nl-NL" sz="20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nl-NL" sz="1600"/>
            </a:lvl1pPr>
            <a:lvl2pPr marL="457200" indent="0">
              <a:buNone/>
              <a:defRPr lang="nl-NL" sz="1400"/>
            </a:lvl2pPr>
            <a:lvl3pPr marL="914400" indent="0">
              <a:buNone/>
              <a:defRPr lang="nl-NL" sz="1200"/>
            </a:lvl3pPr>
            <a:lvl4pPr marL="1371600" indent="0">
              <a:buNone/>
              <a:defRPr lang="nl-NL" sz="1000"/>
            </a:lvl4pPr>
            <a:lvl5pPr marL="1828800" indent="0">
              <a:buNone/>
              <a:defRPr lang="nl-NL" sz="1000"/>
            </a:lvl5pPr>
            <a:lvl6pPr marL="2286000" indent="0">
              <a:buNone/>
              <a:defRPr lang="nl-NL" sz="1000"/>
            </a:lvl6pPr>
            <a:lvl7pPr marL="2743200" indent="0">
              <a:buNone/>
              <a:defRPr lang="nl-NL" sz="1000"/>
            </a:lvl7pPr>
            <a:lvl8pPr marL="3200400" indent="0">
              <a:buNone/>
              <a:defRPr lang="nl-NL" sz="1000"/>
            </a:lvl8pPr>
            <a:lvl9pPr marL="3657600" indent="0">
              <a:buNone/>
              <a:defRPr lang="nl-NL" sz="10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Titel van presentatie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48F63A3B-78C7-47BE-AE5E-E10140E04643}" type="slidenum">
              <a:rPr lang="nl-NL" dirty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Vrije v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8" name="Vrije v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</p:grpSp>
      <p:grpSp>
        <p:nvGrpSpPr>
          <p:cNvPr id="9" name="Groe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Vrije v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11" name="Vrije v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</p:grpSp>
      <p:sp>
        <p:nvSpPr>
          <p:cNvPr id="14" name="Afbeelding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nl-NL"/>
            </a:lvl1pPr>
          </a:lstStyle>
          <a:p>
            <a:pPr rtl="0"/>
            <a:r>
              <a:rPr lang="nl-NL"/>
              <a:t>Klik om stijl te bewerken</a:t>
            </a: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nl-NL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nl-NL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nl-NL" sz="1800"/>
            </a:lvl3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nl-NL" sz="32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 anchor="t"/>
          <a:lstStyle>
            <a:lvl1pPr marL="0" indent="0">
              <a:buNone/>
              <a:defRPr lang="nl-NL" sz="3200"/>
            </a:lvl1pPr>
            <a:lvl2pPr marL="457200" indent="0">
              <a:buNone/>
              <a:defRPr lang="nl-NL" sz="2800"/>
            </a:lvl2pPr>
            <a:lvl3pPr marL="914400" indent="0">
              <a:buNone/>
              <a:defRPr lang="nl-NL" sz="2400"/>
            </a:lvl3pPr>
            <a:lvl4pPr marL="1371600" indent="0">
              <a:buNone/>
              <a:defRPr lang="nl-NL" sz="2000"/>
            </a:lvl4pPr>
            <a:lvl5pPr marL="1828800" indent="0">
              <a:buNone/>
              <a:defRPr lang="nl-NL" sz="2000"/>
            </a:lvl5pPr>
            <a:lvl6pPr marL="2286000" indent="0">
              <a:buNone/>
              <a:defRPr lang="nl-NL" sz="2000"/>
            </a:lvl6pPr>
            <a:lvl7pPr marL="2743200" indent="0">
              <a:buNone/>
              <a:defRPr lang="nl-NL" sz="2000"/>
            </a:lvl7pPr>
            <a:lvl8pPr marL="3200400" indent="0">
              <a:buNone/>
              <a:defRPr lang="nl-NL" sz="2000"/>
            </a:lvl8pPr>
            <a:lvl9pPr marL="3657600" indent="0">
              <a:buNone/>
              <a:defRPr lang="nl-NL" sz="2000"/>
            </a:lvl9pPr>
          </a:lstStyle>
          <a:p>
            <a:pPr rtl="0"/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nl-NL" sz="1600"/>
            </a:lvl1pPr>
            <a:lvl2pPr marL="457200" indent="0">
              <a:buNone/>
              <a:defRPr lang="nl-NL" sz="1400"/>
            </a:lvl2pPr>
            <a:lvl3pPr marL="914400" indent="0">
              <a:buNone/>
              <a:defRPr lang="nl-NL" sz="1200"/>
            </a:lvl3pPr>
            <a:lvl4pPr marL="1371600" indent="0">
              <a:buNone/>
              <a:defRPr lang="nl-NL" sz="1000"/>
            </a:lvl4pPr>
            <a:lvl5pPr marL="1828800" indent="0">
              <a:buNone/>
              <a:defRPr lang="nl-NL" sz="1000"/>
            </a:lvl5pPr>
            <a:lvl6pPr marL="2286000" indent="0">
              <a:buNone/>
              <a:defRPr lang="nl-NL" sz="1000"/>
            </a:lvl6pPr>
            <a:lvl7pPr marL="2743200" indent="0">
              <a:buNone/>
              <a:defRPr lang="nl-NL" sz="1000"/>
            </a:lvl7pPr>
            <a:lvl8pPr marL="3200400" indent="0">
              <a:buNone/>
              <a:defRPr lang="nl-NL" sz="1000"/>
            </a:lvl8pPr>
            <a:lvl9pPr marL="3657600" indent="0">
              <a:buNone/>
              <a:defRPr lang="nl-NL" sz="10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Titel van presentatie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48F63A3B-78C7-47BE-AE5E-E10140E04643}" type="slidenum">
              <a:rPr lang="nl-NL" dirty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lei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Vrije vorm: Vorm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0" name="Vrije vorm: Vorm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nl-NL" b="1"/>
            </a:lvl1pPr>
          </a:lstStyle>
          <a:p>
            <a:pPr rtl="0"/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 rtlCol="0">
            <a:noAutofit/>
          </a:bodyPr>
          <a:lstStyle>
            <a:lvl1pPr marL="0" indent="0">
              <a:buNone/>
              <a:defRPr lang="nl-NL" sz="1500"/>
            </a:lvl1pPr>
            <a:lvl2pPr>
              <a:defRPr lang="nl-NL" sz="1500"/>
            </a:lvl2pPr>
            <a:lvl3pPr>
              <a:defRPr lang="nl-NL" sz="1500"/>
            </a:lvl3pPr>
            <a:lvl4pPr>
              <a:defRPr lang="nl-NL" sz="1500"/>
            </a:lvl4pPr>
            <a:lvl5pPr>
              <a:defRPr lang="nl-NL" sz="1500"/>
            </a:lvl5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 rtlCol="0">
            <a:noAutofit/>
          </a:bodyPr>
          <a:lstStyle>
            <a:defPPr>
              <a:defRPr lang="nl-NL"/>
            </a:defPPr>
          </a:lstStyle>
          <a:p>
            <a:pPr rtl="0"/>
            <a:r>
              <a:rPr lang="nl-NL"/>
              <a:t>Titel van presentatie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nl-NL"/>
            </a:defPPr>
          </a:lstStyle>
          <a:p>
            <a:pPr rtl="0"/>
            <a:fld id="{48F63A3B-78C7-47BE-AE5E-E10140E04643}" type="slidenum">
              <a:rPr lang="nl-NL" dirty="0"/>
              <a:t>‹nr.›</a:t>
            </a:fld>
            <a:endParaRPr lang="nl-NL" dirty="0"/>
          </a:p>
        </p:txBody>
      </p:sp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Vrije vorm: Vorm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6" name="Vrije vorm: Vorm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3" name="Vrije vorm: Vorm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9" name="Vrije vorm: Vorm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0" name="Vrije vorm: Vorm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7" name="Vrije vorm: Vorm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nl-NL"/>
            </a:defPPr>
          </a:lstStyle>
          <a:p>
            <a:pPr lvl="0" algn="ctr" rtl="0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rtlCol="0" anchor="t">
            <a:noAutofit/>
          </a:bodyPr>
          <a:lstStyle>
            <a:lvl1pPr>
              <a:lnSpc>
                <a:spcPct val="100000"/>
              </a:lnSpc>
              <a:defRPr lang="nl-NL" sz="4400"/>
            </a:lvl1pPr>
          </a:lstStyle>
          <a:p>
            <a:pPr rt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 rtlCol="0">
            <a:noAutofit/>
          </a:bodyPr>
          <a:lstStyle>
            <a:lvl1pPr marL="0" indent="0" algn="ctr">
              <a:spcBef>
                <a:spcPts val="0"/>
              </a:spcBef>
              <a:buNone/>
              <a:defRPr lang="nl-NL" sz="2400">
                <a:solidFill>
                  <a:schemeClr val="accent6"/>
                </a:solidFill>
              </a:defRPr>
            </a:lvl1pPr>
            <a:lvl2pPr marL="457200" indent="0">
              <a:buNone/>
              <a:defRPr lang="nl-NL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nl-NL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nl-NL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nl-NL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nl-NL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nl-NL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nl-NL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nl-NL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Vrije vorm: Vorm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nl-NL"/>
            </a:lvl1pPr>
          </a:lstStyle>
          <a:p>
            <a:pPr rtl="0"/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 rtlCol="0">
            <a:noAutofit/>
          </a:bodyPr>
          <a:lstStyle>
            <a:lvl1pPr>
              <a:defRPr lang="nl-NL" sz="1800"/>
            </a:lvl1pPr>
            <a:lvl2pPr>
              <a:defRPr lang="nl-NL" sz="1600"/>
            </a:lvl2pPr>
            <a:lvl3pPr>
              <a:defRPr lang="nl-NL" sz="1400"/>
            </a:lvl3pPr>
            <a:lvl4pPr>
              <a:defRPr lang="nl-NL" sz="1200"/>
            </a:lvl4pPr>
            <a:lvl5pPr>
              <a:defRPr lang="nl-NL" sz="1200"/>
            </a:lvl5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nl-NL"/>
            </a:defPPr>
          </a:lstStyle>
          <a:p>
            <a:pPr rtl="0"/>
            <a:r>
              <a:rPr lang="nl-NL"/>
              <a:t>Titel van presentatie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nl-NL"/>
            </a:defPPr>
          </a:lstStyle>
          <a:p>
            <a:pPr rtl="0"/>
            <a:fld id="{48F63A3B-78C7-47BE-AE5E-E10140E04643}" type="slidenum">
              <a:rPr lang="nl-NL" dirty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Vrije vorm: Vorm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nl-NL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 rtlCol="0">
            <a:noAutofit/>
          </a:bodyPr>
          <a:lstStyle>
            <a:lvl1pPr>
              <a:defRPr lang="nl-NL" sz="1800"/>
            </a:lvl1pPr>
            <a:lvl2pPr>
              <a:defRPr lang="nl-NL" sz="1600"/>
            </a:lvl2pPr>
            <a:lvl3pPr>
              <a:defRPr lang="nl-NL" sz="1400"/>
            </a:lvl3pPr>
            <a:lvl4pPr>
              <a:defRPr lang="nl-NL" sz="1200"/>
            </a:lvl4pPr>
            <a:lvl5pPr>
              <a:defRPr lang="nl-NL" sz="1200"/>
            </a:lvl5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nl-NL"/>
            </a:defPPr>
          </a:lstStyle>
          <a:p>
            <a:pPr rtl="0"/>
            <a:r>
              <a:rPr lang="nl-NL"/>
              <a:t>Titel van presentatie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nl-NL"/>
            </a:defPPr>
          </a:lstStyle>
          <a:p>
            <a:pPr rtl="0"/>
            <a:fld id="{48F63A3B-78C7-47BE-AE5E-E10140E04643}" type="slidenum">
              <a:rPr lang="nl-NL" dirty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 rtlCol="0">
            <a:noAutofit/>
          </a:bodyPr>
          <a:lstStyle>
            <a:lvl1pPr algn="l">
              <a:lnSpc>
                <a:spcPct val="100000"/>
              </a:lnSpc>
              <a:defRPr lang="nl-NL"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/>
              <a:t>Klik om stijl te bewerken</a:t>
            </a:r>
          </a:p>
        </p:txBody>
      </p:sp>
      <p:sp>
        <p:nvSpPr>
          <p:cNvPr id="57" name="Tijdelijke aanduiding voor tekst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nl-NL" sz="10000" b="1"/>
            </a:lvl1pPr>
          </a:lstStyle>
          <a:p>
            <a:pPr lvl="0" rtl="0"/>
            <a:r>
              <a:rPr lang="nl-NL"/>
              <a:t>“</a:t>
            </a:r>
          </a:p>
        </p:txBody>
      </p:sp>
      <p:sp>
        <p:nvSpPr>
          <p:cNvPr id="55" name="Tijdelijke aanduiding voor tekst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nl-NL" sz="2400"/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56" name="Tijdelijke aanduiding voor tekst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nl-NL" sz="10000" b="1"/>
            </a:lvl1pPr>
          </a:lstStyle>
          <a:p>
            <a:pPr lvl="0" rtl="0"/>
            <a:r>
              <a:rPr lang="nl-NL"/>
              <a:t>”</a:t>
            </a:r>
          </a:p>
        </p:txBody>
      </p:sp>
      <p:sp>
        <p:nvSpPr>
          <p:cNvPr id="32" name="Afbeelding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53" name="Vrije vorm: Vorm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33" name="Afbeelding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29" name="Vrije v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31" name="Vrije v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nl-NL"/>
            </a:defPPr>
          </a:lstStyle>
          <a:p>
            <a:pPr rtl="0"/>
            <a:fld id="{48F63A3B-78C7-47BE-AE5E-E10140E04643}" type="slidenum">
              <a:rPr lang="nl-NL" dirty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algn="ctr" rtl="0"/>
            <a:endParaRPr lang="nl-NL" sz="45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nl-NL"/>
            </a:lvl1pPr>
          </a:lstStyle>
          <a:p>
            <a:pPr rtl="0"/>
            <a:r>
              <a:rPr lang="nl-NL"/>
              <a:t>Klik om stijl te bewerken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nl-NL"/>
            </a:defPPr>
          </a:lstStyle>
          <a:p>
            <a:pPr rtl="0"/>
            <a:r>
              <a:rPr lang="nl-NL"/>
              <a:t>Titel van presentatie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nl-NL"/>
            </a:defPPr>
          </a:lstStyle>
          <a:p>
            <a:pPr rtl="0"/>
            <a:fld id="{48F63A3B-78C7-47BE-AE5E-E10140E04643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nl-NL" sz="1400"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nl-NL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/>
              <a:t>Naam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nl-NL" sz="1400"/>
            </a:lvl1pPr>
          </a:lstStyle>
          <a:p>
            <a:pPr lvl="0" rtl="0"/>
            <a:r>
              <a:rPr lang="nl-NL"/>
              <a:t>Titel</a:t>
            </a:r>
          </a:p>
        </p:txBody>
      </p:sp>
      <p:sp>
        <p:nvSpPr>
          <p:cNvPr id="23" name="Tijdelijke aanduiding voor afbeelding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nl-NL" sz="1400"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tekst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nl-NL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/>
              <a:t>Naam</a:t>
            </a:r>
          </a:p>
        </p:txBody>
      </p:sp>
      <p:sp>
        <p:nvSpPr>
          <p:cNvPr id="24" name="Tijdelijke aanduiding voor tekst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nl-NL" sz="1400"/>
            </a:lvl1pPr>
          </a:lstStyle>
          <a:p>
            <a:pPr lvl="0" rtl="0"/>
            <a:r>
              <a:rPr lang="nl-NL"/>
              <a:t>Titel</a:t>
            </a:r>
          </a:p>
        </p:txBody>
      </p:sp>
      <p:sp>
        <p:nvSpPr>
          <p:cNvPr id="26" name="Tijdelijke aanduiding voor afbeelding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nl-NL" sz="1400"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5" name="Tijdelijke aanduiding voor tekst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nl-NL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/>
              <a:t>Naam</a:t>
            </a:r>
          </a:p>
        </p:txBody>
      </p:sp>
      <p:sp>
        <p:nvSpPr>
          <p:cNvPr id="27" name="Tijdelijke aanduiding voor tekst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nl-NL" sz="1400"/>
            </a:lvl1pPr>
          </a:lstStyle>
          <a:p>
            <a:pPr lvl="0" rtl="0"/>
            <a:r>
              <a:rPr lang="nl-NL"/>
              <a:t>Titel</a:t>
            </a:r>
          </a:p>
        </p:txBody>
      </p:sp>
      <p:sp>
        <p:nvSpPr>
          <p:cNvPr id="29" name="Tijdelijke aanduiding voor afbeelding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nl-NL" sz="1400"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8" name="Tijdelijke aanduiding voor tekst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nl-NL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/>
              <a:t>Naam</a:t>
            </a:r>
          </a:p>
        </p:txBody>
      </p:sp>
      <p:sp>
        <p:nvSpPr>
          <p:cNvPr id="30" name="Tijdelijke aanduiding voor tekst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nl-NL" sz="1400"/>
            </a:lvl1pPr>
          </a:lstStyle>
          <a:p>
            <a:pPr lvl="0" rtl="0"/>
            <a:r>
              <a:rPr lang="nl-NL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nl-NL"/>
            </a:lvl1pPr>
          </a:lstStyle>
          <a:p>
            <a:pPr rtl="0"/>
            <a:r>
              <a:rPr lang="nl-NL"/>
              <a:t>Klik om stijl te bewerken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nl-NL"/>
            </a:defPPr>
          </a:lstStyle>
          <a:p>
            <a:pPr rtl="0"/>
            <a:r>
              <a:rPr lang="nl-NL"/>
              <a:t>Titel van presentatie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nl-NL"/>
            </a:defPPr>
          </a:lstStyle>
          <a:p>
            <a:pPr rtl="0"/>
            <a:fld id="{48F63A3B-78C7-47BE-AE5E-E10140E04643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nl-NL" sz="1400"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nl-NL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/>
              <a:t>Naam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nl-NL" sz="1200" spc="20" baseline="0"/>
            </a:lvl1pPr>
          </a:lstStyle>
          <a:p>
            <a:pPr lvl="0" rtl="0"/>
            <a:r>
              <a:rPr lang="nl-NL"/>
              <a:t>Titel</a:t>
            </a:r>
          </a:p>
        </p:txBody>
      </p:sp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nl-NL" sz="1400"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nl-NL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/>
              <a:t>Naam</a:t>
            </a:r>
          </a:p>
        </p:txBody>
      </p:sp>
      <p:sp>
        <p:nvSpPr>
          <p:cNvPr id="15" name="Tijdelijke aanduiding voor tekst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nl-NL" sz="1200" spc="20" baseline="0"/>
            </a:lvl1pPr>
          </a:lstStyle>
          <a:p>
            <a:pPr lvl="0" rtl="0"/>
            <a:r>
              <a:rPr lang="nl-NL"/>
              <a:t>Titel</a:t>
            </a:r>
          </a:p>
        </p:txBody>
      </p:sp>
      <p:sp>
        <p:nvSpPr>
          <p:cNvPr id="23" name="Tijdelijke aanduiding voor afbeelding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nl-NL" sz="1400"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tekst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nl-NL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/>
              <a:t>Naam</a:t>
            </a:r>
          </a:p>
        </p:txBody>
      </p:sp>
      <p:sp>
        <p:nvSpPr>
          <p:cNvPr id="24" name="Tijdelijke aanduiding voor tekst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nl-NL" sz="1200" spc="20" baseline="0"/>
            </a:lvl1pPr>
          </a:lstStyle>
          <a:p>
            <a:pPr lvl="0" rtl="0"/>
            <a:r>
              <a:rPr lang="nl-NL"/>
              <a:t>Titel</a:t>
            </a:r>
          </a:p>
        </p:txBody>
      </p:sp>
      <p:sp>
        <p:nvSpPr>
          <p:cNvPr id="11" name="Tijdelijke aanduiding voor afbeelding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nl-NL" sz="1400"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6" name="Tijdelijke aanduiding voor tekst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nl-NL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/>
              <a:t>Naam</a:t>
            </a:r>
          </a:p>
        </p:txBody>
      </p:sp>
      <p:sp>
        <p:nvSpPr>
          <p:cNvPr id="18" name="Tijdelijke aanduiding voor tekst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nl-NL" sz="1200" spc="20" baseline="0"/>
            </a:lvl1pPr>
          </a:lstStyle>
          <a:p>
            <a:pPr lvl="0" rtl="0"/>
            <a:r>
              <a:rPr lang="nl-NL"/>
              <a:t>Titel</a:t>
            </a:r>
          </a:p>
        </p:txBody>
      </p:sp>
      <p:sp>
        <p:nvSpPr>
          <p:cNvPr id="26" name="Tijdelijke aanduiding voor afbeelding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nl-NL" sz="1400"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5" name="Tijdelijke aanduiding voor tekst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nl-NL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/>
              <a:t>Naam</a:t>
            </a:r>
          </a:p>
        </p:txBody>
      </p:sp>
      <p:sp>
        <p:nvSpPr>
          <p:cNvPr id="27" name="Tijdelijke aanduiding voor tekst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nl-NL" sz="1200" spc="20" baseline="0"/>
            </a:lvl1pPr>
          </a:lstStyle>
          <a:p>
            <a:pPr lvl="0" rtl="0"/>
            <a:r>
              <a:rPr lang="nl-NL"/>
              <a:t>Titel</a:t>
            </a:r>
          </a:p>
        </p:txBody>
      </p:sp>
      <p:sp>
        <p:nvSpPr>
          <p:cNvPr id="12" name="Tijdelijke aanduiding voor afbeelding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nl-NL" sz="1400"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" name="Tijdelijke aanduiding voor tekst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nl-NL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/>
              <a:t>Naam</a:t>
            </a:r>
          </a:p>
        </p:txBody>
      </p:sp>
      <p:sp>
        <p:nvSpPr>
          <p:cNvPr id="31" name="Tijdelijke aanduiding voor tekst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nl-NL" sz="1200" spc="20" baseline="0"/>
            </a:lvl1pPr>
          </a:lstStyle>
          <a:p>
            <a:pPr lvl="0" rtl="0"/>
            <a:r>
              <a:rPr lang="nl-NL"/>
              <a:t>Titel</a:t>
            </a:r>
          </a:p>
        </p:txBody>
      </p:sp>
      <p:sp>
        <p:nvSpPr>
          <p:cNvPr id="29" name="Tijdelijke aanduiding voor afbeelding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nl-NL" sz="1400"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8" name="Tijdelijke aanduiding voor tekst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nl-NL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/>
              <a:t>Naam</a:t>
            </a:r>
          </a:p>
        </p:txBody>
      </p:sp>
      <p:sp>
        <p:nvSpPr>
          <p:cNvPr id="30" name="Tijdelijke aanduiding voor tekst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nl-NL" sz="1200" spc="20" baseline="0"/>
            </a:lvl1pPr>
          </a:lstStyle>
          <a:p>
            <a:pPr lvl="0" rtl="0"/>
            <a:r>
              <a:rPr lang="nl-NL"/>
              <a:t>Titel</a:t>
            </a:r>
          </a:p>
        </p:txBody>
      </p:sp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nl-NL" sz="1400"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2" name="Tijdelijke aanduiding voor tekst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nl-NL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/>
              <a:t>Naam</a:t>
            </a:r>
          </a:p>
        </p:txBody>
      </p:sp>
      <p:sp>
        <p:nvSpPr>
          <p:cNvPr id="33" name="Tijdelijke aanduiding voor tekst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nl-NL" sz="1200" spc="20" baseline="0"/>
            </a:lvl1pPr>
          </a:lstStyle>
          <a:p>
            <a:pPr lvl="0" rtl="0"/>
            <a:r>
              <a:rPr lang="nl-NL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nl-NL"/>
            </a:defPPr>
          </a:lstStyle>
          <a:p>
            <a:pPr rtl="0"/>
            <a:r>
              <a:rPr lang="nl-NL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nl-NL"/>
            </a:defPPr>
          </a:lstStyle>
          <a:p>
            <a:pPr lvl="0" rtl="0"/>
            <a:r>
              <a:rPr lang="nl-NL"/>
              <a:t>Klik om de tekststijlen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/>
              <a:t>Titel van presentatie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nl-NL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fld id="{48F63A3B-78C7-47BE-AE5E-E10140E04643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nl-NL"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nl-NL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nl-NL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nl-NL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nl-NL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nl-NL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 sz="4000" dirty="0"/>
              <a:t>2024	</a:t>
            </a:r>
            <a:br>
              <a:rPr lang="nl-NL" sz="4000" dirty="0"/>
            </a:br>
            <a:r>
              <a:rPr lang="nl-NL" sz="4000" dirty="0"/>
              <a:t>verwachtingen collega’s</a:t>
            </a:r>
            <a:br>
              <a:rPr lang="nl-NL" sz="4000" dirty="0"/>
            </a:b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Afbeelding 37">
            <a:extLst>
              <a:ext uri="{FF2B5EF4-FFF2-40B4-BE49-F238E27FC236}">
                <a16:creationId xmlns:a16="http://schemas.microsoft.com/office/drawing/2014/main" id="{DDDD1167-918F-EB99-E79B-7138AF51C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9" y="68263"/>
            <a:ext cx="11720484" cy="672147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Tijdelijke aanduiding voor dianummer 3" hidden="1">
            <a:extLst>
              <a:ext uri="{FF2B5EF4-FFF2-40B4-BE49-F238E27FC236}">
                <a16:creationId xmlns:a16="http://schemas.microsoft.com/office/drawing/2014/main" id="{F53409E6-5F60-CC2C-9E26-C608EB847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48F63A3B-78C7-47BE-AE5E-E10140E04643}" type="slidenum">
              <a:rPr lang="nl-NL" smtClean="0"/>
              <a:pPr rtl="0">
                <a:spcAft>
                  <a:spcPts val="600"/>
                </a:spcAft>
              </a:pPr>
              <a:t>10</a:t>
            </a:fld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48601305-527D-CFA8-E8B2-DA41E7FC3295}"/>
              </a:ext>
            </a:extLst>
          </p:cNvPr>
          <p:cNvSpPr/>
          <p:nvPr/>
        </p:nvSpPr>
        <p:spPr>
          <a:xfrm>
            <a:off x="898622" y="269855"/>
            <a:ext cx="9911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Mexem komt steeds als de beste</a:t>
            </a:r>
          </a:p>
        </p:txBody>
      </p:sp>
    </p:spTree>
    <p:extLst>
      <p:ext uri="{BB962C8B-B14F-4D97-AF65-F5344CB8AC3E}">
        <p14:creationId xmlns:p14="http://schemas.microsoft.com/office/powerpoint/2010/main" val="1695124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 sz="4000" dirty="0"/>
              <a:t>BEDANKT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B787DFD8-D262-D485-B1F2-817C5A092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3847266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 dirty="0">
                <a:highlight>
                  <a:srgbClr val="00FFFF"/>
                </a:highlight>
              </a:rPr>
              <a:t>BESTUURDER MEXEM BE</a:t>
            </a:r>
          </a:p>
          <a:p>
            <a:pPr rtl="0"/>
            <a:r>
              <a:rPr lang="nl-NL" dirty="0">
                <a:highlight>
                  <a:srgbClr val="FFFF00"/>
                </a:highlight>
              </a:rPr>
              <a:t>BERNARD BUSSCHAERT</a:t>
            </a:r>
          </a:p>
          <a:p>
            <a:pPr rtl="0"/>
            <a:endParaRPr lang="nl-NL" dirty="0"/>
          </a:p>
          <a:p>
            <a:pPr rtl="0"/>
            <a:r>
              <a:rPr lang="nl-NL" dirty="0">
                <a:highlight>
                  <a:srgbClr val="00FFFF"/>
                </a:highlight>
              </a:rPr>
              <a:t>BESTUURDER GOLDBUGS:BUSSCHAERT&amp;CO BV</a:t>
            </a:r>
          </a:p>
          <a:p>
            <a:pPr rtl="0"/>
            <a:endParaRPr lang="nl-NL" dirty="0"/>
          </a:p>
          <a:p>
            <a:pPr rtl="0"/>
            <a:r>
              <a:rPr lang="nl-NL" dirty="0">
                <a:highlight>
                  <a:srgbClr val="00FF00"/>
                </a:highlight>
              </a:rPr>
              <a:t>Manon Busschaert</a:t>
            </a:r>
          </a:p>
        </p:txBody>
      </p:sp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28DCDBB4-9D4A-C9F6-F592-C5811D145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92"/>
            <a:ext cx="12191999" cy="686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42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 sz="40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AGENDA</a:t>
            </a:r>
            <a:endParaRPr lang="nl-NL" sz="40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 dirty="0"/>
              <a:t>Samenvatting  wat de anderen denken voor de </a:t>
            </a:r>
            <a:r>
              <a:rPr lang="nl-NL" dirty="0" err="1"/>
              <a:t>brusselse</a:t>
            </a:r>
            <a:r>
              <a:rPr lang="nl-NL" dirty="0"/>
              <a:t> en internationale beurzen</a:t>
            </a:r>
          </a:p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</p:spPr>
        <p:txBody>
          <a:bodyPr rtlCol="0" anchor="t">
            <a:normAutofit/>
          </a:bodyPr>
          <a:lstStyle>
            <a:defPPr>
              <a:defRPr lang="nl-NL"/>
            </a:defPPr>
          </a:lstStyle>
          <a:p>
            <a:pPr rtl="0"/>
            <a:r>
              <a:rPr lang="nl-NL" err="1"/>
              <a:t>brussel</a:t>
            </a:r>
            <a:endParaRPr lang="nl-NL"/>
          </a:p>
        </p:txBody>
      </p:sp>
      <p:pic>
        <p:nvPicPr>
          <p:cNvPr id="17" name="Picture 16" descr="Miniatuurhuizen">
            <a:extLst>
              <a:ext uri="{FF2B5EF4-FFF2-40B4-BE49-F238E27FC236}">
                <a16:creationId xmlns:a16="http://schemas.microsoft.com/office/drawing/2014/main" id="{6F2F4765-687F-3EE2-7893-A65EA9D045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317" r="1" b="14706"/>
          <a:stretch/>
        </p:blipFill>
        <p:spPr>
          <a:xfrm>
            <a:off x="539496" y="2103120"/>
            <a:ext cx="11119104" cy="4434840"/>
          </a:xfrm>
          <a:prstGeom prst="rect">
            <a:avLst/>
          </a:prstGeom>
          <a:noFill/>
        </p:spPr>
      </p:pic>
      <p:sp>
        <p:nvSpPr>
          <p:cNvPr id="14" name="Tijdelijke aanduiding voor voettekst 13">
            <a:extLst>
              <a:ext uri="{FF2B5EF4-FFF2-40B4-BE49-F238E27FC236}">
                <a16:creationId xmlns:a16="http://schemas.microsoft.com/office/drawing/2014/main" id="{03571BF2-FCCE-E7A0-736D-9168D2BB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792" y="457200"/>
            <a:ext cx="3200400" cy="274320"/>
          </a:xfrm>
        </p:spPr>
        <p:txBody>
          <a:bodyPr rtlCol="0" anchor="ctr">
            <a:normAutofit/>
          </a:bodyPr>
          <a:lstStyle>
            <a:defPPr>
              <a:defRPr lang="nl-NL"/>
            </a:defPPr>
          </a:lstStyle>
          <a:p>
            <a:pPr rtl="0">
              <a:spcAft>
                <a:spcPts val="600"/>
              </a:spcAft>
            </a:pPr>
            <a:r>
              <a:rPr lang="nl-NL"/>
              <a:t>Titel van presentatie</a:t>
            </a:r>
          </a:p>
        </p:txBody>
      </p:sp>
      <p:sp>
        <p:nvSpPr>
          <p:cNvPr id="15" name="Tijdelijke aanduiding voor dianumm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rtlCol="0" anchor="ctr">
            <a:normAutofit/>
          </a:bodyPr>
          <a:lstStyle>
            <a:defPPr>
              <a:defRPr lang="nl-NL"/>
            </a:defPPr>
          </a:lstStyle>
          <a:p>
            <a:pPr rtl="0">
              <a:spcAft>
                <a:spcPts val="600"/>
              </a:spcAft>
            </a:pPr>
            <a:fld id="{48F63A3B-78C7-47BE-AE5E-E10140E04643}" type="slidenum">
              <a:rPr lang="nl-NL" smtClean="0"/>
              <a:pPr rtl="0">
                <a:spcAft>
                  <a:spcPts val="600"/>
                </a:spcAft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jdelijke aanduiding voor voettekst 72">
            <a:extLst>
              <a:ext uri="{FF2B5EF4-FFF2-40B4-BE49-F238E27FC236}">
                <a16:creationId xmlns:a16="http://schemas.microsoft.com/office/drawing/2014/main" id="{253AA363-0A91-5CE9-7764-DD7813D6B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Titel van presentatie</a:t>
            </a:r>
            <a:endParaRPr lang="nl-NL" dirty="0"/>
          </a:p>
        </p:txBody>
      </p:sp>
      <p:sp>
        <p:nvSpPr>
          <p:cNvPr id="74" name="Tijdelijke aanduiding voor dianummer 73">
            <a:extLst>
              <a:ext uri="{FF2B5EF4-FFF2-40B4-BE49-F238E27FC236}">
                <a16:creationId xmlns:a16="http://schemas.microsoft.com/office/drawing/2014/main" id="{B964C6B0-844C-A964-2B74-46CF893E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48F63A3B-78C7-47BE-AE5E-E10140E04643}" type="slidenum">
              <a:rPr lang="nl-NL" smtClean="0"/>
              <a:pPr rtl="0"/>
              <a:t>4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1128191-45A5-DEA1-F978-421F83D5E6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 dirty="0"/>
              <a:t>Directeur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F46AF003-A457-D7E6-F39B-1A85A426A3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 dirty="0"/>
              <a:t>Chief Executive </a:t>
            </a:r>
            <a:r>
              <a:rPr lang="nl-NL" dirty="0" err="1"/>
              <a:t>Officer</a:t>
            </a:r>
            <a:endParaRPr lang="nl-NL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3CED26D-9022-0D83-FB0D-E3471E6F7E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Chief Operations Officer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DD57FB11-65D1-6B1C-8D88-F932BF765A7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Vice-president Marketing</a:t>
            </a:r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C0561BF5-E318-9B65-107B-AF420EC7F5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8" name="Tijdelijke aanduiding voor tekst 27">
            <a:extLst>
              <a:ext uri="{FF2B5EF4-FFF2-40B4-BE49-F238E27FC236}">
                <a16:creationId xmlns:a16="http://schemas.microsoft.com/office/drawing/2014/main" id="{CF3D1C9E-BB57-2A5F-6F2A-9534B11994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0" name="Tijdelijke aanduiding voor tekst 29">
            <a:extLst>
              <a:ext uri="{FF2B5EF4-FFF2-40B4-BE49-F238E27FC236}">
                <a16:creationId xmlns:a16="http://schemas.microsoft.com/office/drawing/2014/main" id="{2E97C9A4-6A3A-0605-9FC3-012FAA7331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2" name="Tijdelijke aanduiding voor tekst 31">
            <a:extLst>
              <a:ext uri="{FF2B5EF4-FFF2-40B4-BE49-F238E27FC236}">
                <a16:creationId xmlns:a16="http://schemas.microsoft.com/office/drawing/2014/main" id="{0A3427AD-4F52-8C16-EBC6-4CBC4BCFA7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FD725015-93FF-30CD-D131-24CD67B11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1" y="291863"/>
            <a:ext cx="12118109" cy="654594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1930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78B4757C-C050-D277-5CD1-9FF872365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667" y="68263"/>
            <a:ext cx="9400665" cy="672147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Tijdelijke aanduiding voor dianummer 4" hidden="1">
            <a:extLst>
              <a:ext uri="{FF2B5EF4-FFF2-40B4-BE49-F238E27FC236}">
                <a16:creationId xmlns:a16="http://schemas.microsoft.com/office/drawing/2014/main" id="{BF7F20BE-640F-EFAB-3A43-2AA146DB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>
              <a:spcAft>
                <a:spcPts val="600"/>
              </a:spcAft>
            </a:pPr>
            <a:fld id="{48F63A3B-78C7-47BE-AE5E-E10140E04643}" type="slidenum">
              <a:rPr lang="nl-NL" smtClean="0"/>
              <a:pPr rtl="0">
                <a:spcAft>
                  <a:spcPts val="600"/>
                </a:spcAft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818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Afbeelding 29">
            <a:extLst>
              <a:ext uri="{FF2B5EF4-FFF2-40B4-BE49-F238E27FC236}">
                <a16:creationId xmlns:a16="http://schemas.microsoft.com/office/drawing/2014/main" id="{DA322238-AF83-BF0F-F9CB-F6F7F812B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21" y="68263"/>
            <a:ext cx="11064157" cy="672147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81D47AD-34F7-6054-936F-7378CBB42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l-NL"/>
              <a:t>Titel van presentatie</a:t>
            </a:r>
          </a:p>
        </p:txBody>
      </p:sp>
      <p:sp>
        <p:nvSpPr>
          <p:cNvPr id="4" name="Tijdelijke aanduiding voor dianummer 3" hidden="1">
            <a:extLst>
              <a:ext uri="{FF2B5EF4-FFF2-40B4-BE49-F238E27FC236}">
                <a16:creationId xmlns:a16="http://schemas.microsoft.com/office/drawing/2014/main" id="{F6F951F7-A2B2-C0B7-01C4-385AB8AEC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48F63A3B-78C7-47BE-AE5E-E10140E04643}" type="slidenum">
              <a:rPr lang="nl-NL" smtClean="0"/>
              <a:pPr rtl="0">
                <a:spcAft>
                  <a:spcPts val="600"/>
                </a:spcAft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4947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</p:spPr>
        <p:txBody>
          <a:bodyPr rtlCol="0" anchor="t">
            <a:normAutofit/>
          </a:bodyPr>
          <a:lstStyle>
            <a:defPPr>
              <a:defRPr lang="nl-NL"/>
            </a:defPPr>
          </a:lstStyle>
          <a:p>
            <a:pPr rtl="0">
              <a:lnSpc>
                <a:spcPct val="90000"/>
              </a:lnSpc>
            </a:pPr>
            <a:r>
              <a:rPr lang="nl-NL" sz="3400"/>
              <a:t>Groei van de jaarlijkse opbrengst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F465E6C-79A7-DE96-7FBF-CEB459DF1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818" y="1791541"/>
            <a:ext cx="7379855" cy="4944502"/>
          </a:xfrm>
          <a:prstGeom prst="rect">
            <a:avLst/>
          </a:prstGeom>
          <a:noFill/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E5DD646-4954-B120-9CAD-8BE902B62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792" y="457200"/>
            <a:ext cx="3200400" cy="274320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nl-NL"/>
              <a:t>Titel van presentatie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1967A1E4-3DCB-0034-0699-6EF133B37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48F63A3B-78C7-47BE-AE5E-E10140E04643}" type="slidenum">
              <a:rPr lang="nl-NL" dirty="0"/>
              <a:pPr rtl="0">
                <a:spcAft>
                  <a:spcPts val="600"/>
                </a:spcAft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>
            <a:extLst>
              <a:ext uri="{FF2B5EF4-FFF2-40B4-BE49-F238E27FC236}">
                <a16:creationId xmlns:a16="http://schemas.microsoft.com/office/drawing/2014/main" id="{4A8806A5-99F2-88B5-09DB-55D354B60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263"/>
            <a:ext cx="11813309" cy="672147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5" name="Tijdelijke aanduiding voor dianummer 24" hidden="1">
            <a:extLst>
              <a:ext uri="{FF2B5EF4-FFF2-40B4-BE49-F238E27FC236}">
                <a16:creationId xmlns:a16="http://schemas.microsoft.com/office/drawing/2014/main" id="{5058AE03-D409-0714-CCED-4548A9C9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>
              <a:spcAft>
                <a:spcPts val="600"/>
              </a:spcAft>
            </a:pPr>
            <a:fld id="{48F63A3B-78C7-47BE-AE5E-E10140E04643}" type="slidenum">
              <a:rPr lang="nl-NL" smtClean="0"/>
              <a:pPr rtl="0">
                <a:spcAft>
                  <a:spcPts val="600"/>
                </a:spcAft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0280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jdelijke aanduiding voor voettekst 100">
            <a:extLst>
              <a:ext uri="{FF2B5EF4-FFF2-40B4-BE49-F238E27FC236}">
                <a16:creationId xmlns:a16="http://schemas.microsoft.com/office/drawing/2014/main" id="{A45E958A-ABCE-B639-C555-90CCC8898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Titel van presentatie</a:t>
            </a:r>
            <a:endParaRPr lang="nl-NL" dirty="0"/>
          </a:p>
        </p:txBody>
      </p:sp>
      <p:sp>
        <p:nvSpPr>
          <p:cNvPr id="102" name="Tijdelijke aanduiding voor dianummer 101">
            <a:extLst>
              <a:ext uri="{FF2B5EF4-FFF2-40B4-BE49-F238E27FC236}">
                <a16:creationId xmlns:a16="http://schemas.microsoft.com/office/drawing/2014/main" id="{51BDF1B8-4D26-9C08-3102-6224AA6A4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48F63A3B-78C7-47BE-AE5E-E10140E04643}" type="slidenum">
              <a:rPr lang="nl-NL" smtClean="0"/>
              <a:pPr rtl="0"/>
              <a:t>9</a:t>
            </a:fld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371CEB5-0F43-BA22-C4E7-3A84E631DA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235075"/>
            <a:ext cx="10671175" cy="766763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 sz="4000" dirty="0"/>
              <a:t>HOE WE DAT REALISEREN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FC63C25-FE2A-0C11-2CEA-A80AA78FC36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2743200"/>
            <a:ext cx="3328988" cy="3557588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ROI</a:t>
            </a:r>
          </a:p>
        </p:txBody>
      </p:sp>
      <p:pic>
        <p:nvPicPr>
          <p:cNvPr id="72" name="Tijdelijke aanduiding voor afbeelding 71" descr="pictogram van abacus">
            <a:extLst>
              <a:ext uri="{FF2B5EF4-FFF2-40B4-BE49-F238E27FC236}">
                <a16:creationId xmlns:a16="http://schemas.microsoft.com/office/drawing/2014/main" id="{FD5AE93E-9743-FD3B-C935-638BF9D159C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/>
          <a:srcRect/>
          <a:stretch/>
        </p:blipFill>
        <p:spPr>
          <a:xfrm>
            <a:off x="0" y="2259013"/>
            <a:ext cx="931863" cy="931862"/>
          </a:xfrm>
        </p:spPr>
      </p:pic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5AD6749A-51D8-599C-7C31-9922CF228D3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3949700"/>
            <a:ext cx="2889250" cy="2206625"/>
          </a:xfrm>
        </p:spPr>
        <p:txBody>
          <a:bodyPr rtlCol="0">
            <a:normAutofit fontScale="55000" lnSpcReduction="20000"/>
          </a:bodyPr>
          <a:lstStyle>
            <a:defPPr>
              <a:defRPr lang="nl-NL"/>
            </a:defPPr>
          </a:lstStyle>
          <a:p>
            <a:pPr rtl="0"/>
            <a:r>
              <a:rPr lang="nl-NL" dirty="0"/>
              <a:t>Op multimedia gebaseerde expertise en groeistrategieën voor meerdere media bedenken</a:t>
            </a:r>
          </a:p>
          <a:p>
            <a:pPr rtl="0"/>
            <a:r>
              <a:rPr lang="nl-NL" dirty="0"/>
              <a:t>Intellectueel kapitaal van hoge kwaliteit visualiseren</a:t>
            </a:r>
          </a:p>
          <a:p>
            <a:pPr rtl="0"/>
            <a:r>
              <a:rPr lang="nl-NL" dirty="0"/>
              <a:t>Wereldwijde methoden met </a:t>
            </a:r>
            <a:r>
              <a:rPr lang="nl-NL" dirty="0" err="1"/>
              <a:t>webtechnologieën</a:t>
            </a:r>
            <a:r>
              <a:rPr lang="nl-NL" dirty="0"/>
              <a:t> inzetten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8753AB0-02A6-E89E-7E23-593DBF52F4E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863013" y="2743200"/>
            <a:ext cx="3328987" cy="3557588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 dirty="0"/>
              <a:t>NICHEMARKTEN</a:t>
            </a:r>
          </a:p>
        </p:txBody>
      </p:sp>
      <p:pic>
        <p:nvPicPr>
          <p:cNvPr id="76" name="Tijdelijke aanduiding voor afbeelding 75" descr="pictogram van stijgende grafiek">
            <a:extLst>
              <a:ext uri="{FF2B5EF4-FFF2-40B4-BE49-F238E27FC236}">
                <a16:creationId xmlns:a16="http://schemas.microsoft.com/office/drawing/2014/main" id="{7541E72A-A0CB-A011-55A9-1126F707D889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4"/>
          <a:srcRect/>
          <a:stretch/>
        </p:blipFill>
        <p:spPr>
          <a:xfrm>
            <a:off x="11260138" y="2259013"/>
            <a:ext cx="931862" cy="931862"/>
          </a:xfrm>
        </p:spPr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0BF56CE2-ADEB-1E22-50FB-9F2AB378648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377363" y="3949700"/>
            <a:ext cx="2814637" cy="2206625"/>
          </a:xfrm>
        </p:spPr>
        <p:txBody>
          <a:bodyPr rtlCol="0">
            <a:normAutofit fontScale="62500" lnSpcReduction="20000"/>
          </a:bodyPr>
          <a:lstStyle>
            <a:defPPr>
              <a:defRPr lang="nl-NL"/>
            </a:defPPr>
          </a:lstStyle>
          <a:p>
            <a:pPr rtl="0"/>
            <a:r>
              <a:rPr lang="nl-NL" dirty="0"/>
              <a:t>Schaalbare klantenservice bereiken met behulp van duurzame strategieën</a:t>
            </a:r>
          </a:p>
          <a:p>
            <a:pPr rtl="0"/>
            <a:r>
              <a:rPr lang="nl-NL" dirty="0"/>
              <a:t>Toonaangevende </a:t>
            </a:r>
            <a:r>
              <a:rPr lang="nl-NL" dirty="0" err="1"/>
              <a:t>webservices</a:t>
            </a:r>
            <a:r>
              <a:rPr lang="nl-NL" dirty="0"/>
              <a:t> met geavanceerde deliverables inzetten</a:t>
            </a:r>
          </a:p>
          <a:p>
            <a:pPr rtl="0"/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3745CA7-A767-9133-8871-800B16D5D72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864600" y="2743200"/>
            <a:ext cx="3327400" cy="3557588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TOELEVERINGSKETENS</a:t>
            </a:r>
            <a:endParaRPr lang="nl-NL" dirty="0"/>
          </a:p>
        </p:txBody>
      </p:sp>
      <p:pic>
        <p:nvPicPr>
          <p:cNvPr id="80" name="Tijdelijke aanduiding voor afbeelding 79" descr="pictogram van kettingschakel">
            <a:extLst>
              <a:ext uri="{FF2B5EF4-FFF2-40B4-BE49-F238E27FC236}">
                <a16:creationId xmlns:a16="http://schemas.microsoft.com/office/drawing/2014/main" id="{FCC17566-BE36-5CE0-25C6-8AC132D1479D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5"/>
          <a:srcRect t="85" b="85"/>
          <a:stretch/>
        </p:blipFill>
        <p:spPr>
          <a:xfrm>
            <a:off x="11258550" y="2259013"/>
            <a:ext cx="933450" cy="931862"/>
          </a:xfrm>
        </p:spPr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7063C991-877C-CD1D-A03D-547E04121FE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342438" y="3949700"/>
            <a:ext cx="2849562" cy="2206625"/>
          </a:xfrm>
        </p:spPr>
        <p:txBody>
          <a:bodyPr rtlCol="0">
            <a:normAutofit fontScale="62500" lnSpcReduction="20000"/>
          </a:bodyPr>
          <a:lstStyle>
            <a:defPPr>
              <a:defRPr lang="nl-NL"/>
            </a:defPPr>
          </a:lstStyle>
          <a:p>
            <a:pPr rtl="0"/>
            <a:r>
              <a:rPr lang="nl-NL" dirty="0"/>
              <a:t>Eén-op-één-klantenservice ontwikkelen met robuuste ideeën</a:t>
            </a:r>
          </a:p>
          <a:p>
            <a:pPr rtl="0"/>
            <a:r>
              <a:rPr lang="nl-NL" dirty="0"/>
              <a:t>Tijdige levering van te leveren producten voor </a:t>
            </a:r>
            <a:r>
              <a:rPr lang="nl-NL" dirty="0" err="1"/>
              <a:t>realtime</a:t>
            </a:r>
            <a:r>
              <a:rPr lang="nl-NL" dirty="0"/>
              <a:t> schema's maximaliseren</a:t>
            </a:r>
          </a:p>
          <a:p>
            <a:pPr rtl="0"/>
            <a:endParaRPr lang="nl-NL" dirty="0"/>
          </a:p>
          <a:p>
            <a:pPr rtl="0"/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45AFF17-E709-359A-EBB5-383A77D46B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21672" y="64655"/>
            <a:ext cx="12219708" cy="689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4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1374540_TF78438558_Win32" id="{D520010D-9C4B-4F49-AFDB-A48B5AD9DA15}" vid="{CC81D3BC-1073-40B8-B0C9-65E403ADD837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{0BBBFC7D-E41A-425D-9CBB-A070111FCEDF}tf78438558_win32</Template>
  <TotalTime>0</TotalTime>
  <Words>134</Words>
  <Application>Microsoft Office PowerPoint</Application>
  <PresentationFormat>Breedbeeld</PresentationFormat>
  <Paragraphs>41</Paragraphs>
  <Slides>12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Aptos</vt:lpstr>
      <vt:lpstr>Arial</vt:lpstr>
      <vt:lpstr>Arial Black</vt:lpstr>
      <vt:lpstr>Calibri</vt:lpstr>
      <vt:lpstr>Sabon Next LT</vt:lpstr>
      <vt:lpstr>Office-thema</vt:lpstr>
      <vt:lpstr>2024  verwachtingen collega’s </vt:lpstr>
      <vt:lpstr>AGENDA</vt:lpstr>
      <vt:lpstr>brussel</vt:lpstr>
      <vt:lpstr>PowerPoint-presentatie</vt:lpstr>
      <vt:lpstr>PowerPoint-presentatie</vt:lpstr>
      <vt:lpstr>PowerPoint-presentatie</vt:lpstr>
      <vt:lpstr>Groei van de jaarlijkse opbrengst</vt:lpstr>
      <vt:lpstr>PowerPoint-presentatie</vt:lpstr>
      <vt:lpstr>HOE WE DAT REALISEREN</vt:lpstr>
      <vt:lpstr>PowerPoint-presentatie</vt:lpstr>
      <vt:lpstr>BEDANKT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 verwachtingen collega’s </dc:title>
  <dc:subject/>
  <dc:creator>bernard busschaert</dc:creator>
  <cp:lastModifiedBy>bernard busschaert</cp:lastModifiedBy>
  <cp:revision>1</cp:revision>
  <dcterms:created xsi:type="dcterms:W3CDTF">2023-12-26T09:23:46Z</dcterms:created>
  <dcterms:modified xsi:type="dcterms:W3CDTF">2023-12-26T10:18:33Z</dcterms:modified>
</cp:coreProperties>
</file>