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18" r:id="rId1"/>
  </p:sldMasterIdLst>
  <p:notesMasterIdLst>
    <p:notesMasterId r:id="rId58"/>
  </p:notesMasterIdLst>
  <p:sldIdLst>
    <p:sldId id="256" r:id="rId2"/>
    <p:sldId id="497" r:id="rId3"/>
    <p:sldId id="476" r:id="rId4"/>
    <p:sldId id="505" r:id="rId5"/>
    <p:sldId id="399" r:id="rId6"/>
    <p:sldId id="258" r:id="rId7"/>
    <p:sldId id="495" r:id="rId8"/>
    <p:sldId id="460" r:id="rId9"/>
    <p:sldId id="260" r:id="rId10"/>
    <p:sldId id="468" r:id="rId11"/>
    <p:sldId id="439" r:id="rId12"/>
    <p:sldId id="412" r:id="rId13"/>
    <p:sldId id="498" r:id="rId14"/>
    <p:sldId id="499" r:id="rId15"/>
    <p:sldId id="500" r:id="rId16"/>
    <p:sldId id="501" r:id="rId17"/>
    <p:sldId id="502" r:id="rId18"/>
    <p:sldId id="503" r:id="rId19"/>
    <p:sldId id="504" r:id="rId20"/>
    <p:sldId id="485" r:id="rId21"/>
    <p:sldId id="264" r:id="rId22"/>
    <p:sldId id="466" r:id="rId23"/>
    <p:sldId id="465" r:id="rId24"/>
    <p:sldId id="404" r:id="rId25"/>
    <p:sldId id="336" r:id="rId26"/>
    <p:sldId id="462" r:id="rId27"/>
    <p:sldId id="272" r:id="rId28"/>
    <p:sldId id="496" r:id="rId29"/>
    <p:sldId id="274" r:id="rId30"/>
    <p:sldId id="380" r:id="rId31"/>
    <p:sldId id="415" r:id="rId32"/>
    <p:sldId id="403" r:id="rId33"/>
    <p:sldId id="419" r:id="rId34"/>
    <p:sldId id="420" r:id="rId35"/>
    <p:sldId id="421" r:id="rId36"/>
    <p:sldId id="422" r:id="rId37"/>
    <p:sldId id="477" r:id="rId38"/>
    <p:sldId id="478" r:id="rId39"/>
    <p:sldId id="479" r:id="rId40"/>
    <p:sldId id="480" r:id="rId41"/>
    <p:sldId id="481" r:id="rId42"/>
    <p:sldId id="482" r:id="rId43"/>
    <p:sldId id="483" r:id="rId44"/>
    <p:sldId id="484" r:id="rId45"/>
    <p:sldId id="486" r:id="rId46"/>
    <p:sldId id="487" r:id="rId47"/>
    <p:sldId id="488" r:id="rId48"/>
    <p:sldId id="489" r:id="rId49"/>
    <p:sldId id="490" r:id="rId50"/>
    <p:sldId id="491" r:id="rId51"/>
    <p:sldId id="492" r:id="rId52"/>
    <p:sldId id="493" r:id="rId53"/>
    <p:sldId id="344" r:id="rId54"/>
    <p:sldId id="400" r:id="rId55"/>
    <p:sldId id="386" r:id="rId56"/>
    <p:sldId id="494" r:id="rId57"/>
  </p:sldIdLst>
  <p:sldSz cx="11518900" cy="6477000"/>
  <p:notesSz cx="9929813" cy="6797675"/>
  <p:embeddedFontLst>
    <p:embeddedFont>
      <p:font typeface="Arial Black" panose="020B0A04020102020204" pitchFamily="34" charset="0"/>
      <p:bold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Constantia" panose="02030602050306030303" pitchFamily="18" charset="0"/>
      <p:regular r:id="rId66"/>
      <p:bold r:id="rId67"/>
      <p:italic r:id="rId68"/>
      <p:boldItalic r:id="rId69"/>
    </p:embeddedFont>
    <p:embeddedFont>
      <p:font typeface="LJQQAM+ITC Zapf Chancery Medium Italic" panose="020B0604020202020204"/>
      <p:regular r:id="rId70"/>
    </p:embeddedFont>
    <p:embeddedFont>
      <p:font typeface="Wingdings 3" panose="05040102010807070707" pitchFamily="18" charset="2"/>
      <p:regular r:id="rId71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497"/>
            <p14:sldId id="476"/>
            <p14:sldId id="505"/>
            <p14:sldId id="399"/>
            <p14:sldId id="258"/>
            <p14:sldId id="495"/>
          </p14:sldIdLst>
        </p14:section>
        <p14:section name="Naamloze sectie" id="{8755B586-2486-49CE-8420-C76D66869903}">
          <p14:sldIdLst>
            <p14:sldId id="460"/>
            <p14:sldId id="260"/>
            <p14:sldId id="468"/>
            <p14:sldId id="439"/>
            <p14:sldId id="412"/>
            <p14:sldId id="498"/>
            <p14:sldId id="499"/>
            <p14:sldId id="500"/>
            <p14:sldId id="501"/>
            <p14:sldId id="502"/>
            <p14:sldId id="503"/>
            <p14:sldId id="504"/>
            <p14:sldId id="485"/>
            <p14:sldId id="264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  <p14:sldId id="380"/>
            <p14:sldId id="415"/>
            <p14:sldId id="403"/>
            <p14:sldId id="419"/>
            <p14:sldId id="420"/>
            <p14:sldId id="421"/>
            <p14:sldId id="422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344"/>
            <p14:sldId id="400"/>
            <p14:sldId id="386"/>
            <p14:sldId id="4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44D1D6-BEC9-412B-BCEE-84DFFB036174}" v="3" dt="2023-12-22T09:36:23.0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>
      <p:cViewPr varScale="1">
        <p:scale>
          <a:sx n="109" d="100"/>
          <a:sy n="109" d="100"/>
        </p:scale>
        <p:origin x="138" y="354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busschaert" userId="3712a37b8b467b77" providerId="LiveId" clId="{8B44D1D6-BEC9-412B-BCEE-84DFFB036174}"/>
    <pc:docChg chg="addSld modSld modSection">
      <pc:chgData name="bernard busschaert" userId="3712a37b8b467b77" providerId="LiveId" clId="{8B44D1D6-BEC9-412B-BCEE-84DFFB036174}" dt="2023-12-22T09:36:23.091" v="45"/>
      <pc:docMkLst>
        <pc:docMk/>
      </pc:docMkLst>
      <pc:sldChg chg="addSp modSp mod">
        <pc:chgData name="bernard busschaert" userId="3712a37b8b467b77" providerId="LiveId" clId="{8B44D1D6-BEC9-412B-BCEE-84DFFB036174}" dt="2023-12-21T08:55:19.071" v="43" actId="20577"/>
        <pc:sldMkLst>
          <pc:docMk/>
          <pc:sldMk cId="3010011839" sldId="476"/>
        </pc:sldMkLst>
        <pc:spChg chg="add mod">
          <ac:chgData name="bernard busschaert" userId="3712a37b8b467b77" providerId="LiveId" clId="{8B44D1D6-BEC9-412B-BCEE-84DFFB036174}" dt="2023-12-21T08:55:19.071" v="43" actId="20577"/>
          <ac:spMkLst>
            <pc:docMk/>
            <pc:sldMk cId="3010011839" sldId="476"/>
            <ac:spMk id="6" creationId="{CD00FCD4-5E80-3E77-4716-2B44B702EFF5}"/>
          </ac:spMkLst>
        </pc:spChg>
      </pc:sldChg>
      <pc:sldChg chg="addSp modSp new modAnim">
        <pc:chgData name="bernard busschaert" userId="3712a37b8b467b77" providerId="LiveId" clId="{8B44D1D6-BEC9-412B-BCEE-84DFFB036174}" dt="2023-12-22T09:36:23.091" v="45"/>
        <pc:sldMkLst>
          <pc:docMk/>
          <pc:sldMk cId="3252289449" sldId="505"/>
        </pc:sldMkLst>
        <pc:picChg chg="add mod">
          <ac:chgData name="bernard busschaert" userId="3712a37b8b467b77" providerId="LiveId" clId="{8B44D1D6-BEC9-412B-BCEE-84DFFB036174}" dt="2023-12-22T09:36:23.091" v="45"/>
          <ac:picMkLst>
            <pc:docMk/>
            <pc:sldMk cId="3252289449" sldId="505"/>
            <ac:picMk id="6" creationId="{1CEB8904-CFD4-10F9-95DE-A704DA3D93C0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698B362-4E52-4CA8-B568-B31D02ED3086}" type="presOf" srcId="{53A3BC40-D848-42E8-B02C-D3435AFDD15F}" destId="{295320C5-78FA-4109-9C97-D900B70013E4}" srcOrd="0" destOrd="0" presId="urn:microsoft.com/office/officeart/2005/8/layout/vList2"/>
    <dgm:cxn modelId="{E16C9964-9EF1-4D33-B9C8-EC4DAAB672DC}" type="presOf" srcId="{978A7F72-9446-4607-B7F4-6767861DBBAB}" destId="{25FFA75A-14B9-4430-BF3A-8547943A3082}" srcOrd="0" destOrd="0" presId="urn:microsoft.com/office/officeart/2005/8/layout/vList2"/>
    <dgm:cxn modelId="{AE757B55-6A16-4F1D-9787-880B1D4D9563}" type="presOf" srcId="{80A314BF-352E-4944-A88C-7AB0CBF31700}" destId="{73DA6E23-222E-4423-8948-6E9F4617F3DD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1CFD3DA7-16A8-4B9A-89AA-65D502B31945}" type="presOf" srcId="{7B162C0D-8231-49A0-8533-B5A9CBD00339}" destId="{E096775B-7B39-4BF8-99D3-60B2B4E8F1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272D3FD1-9DC7-49A3-B238-C27A809CB6D3}" type="presOf" srcId="{56448D94-16A9-4895-8FAA-122E436DE52B}" destId="{7E41B242-1C41-4C10-8D84-36987FB16C55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6C5244F7-4992-44EE-B94B-04F21B8362FE}" type="presOf" srcId="{0EE3F159-F1D6-4FE3-B33A-A6B592245C74}" destId="{07112140-1C35-4468-BBEE-3F86CCBB94A1}" srcOrd="0" destOrd="0" presId="urn:microsoft.com/office/officeart/2005/8/layout/vList2"/>
    <dgm:cxn modelId="{B3375DA0-D145-4774-8510-AF907B8B7EAF}" type="presParOf" srcId="{07112140-1C35-4468-BBEE-3F86CCBB94A1}" destId="{7E41B242-1C41-4C10-8D84-36987FB16C55}" srcOrd="0" destOrd="0" presId="urn:microsoft.com/office/officeart/2005/8/layout/vList2"/>
    <dgm:cxn modelId="{D9309F71-592C-4C21-BDB7-71B22FC99721}" type="presParOf" srcId="{07112140-1C35-4468-BBEE-3F86CCBB94A1}" destId="{44BD79E6-D2EB-4041-9CF8-920DC0D6B14D}" srcOrd="1" destOrd="0" presId="urn:microsoft.com/office/officeart/2005/8/layout/vList2"/>
    <dgm:cxn modelId="{67381084-0C14-476C-A3CD-D6022B672F1E}" type="presParOf" srcId="{07112140-1C35-4468-BBEE-3F86CCBB94A1}" destId="{73DA6E23-222E-4423-8948-6E9F4617F3DD}" srcOrd="2" destOrd="0" presId="urn:microsoft.com/office/officeart/2005/8/layout/vList2"/>
    <dgm:cxn modelId="{8047C079-6ACF-4A49-A827-B823528D597E}" type="presParOf" srcId="{07112140-1C35-4468-BBEE-3F86CCBB94A1}" destId="{B61176B5-E0F4-45E2-B9CC-EFD3B789FC6D}" srcOrd="3" destOrd="0" presId="urn:microsoft.com/office/officeart/2005/8/layout/vList2"/>
    <dgm:cxn modelId="{099FC227-9C12-44C5-8C4D-F6C96A848FE3}" type="presParOf" srcId="{07112140-1C35-4468-BBEE-3F86CCBB94A1}" destId="{25FFA75A-14B9-4430-BF3A-8547943A3082}" srcOrd="4" destOrd="0" presId="urn:microsoft.com/office/officeart/2005/8/layout/vList2"/>
    <dgm:cxn modelId="{ED039FF0-32C5-4A5C-ABE1-8DD48946BB7D}" type="presParOf" srcId="{07112140-1C35-4468-BBEE-3F86CCBB94A1}" destId="{50C23378-6BE4-4B61-AF28-AEC502787224}" srcOrd="5" destOrd="0" presId="urn:microsoft.com/office/officeart/2005/8/layout/vList2"/>
    <dgm:cxn modelId="{5A321DFE-7B0D-4A22-8AC5-04806C33E246}" type="presParOf" srcId="{07112140-1C35-4468-BBEE-3F86CCBB94A1}" destId="{295320C5-78FA-4109-9C97-D900B70013E4}" srcOrd="6" destOrd="0" presId="urn:microsoft.com/office/officeart/2005/8/layout/vList2"/>
    <dgm:cxn modelId="{ECF81F4E-406C-45D2-B319-DD4E8E96CA1B}" type="presParOf" srcId="{07112140-1C35-4468-BBEE-3F86CCBB94A1}" destId="{2426C956-4A97-4626-8865-3FBFAFE1EF2A}" srcOrd="7" destOrd="0" presId="urn:microsoft.com/office/officeart/2005/8/layout/vList2"/>
    <dgm:cxn modelId="{E649782D-A72C-4C34-8D74-8A9ACA95AF6E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5638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DE LAASTE 3000 JAAR IS ER MAAR WEINIG VERANDERD OP DEZE AARDE OM UW VERMOGEN AFTESCHERMEN  TEGEN KOOPKRACHTVERLIES</a:t>
          </a:r>
          <a:endParaRPr lang="en-US" sz="1200" kern="1200"/>
        </a:p>
      </dsp:txBody>
      <dsp:txXfrm>
        <a:off x="32213" y="88596"/>
        <a:ext cx="3384326" cy="595453"/>
      </dsp:txXfrm>
    </dsp:sp>
    <dsp:sp modelId="{73DA6E23-222E-4423-8948-6E9F4617F3DD}">
      <dsp:nvSpPr>
        <dsp:cNvPr id="0" name=""/>
        <dsp:cNvSpPr/>
      </dsp:nvSpPr>
      <dsp:spPr>
        <a:xfrm>
          <a:off x="0" y="75082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BEURZEN.OBLIGATIES ALLES ZAL IN WAARDE VERMINDEREN</a:t>
          </a:r>
          <a:endParaRPr lang="en-US" sz="1200" kern="1200"/>
        </a:p>
      </dsp:txBody>
      <dsp:txXfrm>
        <a:off x="32213" y="783036"/>
        <a:ext cx="3384326" cy="595453"/>
      </dsp:txXfrm>
    </dsp:sp>
    <dsp:sp modelId="{25FFA75A-14B9-4430-BF3A-8547943A3082}">
      <dsp:nvSpPr>
        <dsp:cNvPr id="0" name=""/>
        <dsp:cNvSpPr/>
      </dsp:nvSpPr>
      <dsp:spPr>
        <a:xfrm>
          <a:off x="0" y="144526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UITSLUITEND FYSISCH GOUD KAN U BEHOEDEN VAN DIT VERLIES</a:t>
          </a:r>
          <a:endParaRPr lang="en-US" sz="1200" kern="1200"/>
        </a:p>
      </dsp:txBody>
      <dsp:txXfrm>
        <a:off x="32213" y="1477476"/>
        <a:ext cx="3384326" cy="595453"/>
      </dsp:txXfrm>
    </dsp:sp>
    <dsp:sp modelId="{295320C5-78FA-4109-9C97-D900B70013E4}">
      <dsp:nvSpPr>
        <dsp:cNvPr id="0" name=""/>
        <dsp:cNvSpPr/>
      </dsp:nvSpPr>
      <dsp:spPr>
        <a:xfrm>
          <a:off x="0" y="213970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GOUDSTAVEN BEHOUDEN AL SINDS 3000JAAR STEEDS HUN KOOPKRACHT</a:t>
          </a:r>
          <a:endParaRPr lang="en-US" sz="1200" kern="1200"/>
        </a:p>
      </dsp:txBody>
      <dsp:txXfrm>
        <a:off x="32213" y="2171916"/>
        <a:ext cx="3384326" cy="595453"/>
      </dsp:txXfrm>
    </dsp:sp>
    <dsp:sp modelId="{E096775B-7B39-4BF8-99D3-60B2B4E8F1F1}">
      <dsp:nvSpPr>
        <dsp:cNvPr id="0" name=""/>
        <dsp:cNvSpPr/>
      </dsp:nvSpPr>
      <dsp:spPr>
        <a:xfrm>
          <a:off x="0" y="283414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EN JA AZIE EN CHINA GELOVEN MASSAAL DAARIN</a:t>
          </a:r>
          <a:endParaRPr lang="en-US" sz="1200" kern="1200"/>
        </a:p>
      </dsp:txBody>
      <dsp:txXfrm>
        <a:off x="32213" y="2866356"/>
        <a:ext cx="3384326" cy="595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22/12/2023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570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837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55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1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51A10-B988-D86F-E2DF-651C031AD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863" y="1060009"/>
            <a:ext cx="8639175" cy="2254956"/>
          </a:xfrm>
        </p:spPr>
        <p:txBody>
          <a:bodyPr anchor="b"/>
          <a:lstStyle>
            <a:lvl1pPr algn="ctr"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0C476F7-6169-3D0F-2C22-C4422C9E2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863" y="3401925"/>
            <a:ext cx="8639175" cy="1563775"/>
          </a:xfrm>
        </p:spPr>
        <p:txBody>
          <a:bodyPr/>
          <a:lstStyle>
            <a:lvl1pPr marL="0" indent="0" algn="ctr">
              <a:buNone/>
              <a:defRPr sz="2267"/>
            </a:lvl1pPr>
            <a:lvl2pPr marL="431780" indent="0" algn="ctr">
              <a:buNone/>
              <a:defRPr sz="1889"/>
            </a:lvl2pPr>
            <a:lvl3pPr marL="863559" indent="0" algn="ctr">
              <a:buNone/>
              <a:defRPr sz="1700"/>
            </a:lvl3pPr>
            <a:lvl4pPr marL="1295339" indent="0" algn="ctr">
              <a:buNone/>
              <a:defRPr sz="1511"/>
            </a:lvl4pPr>
            <a:lvl5pPr marL="1727119" indent="0" algn="ctr">
              <a:buNone/>
              <a:defRPr sz="1511"/>
            </a:lvl5pPr>
            <a:lvl6pPr marL="2158898" indent="0" algn="ctr">
              <a:buNone/>
              <a:defRPr sz="1511"/>
            </a:lvl6pPr>
            <a:lvl7pPr marL="2590678" indent="0" algn="ctr">
              <a:buNone/>
              <a:defRPr sz="1511"/>
            </a:lvl7pPr>
            <a:lvl8pPr marL="3022458" indent="0" algn="ctr">
              <a:buNone/>
              <a:defRPr sz="1511"/>
            </a:lvl8pPr>
            <a:lvl9pPr marL="3454237" indent="0" algn="ctr">
              <a:buNone/>
              <a:defRPr sz="1511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7F06ED-7EAE-C540-69A2-F620FF5C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E9D-F71D-4704-AE5B-400287031B1B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EA42CB-5E6B-4013-9A6A-ECD7B50D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E2000F-BDAD-175D-1AFE-09BCE519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73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33752-0BD7-B61B-30F5-35666AC3A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4A474A-1BF9-9AFF-17BF-7AAB87776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A5C8E6-10E2-F851-7665-FB541BA73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176F44-B3C9-E142-02F8-FE85E3C2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FFAF34-41FC-FFB6-F16B-1A5A1AF4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37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4A40EEA-460C-AFA9-E0FA-CA2B31099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3213" y="344840"/>
            <a:ext cx="2483763" cy="548895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8501614-7E56-223F-8D04-6746CDCD1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1924" y="344840"/>
            <a:ext cx="7307302" cy="548895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C88245-8D4F-984A-5DC1-CFD0DF3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2E08D5-CDF9-4C27-1C1B-474DD9E7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33823E-B87F-3342-CDFC-690190D2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55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8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78130-8D84-FEBD-4CE6-0BA46E08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0DC2E2-3C5A-1560-FC16-A0BAD877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EE11C8-2C36-B443-BC57-34370679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53A02C-4824-DDC2-66F0-A323349E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D6727B-B534-7B50-961C-0B3CDAE56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08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BE889-A5E6-1AB4-C3F7-130CC151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5" y="1614753"/>
            <a:ext cx="9935051" cy="2694252"/>
          </a:xfrm>
        </p:spPr>
        <p:txBody>
          <a:bodyPr anchor="b"/>
          <a:lstStyle>
            <a:lvl1pPr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DCA46A-9075-71D6-DBA8-74FC31C9A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925" y="4334493"/>
            <a:ext cx="9935051" cy="1416843"/>
          </a:xfrm>
        </p:spPr>
        <p:txBody>
          <a:bodyPr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431780" indent="0">
              <a:buNone/>
              <a:defRPr sz="1889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EBEC85-21DC-A5B7-62AC-056B48FE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4D80E5-BB83-09A2-6496-345B0DD5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8ABA98-5823-110E-A18F-AD25B036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37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81746-DA2F-3502-5F63-05231F4A0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846B99-8B9D-47C3-E995-82982FF6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924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0CAF88-52D1-9F52-0EAE-BCA01C84A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1443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2CB558-7352-545D-9C0B-B1C09C41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12/22/2023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50DCB5-39E2-BC65-FD00-AEEECACA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4AA0EB-630D-C95D-70A9-C7EE51E8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85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5D6CC-FCDA-F7DB-4877-7C1DFA5F1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344841"/>
            <a:ext cx="9935051" cy="12519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F58371-30BE-DD7F-F8D2-E053024E4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425" y="1587765"/>
            <a:ext cx="4873034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7AF33F-E64C-1C4A-23BE-F3D3A51B1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425" y="2365904"/>
            <a:ext cx="4873034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0BFF387-0AD2-4804-AD0C-FDE51A067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1443" y="1587765"/>
            <a:ext cx="4897033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5ED10AF-8FD5-25E2-BB52-4F9408A81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1443" y="2365904"/>
            <a:ext cx="4897033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3CB69C-73C0-D550-141A-662DDA55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12/22/2023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9CC4399-DF25-D443-9E4F-16EBFC709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191B934-1DC8-CC6B-F5C9-D41E4B12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06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0C458-0A33-B142-7C31-894CECDB6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D6FA200-52FC-A7B7-8DF9-CE797CF5E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12/22/2023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B96D0F-4138-6462-833C-1CAFAB1F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09DDB82-FD18-BDDA-E075-C46CC1C6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45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CD03BD-11C5-332F-887D-54C136DD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12/22/2023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52FE5ED-5815-60DD-A65B-25506E45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7D2854-8642-2273-2515-830956D4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92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87D4B-E8FC-C74F-6068-25BDE8968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40D7F2-AA48-1843-6732-FA939447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4E5798-53B4-09CE-7007-08F7226B7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CBAD75-8A85-60A4-A425-B0BB9F80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12/22/2023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F73793-8466-5F4D-EDD3-0E41E132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23CA7B-4124-20FB-DB84-EF94CB67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30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FA267-9E54-0B19-4548-99A40B6E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1CCDAAB-6419-4E39-776B-B2D0ECE37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 marL="0" indent="0">
              <a:buNone/>
              <a:defRPr sz="3022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549CBD-B148-12E0-7F5A-FA8CC2BAF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C81900-7289-0F5F-9D25-D9E02472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12/22/2023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BA928F-B1C5-413D-F985-9A139BC5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CABCCC-343A-E73F-0B82-0E2AC2F6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870020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BB77FB2-E1D2-A00E-3454-9BF5F4D4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5" y="344841"/>
            <a:ext cx="9935051" cy="1251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86F3A7-8917-2A22-B5C3-8812F0B4D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925" y="1724201"/>
            <a:ext cx="9935051" cy="4109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784906-3E76-5CFA-80A9-334A54129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924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7723-9AB6-4880-AA78-6BD21EBC34E1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52A1AE-4D60-D087-F6AF-F0DEF4E68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5636" y="6003220"/>
            <a:ext cx="3887629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173EE5-7169-8241-ADD1-E5570B78C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5223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525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  <p:sldLayoutId id="21474850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90" indent="-215890" algn="l" defTabSz="863559" rtl="0" eaLnBrk="1" latinLnBrk="0" hangingPunct="1">
        <a:lnSpc>
          <a:spcPct val="90000"/>
        </a:lnSpc>
        <a:spcBef>
          <a:spcPts val="944"/>
        </a:spcBef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1pPr>
      <a:lvl2pPr marL="647670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07944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00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478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656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834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0127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6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7.png"/><Relationship Id="rId9" Type="http://schemas.microsoft.com/office/2007/relationships/diagramDrawing" Target="../diagrams/drawing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advisor.mexem.com/login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12/22/2023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5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9558727-94D3-431D-D0ED-8CD50907A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1" t="9091" r="31547" b="1"/>
          <a:stretch/>
        </p:blipFill>
        <p:spPr>
          <a:xfrm>
            <a:off x="3328962" y="10"/>
            <a:ext cx="8189938" cy="6476990"/>
          </a:xfrm>
          <a:prstGeom prst="rect">
            <a:avLst/>
          </a:prstGeom>
        </p:spPr>
      </p:pic>
      <p:sp>
        <p:nvSpPr>
          <p:cNvPr id="103" name="Rectangle 5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8823604" cy="6477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0CBA6D5-106F-9814-1F77-706D5E251430}"/>
              </a:ext>
            </a:extLst>
          </p:cNvPr>
          <p:cNvSpPr/>
          <p:nvPr/>
        </p:nvSpPr>
        <p:spPr>
          <a:xfrm>
            <a:off x="451592" y="1060009"/>
            <a:ext cx="3801237" cy="30261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none" spc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Mooiste eindejaarscado  2024</a:t>
            </a:r>
          </a:p>
        </p:txBody>
      </p:sp>
      <p:sp>
        <p:nvSpPr>
          <p:cNvPr id="104" name="Rectangle 5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7992" y="327403"/>
            <a:ext cx="138176" cy="6652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" name="Rectangle 5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472" y="4294313"/>
            <a:ext cx="3758041" cy="1727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28C772-898D-A932-5483-B662EE93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1592" y="6003219"/>
            <a:ext cx="114729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100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12/22/2023</a:t>
            </a:fld>
            <a:endParaRPr lang="en-US" sz="11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6199A14-A3E9-B705-3C73-55619616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555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100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 sz="110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11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B2F8E27-F6A4-DEBF-3588-C2438D573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70" r="-1" b="6100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11DD9-099A-70CD-8F07-45C05A8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12/22/2023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827C3D-C9F5-4B03-58EA-0A698AF9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11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2C9A401-640E-11F9-D20A-E8AB7D9EA3DB}"/>
              </a:ext>
            </a:extLst>
          </p:cNvPr>
          <p:cNvSpPr/>
          <p:nvPr/>
        </p:nvSpPr>
        <p:spPr>
          <a:xfrm>
            <a:off x="-73198" y="5412613"/>
            <a:ext cx="11326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Groot verschil op welke markt je werkt</a:t>
            </a:r>
          </a:p>
        </p:txBody>
      </p:sp>
    </p:spTree>
    <p:extLst>
      <p:ext uri="{BB962C8B-B14F-4D97-AF65-F5344CB8AC3E}">
        <p14:creationId xmlns:p14="http://schemas.microsoft.com/office/powerpoint/2010/main" val="26115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3E164E4-0434-62A9-CB5C-9F516480C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19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C94A13-5C45-CA2F-206F-B9266322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12/22/2023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45F860-AA57-2C16-114C-C7D12F04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5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9BC8B7E-5BEF-B889-C82A-1D0F61946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6" r="-1" b="-1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171D6F-49D2-838E-FCE0-50FE3378B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12/22/2023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B33D870-7DDE-1495-F311-6E81E77FD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72AC873-71F1-EE84-F433-E8535418C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42" y="907441"/>
            <a:ext cx="10303015" cy="46621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E959DD-4C72-2BEE-F310-AE245FDC5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12/22/2023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7D89574-0A5C-38F1-AF8D-F70A23FA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993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F1AF6A-4055-0E46-7EB2-7DFC0B3C7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12/22/2023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EB2DF6-E513-8264-29A1-6A68BDB9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15</a:t>
            </a:fld>
            <a:endParaRPr lang="en-US" sz="120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9AF108D-5110-B4CB-20B7-ADAC1D450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978" y="128941"/>
            <a:ext cx="7213847" cy="5740339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50D1C0-67A7-CE46-A742-AFC35AAA4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12/22/2023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6263E6-0C06-F36A-0186-6E98D37D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16</a:t>
            </a:fld>
            <a:endParaRPr lang="en-US" sz="120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CF7C9BD-841D-9051-17E3-3747258E4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244" y="570117"/>
            <a:ext cx="6395076" cy="5261562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: Shape 3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3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13C602-3304-3B65-C3FC-83976FAD0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12/22/2023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E12BCF-3961-8657-985E-6938B6F9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17</a:t>
            </a:fld>
            <a:endParaRPr lang="en-US" sz="120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09DF41E-5B63-11B9-178D-6CF944B26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481" y="607718"/>
            <a:ext cx="5781936" cy="5261562"/>
          </a:xfrm>
          <a:prstGeom prst="rect">
            <a:avLst/>
          </a:prstGeom>
          <a:ln>
            <a:noFill/>
          </a:ln>
        </p:spPr>
      </p:pic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5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97C208-3B63-691E-E62F-10935807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12/22/2023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C13DF73-2244-418B-BD77-1E105C8A9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18</a:t>
            </a:fld>
            <a:endParaRPr lang="en-US" sz="120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A710127-06C6-CDA7-9A6D-3AA0A911B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750" y="607718"/>
            <a:ext cx="6855236" cy="5261562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31EBC41-D253-4568-0941-309E4F004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514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AF2D7C-BAC7-C71A-CCF9-19955D1D2F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12/22/2023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F615A5F-6C89-C2E4-A167-2A326E104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2587F4B-5046-900C-B886-C1CE5D64B162}"/>
              </a:ext>
            </a:extLst>
          </p:cNvPr>
          <p:cNvSpPr txBox="1"/>
          <p:nvPr/>
        </p:nvSpPr>
        <p:spPr>
          <a:xfrm>
            <a:off x="214834" y="214164"/>
            <a:ext cx="482453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Biotalys</a:t>
            </a:r>
            <a:r>
              <a:rPr lang="nl-BE" b="1" dirty="0">
                <a:solidFill>
                  <a:srgbClr val="FF0000"/>
                </a:solidFill>
              </a:rPr>
              <a:t> de grootste stijger in </a:t>
            </a:r>
            <a:r>
              <a:rPr lang="nl-BE" b="1" dirty="0" err="1">
                <a:solidFill>
                  <a:srgbClr val="FF0000"/>
                </a:solidFill>
              </a:rPr>
              <a:t>brussel</a:t>
            </a:r>
            <a:r>
              <a:rPr lang="nl-BE" b="1" dirty="0">
                <a:solidFill>
                  <a:srgbClr val="FF0000"/>
                </a:solidFill>
              </a:rPr>
              <a:t> is fundamenteel nog geen 0,95 waard en noteert 4,89€,,,gevaarlijke speculanten</a:t>
            </a:r>
          </a:p>
        </p:txBody>
      </p:sp>
    </p:spTree>
    <p:extLst>
      <p:ext uri="{BB962C8B-B14F-4D97-AF65-F5344CB8AC3E}">
        <p14:creationId xmlns:p14="http://schemas.microsoft.com/office/powerpoint/2010/main" val="170381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5C6FEC6B-0BFB-54A6-2887-C6C00B2BD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082" y="31795"/>
            <a:ext cx="6336704" cy="654759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2B3957-41DD-19B6-4456-5F0F22A77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67072"/>
            <a:ext cx="1511856" cy="2638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12/22/2023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7D1EF9D-1CEB-DE33-3728-00C99419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67072"/>
            <a:ext cx="512735" cy="2638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7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4818D74-49EF-A1C0-2520-536B4649C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51" b="12028"/>
          <a:stretch/>
        </p:blipFill>
        <p:spPr>
          <a:xfrm>
            <a:off x="463635" y="487934"/>
            <a:ext cx="10591629" cy="550113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4E7923-C9E4-B4DF-252E-9DFE491D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smtClean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12/22/2023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FFA7AF-CFD8-1144-53BD-109ED1BB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smtClean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20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0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12/22/2023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96C15AD-3129-27AC-A058-24C0FEE2A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970" y="431800"/>
            <a:ext cx="8640960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12/22/2023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22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518898" cy="647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Freeform: Shape 44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60979" cy="6477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012AB3E-F1D2-AF45-B3DD-85BF8BE3B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64" y="492099"/>
            <a:ext cx="7567410" cy="541069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54821" y="1015455"/>
            <a:ext cx="1476017" cy="1107808"/>
            <a:chOff x="9160561" y="1075188"/>
            <a:chExt cx="1562267" cy="1172973"/>
          </a:xfrm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1375" y="5212404"/>
            <a:ext cx="205389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chemeClr val="bg1">
                    <a:alpha val="80000"/>
                  </a:schemeClr>
                </a:solidFill>
                <a:effectLst/>
              </a:rPr>
              <a:pPr algn="r">
                <a:spcAft>
                  <a:spcPts val="600"/>
                </a:spcAft>
              </a:pPr>
              <a:t>12/22/2023</a:t>
            </a:fld>
            <a:endParaRPr lang="en-US" sz="1000" b="0" i="0">
              <a:solidFill>
                <a:schemeClr val="bg1">
                  <a:alpha val="80000"/>
                </a:schemeClr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1154" y="5699760"/>
            <a:ext cx="518350" cy="5181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chemeClr val="tx1"/>
                </a:solidFill>
                <a:effectLst/>
              </a:rPr>
              <a:pPr algn="ctr">
                <a:spcAft>
                  <a:spcPts val="600"/>
                </a:spcAft>
              </a:pPr>
              <a:t>23</a:t>
            </a:fld>
            <a:endParaRPr lang="en-US" sz="1200" b="0" i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12/22/2023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36DF86-2BC9-C551-D1C6-60076BF52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709612"/>
            <a:ext cx="80391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79B9B2-0CB4-B9FA-6B4D-3D1FE20DF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009" y="431800"/>
            <a:ext cx="7060880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12/22/2023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12/22/2023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26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00D2280-5493-C225-F16B-73FDB02DD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212" y="500062"/>
            <a:ext cx="837247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12/22/2023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 descr="Stapel tijdschriften op een tafel">
            <a:extLst>
              <a:ext uri="{FF2B5EF4-FFF2-40B4-BE49-F238E27FC236}">
                <a16:creationId xmlns:a16="http://schemas.microsoft.com/office/drawing/2014/main" id="{758E7037-6C48-3829-DE8D-97792C641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8" r="2" b="2"/>
          <a:stretch/>
        </p:blipFill>
        <p:spPr>
          <a:xfrm>
            <a:off x="3311157" y="395132"/>
            <a:ext cx="8207743" cy="6081870"/>
          </a:xfrm>
          <a:custGeom>
            <a:avLst/>
            <a:gdLst/>
            <a:ahLst/>
            <a:cxnLst/>
            <a:rect l="l" t="t" r="r" b="b"/>
            <a:pathLst>
              <a:path w="8687357" h="6439627">
                <a:moveTo>
                  <a:pt x="8687357" y="5592682"/>
                </a:moveTo>
                <a:lnTo>
                  <a:pt x="8687357" y="6439627"/>
                </a:lnTo>
                <a:lnTo>
                  <a:pt x="6546927" y="6439627"/>
                </a:lnTo>
                <a:lnTo>
                  <a:pt x="6580991" y="6380627"/>
                </a:lnTo>
                <a:cubicBezTo>
                  <a:pt x="6886366" y="5851702"/>
                  <a:pt x="6886366" y="5851702"/>
                  <a:pt x="6886366" y="5851702"/>
                </a:cubicBezTo>
                <a:cubicBezTo>
                  <a:pt x="6977743" y="5693431"/>
                  <a:pt x="7152970" y="5590847"/>
                  <a:pt x="7338457" y="5596063"/>
                </a:cubicBezTo>
                <a:cubicBezTo>
                  <a:pt x="7793370" y="5594923"/>
                  <a:pt x="8177202" y="5593961"/>
                  <a:pt x="8501061" y="5593149"/>
                </a:cubicBezTo>
                <a:close/>
                <a:moveTo>
                  <a:pt x="7993536" y="3646328"/>
                </a:moveTo>
                <a:cubicBezTo>
                  <a:pt x="8049698" y="3645292"/>
                  <a:pt x="8103038" y="3676088"/>
                  <a:pt x="8130222" y="3725244"/>
                </a:cubicBezTo>
                <a:cubicBezTo>
                  <a:pt x="8574552" y="4499321"/>
                  <a:pt x="8574552" y="4499321"/>
                  <a:pt x="8574552" y="4499321"/>
                </a:cubicBezTo>
                <a:cubicBezTo>
                  <a:pt x="8604367" y="4547767"/>
                  <a:pt x="8603992" y="4610012"/>
                  <a:pt x="8575979" y="4658531"/>
                </a:cubicBezTo>
                <a:cubicBezTo>
                  <a:pt x="8128740" y="5433172"/>
                  <a:pt x="8128740" y="5433172"/>
                  <a:pt x="8128740" y="5433172"/>
                </a:cubicBezTo>
                <a:cubicBezTo>
                  <a:pt x="8099761" y="5483366"/>
                  <a:pt x="8047009" y="5513140"/>
                  <a:pt x="7989180" y="5513215"/>
                </a:cubicBezTo>
                <a:cubicBezTo>
                  <a:pt x="7097611" y="5513779"/>
                  <a:pt x="7097611" y="5513779"/>
                  <a:pt x="7097611" y="5513779"/>
                </a:cubicBezTo>
                <a:cubicBezTo>
                  <a:pt x="7041448" y="5514815"/>
                  <a:pt x="6988108" y="5484020"/>
                  <a:pt x="6960925" y="5434863"/>
                </a:cubicBezTo>
                <a:cubicBezTo>
                  <a:pt x="6515628" y="4662459"/>
                  <a:pt x="6515628" y="4662459"/>
                  <a:pt x="6515628" y="4662459"/>
                </a:cubicBezTo>
                <a:cubicBezTo>
                  <a:pt x="6486779" y="4612341"/>
                  <a:pt x="6486189" y="4551769"/>
                  <a:pt x="6515168" y="4501577"/>
                </a:cubicBezTo>
                <a:cubicBezTo>
                  <a:pt x="6962407" y="3726935"/>
                  <a:pt x="6962407" y="3726935"/>
                  <a:pt x="6962407" y="3726935"/>
                </a:cubicBezTo>
                <a:cubicBezTo>
                  <a:pt x="6990420" y="3678416"/>
                  <a:pt x="7044137" y="3646968"/>
                  <a:pt x="7101000" y="3648566"/>
                </a:cubicBezTo>
                <a:cubicBezTo>
                  <a:pt x="7993536" y="3646328"/>
                  <a:pt x="7993536" y="3646328"/>
                  <a:pt x="7993536" y="3646328"/>
                </a:cubicBezTo>
                <a:close/>
                <a:moveTo>
                  <a:pt x="6711979" y="3263784"/>
                </a:moveTo>
                <a:cubicBezTo>
                  <a:pt x="6731960" y="3263416"/>
                  <a:pt x="6750938" y="3274372"/>
                  <a:pt x="6760609" y="3291861"/>
                </a:cubicBezTo>
                <a:cubicBezTo>
                  <a:pt x="6918689" y="3567256"/>
                  <a:pt x="6918689" y="3567256"/>
                  <a:pt x="6918689" y="3567256"/>
                </a:cubicBezTo>
                <a:cubicBezTo>
                  <a:pt x="6929297" y="3584492"/>
                  <a:pt x="6929164" y="3606636"/>
                  <a:pt x="6919197" y="3623899"/>
                </a:cubicBezTo>
                <a:cubicBezTo>
                  <a:pt x="6760082" y="3899495"/>
                  <a:pt x="6760082" y="3899495"/>
                  <a:pt x="6760082" y="3899495"/>
                </a:cubicBezTo>
                <a:cubicBezTo>
                  <a:pt x="6749772" y="3917353"/>
                  <a:pt x="6731004" y="3927946"/>
                  <a:pt x="6710430" y="3927972"/>
                </a:cubicBezTo>
                <a:cubicBezTo>
                  <a:pt x="6393234" y="3928173"/>
                  <a:pt x="6393234" y="3928173"/>
                  <a:pt x="6393234" y="3928173"/>
                </a:cubicBezTo>
                <a:cubicBezTo>
                  <a:pt x="6373253" y="3928542"/>
                  <a:pt x="6354275" y="3917585"/>
                  <a:pt x="6344604" y="3900096"/>
                </a:cubicBezTo>
                <a:cubicBezTo>
                  <a:pt x="6186180" y="3625297"/>
                  <a:pt x="6186180" y="3625297"/>
                  <a:pt x="6186180" y="3625297"/>
                </a:cubicBezTo>
                <a:cubicBezTo>
                  <a:pt x="6175916" y="3607466"/>
                  <a:pt x="6175706" y="3585916"/>
                  <a:pt x="6186016" y="3568059"/>
                </a:cubicBezTo>
                <a:cubicBezTo>
                  <a:pt x="6345132" y="3292462"/>
                  <a:pt x="6345132" y="3292462"/>
                  <a:pt x="6345132" y="3292462"/>
                </a:cubicBezTo>
                <a:cubicBezTo>
                  <a:pt x="6355098" y="3275200"/>
                  <a:pt x="6374209" y="3264012"/>
                  <a:pt x="6394440" y="3264581"/>
                </a:cubicBezTo>
                <a:cubicBezTo>
                  <a:pt x="6711979" y="3263784"/>
                  <a:pt x="6711979" y="3263784"/>
                  <a:pt x="6711979" y="3263784"/>
                </a:cubicBezTo>
                <a:close/>
                <a:moveTo>
                  <a:pt x="6556655" y="2828022"/>
                </a:moveTo>
                <a:cubicBezTo>
                  <a:pt x="6567205" y="2827827"/>
                  <a:pt x="6577226" y="2833613"/>
                  <a:pt x="6582333" y="2842847"/>
                </a:cubicBezTo>
                <a:cubicBezTo>
                  <a:pt x="6665805" y="2988265"/>
                  <a:pt x="6665805" y="2988265"/>
                  <a:pt x="6665805" y="2988265"/>
                </a:cubicBezTo>
                <a:cubicBezTo>
                  <a:pt x="6671406" y="2997367"/>
                  <a:pt x="6671336" y="3009060"/>
                  <a:pt x="6666073" y="3018175"/>
                </a:cubicBezTo>
                <a:cubicBezTo>
                  <a:pt x="6582055" y="3163699"/>
                  <a:pt x="6582055" y="3163699"/>
                  <a:pt x="6582055" y="3163699"/>
                </a:cubicBezTo>
                <a:cubicBezTo>
                  <a:pt x="6576611" y="3173129"/>
                  <a:pt x="6566700" y="3178722"/>
                  <a:pt x="6555837" y="3178736"/>
                </a:cubicBezTo>
                <a:cubicBezTo>
                  <a:pt x="6388346" y="3178842"/>
                  <a:pt x="6388346" y="3178842"/>
                  <a:pt x="6388346" y="3178842"/>
                </a:cubicBezTo>
                <a:cubicBezTo>
                  <a:pt x="6377796" y="3179037"/>
                  <a:pt x="6367774" y="3173251"/>
                  <a:pt x="6362668" y="3164017"/>
                </a:cubicBezTo>
                <a:cubicBezTo>
                  <a:pt x="6279015" y="3018913"/>
                  <a:pt x="6279015" y="3018913"/>
                  <a:pt x="6279015" y="3018913"/>
                </a:cubicBezTo>
                <a:cubicBezTo>
                  <a:pt x="6273595" y="3009498"/>
                  <a:pt x="6273484" y="2998119"/>
                  <a:pt x="6278928" y="2988689"/>
                </a:cubicBezTo>
                <a:cubicBezTo>
                  <a:pt x="6362947" y="2843165"/>
                  <a:pt x="6362947" y="2843165"/>
                  <a:pt x="6362947" y="2843165"/>
                </a:cubicBezTo>
                <a:cubicBezTo>
                  <a:pt x="6368209" y="2834050"/>
                  <a:pt x="6378300" y="2828143"/>
                  <a:pt x="6388983" y="2828442"/>
                </a:cubicBezTo>
                <a:cubicBezTo>
                  <a:pt x="6556655" y="2828022"/>
                  <a:pt x="6556655" y="2828022"/>
                  <a:pt x="6556655" y="2828022"/>
                </a:cubicBezTo>
                <a:close/>
                <a:moveTo>
                  <a:pt x="4892415" y="2543905"/>
                </a:moveTo>
                <a:cubicBezTo>
                  <a:pt x="5075616" y="2540524"/>
                  <a:pt x="5249615" y="2640982"/>
                  <a:pt x="5338288" y="2801330"/>
                </a:cubicBezTo>
                <a:cubicBezTo>
                  <a:pt x="6787688" y="5326361"/>
                  <a:pt x="6787688" y="5326361"/>
                  <a:pt x="6787688" y="5326361"/>
                </a:cubicBezTo>
                <a:cubicBezTo>
                  <a:pt x="6884949" y="5484390"/>
                  <a:pt x="6883721" y="5687432"/>
                  <a:pt x="6792344" y="5845703"/>
                </a:cubicBezTo>
                <a:cubicBezTo>
                  <a:pt x="6701163" y="6003633"/>
                  <a:pt x="6615681" y="6151692"/>
                  <a:pt x="6535542" y="6290497"/>
                </a:cubicBezTo>
                <a:lnTo>
                  <a:pt x="6449441" y="6439627"/>
                </a:lnTo>
                <a:lnTo>
                  <a:pt x="406513" y="6439627"/>
                </a:lnTo>
                <a:lnTo>
                  <a:pt x="375546" y="6385912"/>
                </a:lnTo>
                <a:cubicBezTo>
                  <a:pt x="71498" y="5858514"/>
                  <a:pt x="71498" y="5858514"/>
                  <a:pt x="71498" y="5858514"/>
                </a:cubicBezTo>
                <a:cubicBezTo>
                  <a:pt x="-22612" y="5695027"/>
                  <a:pt x="-24536" y="5497443"/>
                  <a:pt x="69993" y="5333715"/>
                </a:cubicBezTo>
                <a:cubicBezTo>
                  <a:pt x="1528883" y="2806842"/>
                  <a:pt x="1528883" y="2806842"/>
                  <a:pt x="1528883" y="2806842"/>
                </a:cubicBezTo>
                <a:cubicBezTo>
                  <a:pt x="1620262" y="2648572"/>
                  <a:pt x="1795486" y="2545988"/>
                  <a:pt x="1980974" y="2551204"/>
                </a:cubicBezTo>
                <a:cubicBezTo>
                  <a:pt x="4892415" y="2543905"/>
                  <a:pt x="4892415" y="2543905"/>
                  <a:pt x="4892415" y="2543905"/>
                </a:cubicBezTo>
                <a:close/>
                <a:moveTo>
                  <a:pt x="8052417" y="2395105"/>
                </a:moveTo>
                <a:cubicBezTo>
                  <a:pt x="8087218" y="2394463"/>
                  <a:pt x="8120272" y="2413547"/>
                  <a:pt x="8137117" y="2444007"/>
                </a:cubicBezTo>
                <a:cubicBezTo>
                  <a:pt x="8412454" y="2923678"/>
                  <a:pt x="8412454" y="2923678"/>
                  <a:pt x="8412454" y="2923678"/>
                </a:cubicBezTo>
                <a:cubicBezTo>
                  <a:pt x="8430931" y="2953698"/>
                  <a:pt x="8430697" y="2992269"/>
                  <a:pt x="8413339" y="3022335"/>
                </a:cubicBezTo>
                <a:cubicBezTo>
                  <a:pt x="8136199" y="3502355"/>
                  <a:pt x="8136199" y="3502355"/>
                  <a:pt x="8136199" y="3502355"/>
                </a:cubicBezTo>
                <a:cubicBezTo>
                  <a:pt x="8118242" y="3533458"/>
                  <a:pt x="8085553" y="3551909"/>
                  <a:pt x="8049718" y="3551955"/>
                </a:cubicBezTo>
                <a:cubicBezTo>
                  <a:pt x="7497241" y="3552304"/>
                  <a:pt x="7497241" y="3552304"/>
                  <a:pt x="7497241" y="3552304"/>
                </a:cubicBezTo>
                <a:cubicBezTo>
                  <a:pt x="7462440" y="3552947"/>
                  <a:pt x="7429386" y="3533863"/>
                  <a:pt x="7412541" y="3503403"/>
                </a:cubicBezTo>
                <a:cubicBezTo>
                  <a:pt x="7136605" y="3024769"/>
                  <a:pt x="7136605" y="3024769"/>
                  <a:pt x="7136605" y="3024769"/>
                </a:cubicBezTo>
                <a:cubicBezTo>
                  <a:pt x="7118728" y="2993712"/>
                  <a:pt x="7118363" y="2956177"/>
                  <a:pt x="7136320" y="2925075"/>
                </a:cubicBezTo>
                <a:cubicBezTo>
                  <a:pt x="7413460" y="2445054"/>
                  <a:pt x="7413460" y="2445054"/>
                  <a:pt x="7413460" y="2445054"/>
                </a:cubicBezTo>
                <a:cubicBezTo>
                  <a:pt x="7430818" y="2414988"/>
                  <a:pt x="7464105" y="2395501"/>
                  <a:pt x="7499342" y="2396492"/>
                </a:cubicBezTo>
                <a:cubicBezTo>
                  <a:pt x="8052417" y="2395105"/>
                  <a:pt x="8052417" y="2395105"/>
                  <a:pt x="8052417" y="2395105"/>
                </a:cubicBezTo>
                <a:close/>
                <a:moveTo>
                  <a:pt x="6166018" y="1975621"/>
                </a:moveTo>
                <a:cubicBezTo>
                  <a:pt x="6195248" y="1975081"/>
                  <a:pt x="6223010" y="1991110"/>
                  <a:pt x="6237158" y="2016694"/>
                </a:cubicBezTo>
                <a:cubicBezTo>
                  <a:pt x="6468416" y="2419574"/>
                  <a:pt x="6468416" y="2419574"/>
                  <a:pt x="6468416" y="2419574"/>
                </a:cubicBezTo>
                <a:cubicBezTo>
                  <a:pt x="6483935" y="2444788"/>
                  <a:pt x="6483740" y="2477185"/>
                  <a:pt x="6469160" y="2502438"/>
                </a:cubicBezTo>
                <a:cubicBezTo>
                  <a:pt x="6236387" y="2905612"/>
                  <a:pt x="6236387" y="2905612"/>
                  <a:pt x="6236387" y="2905612"/>
                </a:cubicBezTo>
                <a:cubicBezTo>
                  <a:pt x="6221305" y="2931735"/>
                  <a:pt x="6193849" y="2947232"/>
                  <a:pt x="6163751" y="2947271"/>
                </a:cubicBezTo>
                <a:cubicBezTo>
                  <a:pt x="5699720" y="2947565"/>
                  <a:pt x="5699720" y="2947565"/>
                  <a:pt x="5699720" y="2947565"/>
                </a:cubicBezTo>
                <a:cubicBezTo>
                  <a:pt x="5670489" y="2948104"/>
                  <a:pt x="5642727" y="2932076"/>
                  <a:pt x="5628579" y="2906492"/>
                </a:cubicBezTo>
                <a:cubicBezTo>
                  <a:pt x="5396817" y="2504482"/>
                  <a:pt x="5396817" y="2504482"/>
                  <a:pt x="5396817" y="2504482"/>
                </a:cubicBezTo>
                <a:cubicBezTo>
                  <a:pt x="5381802" y="2478396"/>
                  <a:pt x="5381495" y="2446871"/>
                  <a:pt x="5396578" y="2420748"/>
                </a:cubicBezTo>
                <a:cubicBezTo>
                  <a:pt x="5629350" y="2017574"/>
                  <a:pt x="5629350" y="2017574"/>
                  <a:pt x="5629350" y="2017574"/>
                </a:cubicBezTo>
                <a:cubicBezTo>
                  <a:pt x="5643930" y="1992321"/>
                  <a:pt x="5671888" y="1975952"/>
                  <a:pt x="5701483" y="1976785"/>
                </a:cubicBezTo>
                <a:cubicBezTo>
                  <a:pt x="6166018" y="1975621"/>
                  <a:pt x="6166018" y="1975621"/>
                  <a:pt x="6166018" y="1975621"/>
                </a:cubicBezTo>
                <a:close/>
                <a:moveTo>
                  <a:pt x="5123215" y="34"/>
                </a:moveTo>
                <a:cubicBezTo>
                  <a:pt x="5197106" y="-1330"/>
                  <a:pt x="5267284" y="39188"/>
                  <a:pt x="5303047" y="103860"/>
                </a:cubicBezTo>
                <a:cubicBezTo>
                  <a:pt x="5887630" y="1122274"/>
                  <a:pt x="5887630" y="1122274"/>
                  <a:pt x="5887630" y="1122274"/>
                </a:cubicBezTo>
                <a:cubicBezTo>
                  <a:pt x="5926858" y="1186012"/>
                  <a:pt x="5926364" y="1267904"/>
                  <a:pt x="5889509" y="1331739"/>
                </a:cubicBezTo>
                <a:cubicBezTo>
                  <a:pt x="5301098" y="2350896"/>
                  <a:pt x="5301098" y="2350896"/>
                  <a:pt x="5301098" y="2350896"/>
                </a:cubicBezTo>
                <a:cubicBezTo>
                  <a:pt x="5262972" y="2416932"/>
                  <a:pt x="5193569" y="2456106"/>
                  <a:pt x="5117486" y="2456203"/>
                </a:cubicBezTo>
                <a:cubicBezTo>
                  <a:pt x="3944493" y="2456945"/>
                  <a:pt x="3944493" y="2456945"/>
                  <a:pt x="3944493" y="2456945"/>
                </a:cubicBezTo>
                <a:cubicBezTo>
                  <a:pt x="3870604" y="2458309"/>
                  <a:pt x="3800425" y="2417792"/>
                  <a:pt x="3764661" y="2353119"/>
                </a:cubicBezTo>
                <a:cubicBezTo>
                  <a:pt x="3178808" y="1336906"/>
                  <a:pt x="3178808" y="1336906"/>
                  <a:pt x="3178808" y="1336906"/>
                </a:cubicBezTo>
                <a:cubicBezTo>
                  <a:pt x="3140850" y="1270967"/>
                  <a:pt x="3140076" y="1191277"/>
                  <a:pt x="3178202" y="1125240"/>
                </a:cubicBezTo>
                <a:cubicBezTo>
                  <a:pt x="3766612" y="106084"/>
                  <a:pt x="3766612" y="106084"/>
                  <a:pt x="3766612" y="106084"/>
                </a:cubicBezTo>
                <a:cubicBezTo>
                  <a:pt x="3803468" y="42249"/>
                  <a:pt x="3874139" y="874"/>
                  <a:pt x="3948952" y="2977"/>
                </a:cubicBezTo>
                <a:cubicBezTo>
                  <a:pt x="5123215" y="34"/>
                  <a:pt x="5123215" y="34"/>
                  <a:pt x="5123215" y="34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29" y="740458"/>
            <a:ext cx="3023711" cy="30226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254000" cap="sq" cmpd="dbl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000">
                <a:solidFill>
                  <a:schemeClr val="bg1"/>
                </a:solidFill>
              </a:rPr>
              <a:t>Alle informatie binnen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61945" y="656635"/>
            <a:ext cx="1534540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tint val="75000"/>
                    <a:alpha val="80000"/>
                  </a:schemeClr>
                </a:solidFill>
              </a:rPr>
              <a:pPr algn="r" defTabSz="457200">
                <a:spcAft>
                  <a:spcPts val="600"/>
                </a:spcAft>
              </a:pPr>
              <a:t>12/22/2023</a:t>
            </a:fld>
            <a:endParaRPr lang="en-US" sz="1000">
              <a:solidFill>
                <a:schemeClr val="tx1">
                  <a:tint val="75000"/>
                  <a:alpha val="8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2927" y="569976"/>
            <a:ext cx="518351" cy="51816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Aft>
                <a:spcPts val="600"/>
              </a:spcAft>
            </a:pPr>
            <a:fld id="{80F073CC-40D5-4B23-8DF0-9BD0A0C12F2C}" type="slidenum">
              <a:rPr lang="en-US" sz="1400">
                <a:solidFill>
                  <a:srgbClr val="FFFFFF"/>
                </a:solidFill>
              </a:rPr>
              <a:pPr algn="ctr" defTabSz="457200">
                <a:spcAft>
                  <a:spcPts val="600"/>
                </a:spcAft>
              </a:pPr>
              <a:t>28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12/22/2023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C43DF9-E585-8588-DFD0-6D1A0316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8C9412-3B17-1974-F554-D4B3706AA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</a:t>
            </a:fld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337054E-8D3F-17F1-0F28-79E654A52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74" y="449425"/>
            <a:ext cx="10441160" cy="5578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D00FCD4-5E80-3E77-4716-2B44B702EFF5}"/>
              </a:ext>
            </a:extLst>
          </p:cNvPr>
          <p:cNvSpPr txBox="1"/>
          <p:nvPr/>
        </p:nvSpPr>
        <p:spPr>
          <a:xfrm>
            <a:off x="4538282" y="3121782"/>
            <a:ext cx="3813455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3600" b="1" dirty="0">
                <a:solidFill>
                  <a:schemeClr val="bg1"/>
                </a:solidFill>
              </a:rPr>
              <a:t>17 JANUARI  2024 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266706" y="2014364"/>
            <a:ext cx="6752558" cy="22837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op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europese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beurzen</a:t>
            </a:r>
            <a:endParaRPr lang="en-US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12/22/2023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30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1C68092-7B8C-BD41-EC7D-872383FAD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649932"/>
            <a:ext cx="11514667" cy="777686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86828-0D6B-E0C7-B1EE-09E69D1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12/22/2023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C2DE4C-0ADE-5A4C-A022-422287E7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31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E1223E6-8A5E-7D54-9AD5-D7B5B4740F1C}"/>
              </a:ext>
            </a:extLst>
          </p:cNvPr>
          <p:cNvSpPr/>
          <p:nvPr/>
        </p:nvSpPr>
        <p:spPr>
          <a:xfrm>
            <a:off x="69760" y="2776835"/>
            <a:ext cx="11379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Positief momentum op </a:t>
            </a:r>
            <a:r>
              <a:rPr lang="nl-NL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brusselse</a:t>
            </a: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beurs</a:t>
            </a:r>
          </a:p>
        </p:txBody>
      </p:sp>
    </p:spTree>
    <p:extLst>
      <p:ext uri="{BB962C8B-B14F-4D97-AF65-F5344CB8AC3E}">
        <p14:creationId xmlns:p14="http://schemas.microsoft.com/office/powerpoint/2010/main" val="27195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1AE9E-6479-7941-3042-34B64691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12/22/2023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65265-D503-9502-80AA-31B1B1A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32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6209340-CA59-8C4A-5029-3718FE7BB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145876"/>
            <a:ext cx="11514667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57D299-7A23-15C0-4754-C3B1DC43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12/22/2023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47AB2A-4748-B2F2-41BE-25F4F37B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1118E6E-E2E4-483D-8271-05BD6BD45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145876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35CC64-5046-AC56-1088-037D0EBF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4551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12/22/2023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949EE-FDE7-E579-D22C-E449453E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4551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34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81320F-FFCE-A67D-9821-D1AE29E46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217884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D0D029-F363-99EA-D62E-D93F3D19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4551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12/22/2023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877318-CF11-0FA1-ADFF-A26555F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4551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35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BA889D5-44F1-6A56-0170-A6116706D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868"/>
            <a:ext cx="11514667" cy="748883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B95B2E3-E6C9-F5C7-5AB0-F459EC320042}"/>
              </a:ext>
            </a:extLst>
          </p:cNvPr>
          <p:cNvSpPr/>
          <p:nvPr/>
        </p:nvSpPr>
        <p:spPr>
          <a:xfrm>
            <a:off x="-81627" y="4722674"/>
            <a:ext cx="9863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Parijs heeft een positief momentum</a:t>
            </a:r>
          </a:p>
        </p:txBody>
      </p:sp>
    </p:spTree>
    <p:extLst>
      <p:ext uri="{BB962C8B-B14F-4D97-AF65-F5344CB8AC3E}">
        <p14:creationId xmlns:p14="http://schemas.microsoft.com/office/powerpoint/2010/main" val="2051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B90656-B37F-EFC6-299A-144EC9D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2713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12/22/2023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79B5F5-B4F5-65AC-42D1-A2232F4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2713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36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C76FC47-2EF4-8F7C-429B-F24B788FC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145876"/>
            <a:ext cx="11514667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2371B-02B4-F92F-8686-210288C6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28E32B-2665-5BAF-F1AC-04070FEEF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8AF3C2-CAAA-E33C-1384-705946A3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65049B-C50E-857F-9CAA-21FC0097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37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5F41875-1B42-F360-2FB6-443DFEAD1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0B6D0-EF9F-8553-19EE-0269FBDE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04B1A5-65CC-8D98-3708-D93E3C138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5D16E0-EF0D-408A-9DD1-22755952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B88604-0970-5778-2A72-C7E2FE797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38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13ED62-42F6-0687-5661-6BF4076E5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BCEF2-A8CC-75F6-91B7-457BE3185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D80FBA3-9E4B-7512-269E-E9D3C0CC3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E1A1A3-3340-7CE0-81C8-10F4B494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1B4AEAD-E712-09D8-6078-745434C3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39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024347C-52F1-1232-22EF-14448A28D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D5267C-CEF0-6D6F-6EA3-2A457936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9C89EE-5466-8DE8-5BA9-0EE35A93C6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0531CA9-BEDB-31B0-8DE4-C509CE5D5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BECDFC-23A1-AD8B-C9DE-DB70A389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</a:t>
            </a:fld>
            <a:endParaRPr lang="en-US"/>
          </a:p>
        </p:txBody>
      </p:sp>
      <p:pic>
        <p:nvPicPr>
          <p:cNvPr id="6" name="Kerst en nieuwjaar">
            <a:hlinkClick r:id="" action="ppaction://media"/>
            <a:extLst>
              <a:ext uri="{FF2B5EF4-FFF2-40B4-BE49-F238E27FC236}">
                <a16:creationId xmlns:a16="http://schemas.microsoft.com/office/drawing/2014/main" id="{1CEB8904-CFD4-10F9-95DE-A704DA3D93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0"/>
            <a:ext cx="1151413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191A2-01A1-E0E8-9C0D-266CA4A2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7C3110-F097-50E4-3F43-300A652AB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A0A6C2-F7DD-6F85-4D8B-AFCD83B2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5AAD5D-B811-C9C4-DE26-08477256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40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F7C48BC-68DB-8F61-2C9B-2A2266329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3868"/>
            <a:ext cx="11514667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6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4ABE1-0F39-35EB-5684-92E9533BF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CFBE95-E04F-ABBB-118B-57B9CD1CF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CA67A7-96C4-C9F1-F22B-1AEC6FAC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8A2492-C25E-ACE9-F71D-D535C742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41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08CA63C-0F73-E4FE-C025-AA8B4F3B2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344816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EB2C72FC-8D5D-07A9-D18A-20A0C96B140A}"/>
              </a:ext>
            </a:extLst>
          </p:cNvPr>
          <p:cNvSpPr/>
          <p:nvPr/>
        </p:nvSpPr>
        <p:spPr>
          <a:xfrm>
            <a:off x="1438970" y="4995179"/>
            <a:ext cx="7160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Amsterdam in koopzone</a:t>
            </a:r>
          </a:p>
        </p:txBody>
      </p:sp>
    </p:spTree>
    <p:extLst>
      <p:ext uri="{BB962C8B-B14F-4D97-AF65-F5344CB8AC3E}">
        <p14:creationId xmlns:p14="http://schemas.microsoft.com/office/powerpoint/2010/main" val="6322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FA7F5-9AC2-D819-237C-F1D92030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8C6C11-7D27-3079-B96F-B3E57FA49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16611F-DD7D-6871-8F63-302BEB73E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9CE45D-52CA-CDDF-19A5-8AB99AEF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42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16899DD-1714-5B09-AF06-A16FC952E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EB964-57D0-1314-7C2F-E86DB530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E1D78F-C1B4-301C-F42B-2146E5A3A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43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FCA3DB3-8D7B-B9F7-8FAE-4FC5C1DD4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3868"/>
            <a:ext cx="11514667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925B8-3D48-B6CB-13D3-29560E9A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456DF5-A8A8-94A4-AFD9-CA6195361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A4DD75-C451-0D70-EF4A-FAF0FE2C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5F1C58A-D655-051D-9202-56987C40F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44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AB2142C-EE9D-9B14-6EA7-3A56C9809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CCE35-DFBE-1718-598D-196350AD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108A8F-B55E-BB97-22E8-9E744D98D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232CBB-E782-DB3C-B286-7546BA14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5683BCE-8E55-E648-8BA6-080C2B71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45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3E207EB-1AA8-A2B1-3894-2220F63E3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F6DBA-D5D2-CBA1-E708-3AF6545F8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4C052F-1ABD-8A10-1278-C9DAACB99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933351-4B67-E3C1-8F66-19A4002AB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7BC8319-2203-0818-1B97-F75B4A34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46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D4BD27D-163B-87C6-5ACD-55DAD8AA0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17884"/>
            <a:ext cx="11514667" cy="7632848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648AAE32-24EB-BE50-172F-F1EF42F1815D}"/>
              </a:ext>
            </a:extLst>
          </p:cNvPr>
          <p:cNvSpPr/>
          <p:nvPr/>
        </p:nvSpPr>
        <p:spPr>
          <a:xfrm>
            <a:off x="1871018" y="4910468"/>
            <a:ext cx="5789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Frankfurt koopzone</a:t>
            </a:r>
          </a:p>
        </p:txBody>
      </p:sp>
    </p:spTree>
    <p:extLst>
      <p:ext uri="{BB962C8B-B14F-4D97-AF65-F5344CB8AC3E}">
        <p14:creationId xmlns:p14="http://schemas.microsoft.com/office/powerpoint/2010/main" val="4200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770309-C2A7-FF35-BC83-CF1A6A490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59EBFD-B5BA-9CDE-4294-16DDCD9FE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2CC71F-D566-C692-53F0-D81944519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64E3DA-BF82-5E08-EF31-A4564E8B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47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62DFFF9-A8A2-42ED-8BE3-D1050310D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BE682-EC5B-3C64-0BC6-084E9761F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D84208-80EF-BB79-51B8-31F8B0D8D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AA076D-3788-71EF-3935-E7639EC0C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3950F7-A269-470D-E725-257CDD04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48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AAFE1A0-BE3F-D924-E912-7E9309056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283E5-DDE7-5B85-F3C1-BEC0DD84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DBDEBF-E839-D771-E610-BAE46A7DD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BDED6C-04C1-68A3-CB7F-B65223DD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3EF2764-0399-3A7C-BA52-2C9923E1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49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6EBDA5E-9B1C-4146-5744-B688F02DF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48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9" name="Rectangle 251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Rectangle 253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8085" y="1338084"/>
            <a:ext cx="6493828" cy="3817661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1" name="Rectangle 255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1958" y="8010"/>
            <a:ext cx="3371278" cy="6477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2" name="Freeform: Shape 257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05260" y="1133863"/>
            <a:ext cx="4541174" cy="3862938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3" name="Rectangle 259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0000" y="2510958"/>
            <a:ext cx="4113617" cy="3817659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40DFD24-8A7E-FBF1-685A-02E8DC943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184" y="452117"/>
            <a:ext cx="2545394" cy="254539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C22FEDE-86FB-EDF8-861A-4C2465DDC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17" r="1" b="22371"/>
          <a:stretch/>
        </p:blipFill>
        <p:spPr>
          <a:xfrm>
            <a:off x="7836035" y="1370664"/>
            <a:ext cx="3230747" cy="162684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24C4612-5C72-2B58-9916-E9C5BD252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024" y="3238500"/>
            <a:ext cx="6719758" cy="248631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5EBD68-E017-0E6C-F014-717F8B24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4443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12/22/2023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FDC14F-4904-D596-20A6-4B788536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4443"/>
            <a:ext cx="423319" cy="3454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68B0B54-8E16-CBD5-C74B-EEC7750E4D34}"/>
              </a:ext>
            </a:extLst>
          </p:cNvPr>
          <p:cNvSpPr txBox="1"/>
          <p:nvPr/>
        </p:nvSpPr>
        <p:spPr>
          <a:xfrm>
            <a:off x="171089" y="1227794"/>
            <a:ext cx="374481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highlight>
                  <a:srgbClr val="FFFF00"/>
                </a:highlight>
              </a:rPr>
              <a:t>Vanwege </a:t>
            </a:r>
          </a:p>
          <a:p>
            <a:r>
              <a:rPr lang="nl-BE" sz="3200" b="1" dirty="0">
                <a:highlight>
                  <a:srgbClr val="FFFF00"/>
                </a:highlight>
              </a:rPr>
              <a:t>Manon en Bernard Busschaert</a:t>
            </a:r>
          </a:p>
          <a:p>
            <a:r>
              <a:rPr lang="nl-BE" sz="3200" b="1" dirty="0">
                <a:highlight>
                  <a:srgbClr val="FFFF00"/>
                </a:highlight>
              </a:rPr>
              <a:t>&amp;</a:t>
            </a:r>
          </a:p>
          <a:p>
            <a:r>
              <a:rPr lang="nl-BE" sz="3200" b="1" dirty="0" err="1">
                <a:highlight>
                  <a:srgbClr val="FFFF00"/>
                </a:highlight>
              </a:rPr>
              <a:t>Busschaert&amp;co</a:t>
            </a:r>
            <a:r>
              <a:rPr lang="nl-BE" sz="3200" b="1" dirty="0">
                <a:highlight>
                  <a:srgbClr val="FFFF00"/>
                </a:highlight>
              </a:rPr>
              <a:t> </a:t>
            </a:r>
          </a:p>
          <a:p>
            <a:r>
              <a:rPr lang="nl-BE" sz="3200" b="1" dirty="0">
                <a:highlight>
                  <a:srgbClr val="FFFF00"/>
                </a:highlight>
              </a:rPr>
              <a:t>&amp;</a:t>
            </a:r>
          </a:p>
          <a:p>
            <a:r>
              <a:rPr lang="nl-BE" sz="3200" b="1" dirty="0">
                <a:highlight>
                  <a:srgbClr val="FFFF00"/>
                </a:highlight>
              </a:rPr>
              <a:t> GOLDBUGS</a:t>
            </a:r>
          </a:p>
          <a:p>
            <a:r>
              <a:rPr lang="nl-BE" sz="3200" b="1" dirty="0">
                <a:highlight>
                  <a:srgbClr val="FFFF00"/>
                </a:highlight>
              </a:rPr>
              <a:t>&amp;</a:t>
            </a:r>
          </a:p>
          <a:p>
            <a:r>
              <a:rPr lang="nl-BE" sz="3200" b="1" dirty="0">
                <a:highlight>
                  <a:srgbClr val="FFFF00"/>
                </a:highlight>
              </a:rPr>
              <a:t>Mexem </a:t>
            </a:r>
            <a:r>
              <a:rPr lang="nl-BE" sz="3200" b="1" dirty="0" err="1">
                <a:highlight>
                  <a:srgbClr val="FFFF00"/>
                </a:highlight>
              </a:rPr>
              <a:t>belgium</a:t>
            </a:r>
            <a:endParaRPr lang="nl-BE" sz="3200" b="1" dirty="0">
              <a:highlight>
                <a:srgbClr val="FFFF00"/>
              </a:highlight>
            </a:endParaRPr>
          </a:p>
          <a:p>
            <a:endParaRPr lang="nl-BE" sz="32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178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1053A-C755-04B2-1540-FC34BA5EA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91BF8D-85D6-0646-303A-567884CAB3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89E6A6-6300-A51D-83D8-ED7F2C46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9AC91C0-D9BC-8C33-97CB-D87BE72D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50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9D9A19F-CB0B-F818-DEB2-AB5D1ACFC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6" y="23901"/>
            <a:ext cx="11514667" cy="7848872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E06E08F-EF0E-14F3-13CC-B06BA0B2F44F}"/>
              </a:ext>
            </a:extLst>
          </p:cNvPr>
          <p:cNvSpPr/>
          <p:nvPr/>
        </p:nvSpPr>
        <p:spPr>
          <a:xfrm>
            <a:off x="1943026" y="5670494"/>
            <a:ext cx="5195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Athene koopzone</a:t>
            </a:r>
          </a:p>
        </p:txBody>
      </p:sp>
    </p:spTree>
    <p:extLst>
      <p:ext uri="{BB962C8B-B14F-4D97-AF65-F5344CB8AC3E}">
        <p14:creationId xmlns:p14="http://schemas.microsoft.com/office/powerpoint/2010/main" val="41644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F1AB55-1B70-07C9-5F1E-ADFD0217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7C7492-F70F-425E-46A8-32050B0DF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F7AF63-7622-85CC-25D9-7BB4992A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AC0CD18-211A-9EFE-DFC1-77EC1A3B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51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5D83040-93DB-450E-1828-0D409E149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7FC025-4484-EC2D-897E-B4A25103E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0776EF-BDC2-4376-C8B7-8B5FCE435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01FBFC-3A38-CE6C-6737-7CAC808B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B597601-5E8B-4C32-C49E-C0C0FCDF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52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9C2CF1C-72E7-8D00-17AB-F2E2BAA19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1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FC7B-8260-4791-9347-02422BE6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321A6-2116-4862-88A5-E1BECEA1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2" y="2207046"/>
            <a:ext cx="3296700" cy="3399354"/>
          </a:xfrm>
        </p:spPr>
        <p:txBody>
          <a:bodyPr>
            <a:normAutofit/>
          </a:bodyPr>
          <a:lstStyle/>
          <a:p>
            <a:endParaRPr lang="nl-BE" sz="170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C55C2-8D83-46C2-9DD1-FD33B9A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F73AE3-7A40-4005-8007-F1345A63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53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B06D43-7487-45FB-B8C8-37F5242D1AD2}"/>
              </a:ext>
            </a:extLst>
          </p:cNvPr>
          <p:cNvSpPr txBox="1"/>
          <p:nvPr/>
        </p:nvSpPr>
        <p:spPr>
          <a:xfrm>
            <a:off x="2372713" y="945633"/>
            <a:ext cx="517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Markt is in verkoopzone dus zeker niet kopen op </a:t>
            </a:r>
            <a:r>
              <a:rPr lang="nl-BE" dirty="0" err="1"/>
              <a:t>usa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EF9B57-E9BA-F3D4-3395-8B721782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31251"/>
            <a:ext cx="11376074" cy="64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12/22/2023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54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23514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029">
            <a:extLst>
              <a:ext uri="{FF2B5EF4-FFF2-40B4-BE49-F238E27FC236}">
                <a16:creationId xmlns:a16="http://schemas.microsoft.com/office/drawing/2014/main" id="{53D02E2A-18A0-0C44-7018-96C5D2CB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en-US" sz="3200" b="1">
                <a:highlight>
                  <a:srgbClr val="FF00FF"/>
                </a:highlight>
              </a:rPr>
              <a:t>Je kan reeds in goud beleggen vanaf 400 €</a:t>
            </a:r>
            <a:endParaRPr lang="en-US" sz="3200" b="1" dirty="0">
              <a:highlight>
                <a:srgbClr val="FF00FF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42F8B-71C8-DE9A-CD07-BDE18A37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68B248-7EC1-0A23-6E4B-3B65FB8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55</a:t>
            </a:fld>
            <a:endParaRPr lang="en-US" sz="1700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D85A2691-54B5-7B53-5D39-89774B73D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/>
          <a:stretch/>
        </p:blipFill>
        <p:spPr bwMode="auto">
          <a:xfrm>
            <a:off x="4364505" y="1237954"/>
            <a:ext cx="6569682" cy="36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9B0E440-308A-2CA3-2703-0D1CCBD88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43" b="17480"/>
          <a:stretch/>
        </p:blipFill>
        <p:spPr>
          <a:xfrm>
            <a:off x="459299" y="461018"/>
            <a:ext cx="10607593" cy="5556445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60A886-F19F-60F9-71C3-9A84D778E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6115292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12/22/2023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D5E1D3-A360-8B85-FC23-7A6A3182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6115292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56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12/22/2023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066BA-7479-5E80-3527-3408C370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BF0704-7BF7-1029-3027-EFAFE2ACE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DD925F-6BC0-6A1F-5350-10310207A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B17B0AE-47EB-2994-FC5C-B74B2128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7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56B93D7-B21C-0BBF-4AFD-E340D9628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94" y="0"/>
            <a:ext cx="11552493" cy="655086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E49CBB7-910E-9CDB-0B97-A329F8059698}"/>
              </a:ext>
            </a:extLst>
          </p:cNvPr>
          <p:cNvSpPr/>
          <p:nvPr/>
        </p:nvSpPr>
        <p:spPr>
          <a:xfrm>
            <a:off x="574874" y="2003523"/>
            <a:ext cx="105205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Wij blijven de goedkoopste broker</a:t>
            </a:r>
          </a:p>
        </p:txBody>
      </p:sp>
    </p:spTree>
    <p:extLst>
      <p:ext uri="{BB962C8B-B14F-4D97-AF65-F5344CB8AC3E}">
        <p14:creationId xmlns:p14="http://schemas.microsoft.com/office/powerpoint/2010/main" val="13658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12/22/2023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8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3167162" y="4390629"/>
            <a:ext cx="5616624" cy="180020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 dirty="0">
              <a:solidFill>
                <a:schemeClr val="tx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4A84E1-7AAF-92E0-4357-D292062D21C0}"/>
              </a:ext>
            </a:extLst>
          </p:cNvPr>
          <p:cNvSpPr txBox="1"/>
          <p:nvPr/>
        </p:nvSpPr>
        <p:spPr>
          <a:xfrm>
            <a:off x="142827" y="3052472"/>
            <a:ext cx="11108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Mexem</a:t>
            </a:r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</a:rPr>
              <a:t>=https://advisor.mexem.com/login</a:t>
            </a:r>
            <a:endParaRPr lang="en-US" sz="4000" b="1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12/22/2023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439</Words>
  <Application>Microsoft Office PowerPoint</Application>
  <PresentationFormat>Aangepast</PresentationFormat>
  <Paragraphs>174</Paragraphs>
  <Slides>56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56</vt:i4>
      </vt:variant>
    </vt:vector>
  </HeadingPairs>
  <TitlesOfParts>
    <vt:vector size="65" baseType="lpstr">
      <vt:lpstr>Arial</vt:lpstr>
      <vt:lpstr>Constantia</vt:lpstr>
      <vt:lpstr>Arial Unicode MS</vt:lpstr>
      <vt:lpstr>Calibri</vt:lpstr>
      <vt:lpstr>Wingdings 3</vt:lpstr>
      <vt:lpstr>Calibri Light</vt:lpstr>
      <vt:lpstr>Arial Black</vt:lpstr>
      <vt:lpstr>LJQQAM+ITC Zapf Chancery Medium Italic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binnen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KAN MEN ZICH BESCHERMEN TEGEN DEFLATIE OF KOOPKRACHTCRASH ??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116</cp:revision>
  <cp:lastPrinted>2023-12-06T10:58:29Z</cp:lastPrinted>
  <dcterms:modified xsi:type="dcterms:W3CDTF">2023-12-22T09:36:36Z</dcterms:modified>
</cp:coreProperties>
</file>