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3"/>
  </p:notesMasterIdLst>
  <p:sldIdLst>
    <p:sldId id="256" r:id="rId2"/>
    <p:sldId id="505" r:id="rId3"/>
    <p:sldId id="476" r:id="rId4"/>
    <p:sldId id="258" r:id="rId5"/>
    <p:sldId id="495" r:id="rId6"/>
    <p:sldId id="460" r:id="rId7"/>
    <p:sldId id="260" r:id="rId8"/>
    <p:sldId id="468" r:id="rId9"/>
    <p:sldId id="439" r:id="rId10"/>
    <p:sldId id="501" r:id="rId11"/>
    <p:sldId id="502" r:id="rId12"/>
    <p:sldId id="503" r:id="rId13"/>
    <p:sldId id="504" r:id="rId14"/>
    <p:sldId id="485" r:id="rId15"/>
    <p:sldId id="264" r:id="rId16"/>
    <p:sldId id="466" r:id="rId17"/>
    <p:sldId id="465" r:id="rId18"/>
    <p:sldId id="404" r:id="rId19"/>
    <p:sldId id="336" r:id="rId20"/>
    <p:sldId id="462" r:id="rId21"/>
    <p:sldId id="272" r:id="rId22"/>
    <p:sldId id="496" r:id="rId23"/>
    <p:sldId id="274" r:id="rId24"/>
    <p:sldId id="380" r:id="rId25"/>
    <p:sldId id="415" r:id="rId26"/>
    <p:sldId id="403" r:id="rId27"/>
    <p:sldId id="419" r:id="rId28"/>
    <p:sldId id="420" r:id="rId29"/>
    <p:sldId id="421" r:id="rId30"/>
    <p:sldId id="422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344" r:id="rId39"/>
    <p:sldId id="400" r:id="rId40"/>
    <p:sldId id="386" r:id="rId41"/>
    <p:sldId id="494" r:id="rId42"/>
  </p:sldIdLst>
  <p:sldSz cx="11518900" cy="6477000"/>
  <p:notesSz cx="9929813" cy="6797675"/>
  <p:embeddedFontLst>
    <p:embeddedFont>
      <p:font typeface="Arial Black" panose="020B0A04020102020204" pitchFamily="34" charset="0"/>
      <p:bold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495"/>
          </p14:sldIdLst>
        </p14:section>
        <p14:section name="Naamloze sectie" id="{8755B586-2486-49CE-8420-C76D66869903}">
          <p14:sldIdLst>
            <p14:sldId id="460"/>
            <p14:sldId id="260"/>
            <p14:sldId id="468"/>
            <p14:sldId id="439"/>
            <p14:sldId id="501"/>
            <p14:sldId id="502"/>
            <p14:sldId id="503"/>
            <p14:sldId id="504"/>
            <p14:sldId id="485"/>
            <p14:sldId id="264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4D1D6-BEC9-412B-BCEE-84DFFB036174}" v="4" dt="2024-01-11T16:36:2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12/01/2024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1/12/2024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1/12/2024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1/12/2024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38E8C3-13FD-3968-F367-20C32F3C3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4" r="-1" b="38337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6263E6-0C06-F36A-0186-6E98D37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BC85D9-2865-FD41-F317-5753AB6B6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537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3C602-3304-3B65-C3FC-83976FA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E12BCF-3961-8657-985E-6938B6F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F5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79A386-FC75-FB56-BA9E-DEF65524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65" y="607718"/>
            <a:ext cx="7489768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7C208-3B63-691E-E62F-1093580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13DF73-2244-418B-BD77-1E105C8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F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16B460-8CD3-D2D5-1DC7-028DE8C7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842" y="607718"/>
            <a:ext cx="601321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F2D7C-BAC7-C71A-CCF9-19955D1D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615A5F-6C89-C2E4-A167-2A326E10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E7923-C9E4-B4DF-252E-9DFE491D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FFA7AF-CFD8-1144-53BD-109ED1BB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1/12/2024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6C15AD-3129-27AC-A058-24C0FEE2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70" y="431800"/>
            <a:ext cx="864096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1/12/2024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12AB3E-F1D2-AF45-B3DD-85BF8BE3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4" y="492099"/>
            <a:ext cx="7567410" cy="541069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chemeClr val="bg1">
                    <a:alpha val="80000"/>
                  </a:schemeClr>
                </a:solidFill>
                <a:effectLst/>
              </a:rPr>
              <a:pPr algn="r">
                <a:spcAft>
                  <a:spcPts val="600"/>
                </a:spcAft>
              </a:pPr>
              <a:t>1/12/2024</a:t>
            </a:fld>
            <a:endParaRPr lang="en-US" sz="1000" b="0" i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chemeClr val="tx1"/>
                </a:solidFill>
                <a:effectLst/>
              </a:rPr>
              <a:pPr algn="ctr">
                <a:spcAft>
                  <a:spcPts val="600"/>
                </a:spcAft>
              </a:pPr>
              <a:t>17</a:t>
            </a:fld>
            <a:endParaRPr lang="en-US" sz="1200" b="0" i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709612"/>
            <a:ext cx="8039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9B9B2-0CB4-B9FA-6B4D-3D1FE20D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09" y="431800"/>
            <a:ext cx="706088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1/12/2024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9" y="0"/>
            <a:ext cx="11516021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7203" cy="647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2151A-EE03-E96B-1CDA-F864885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15" y="1089484"/>
            <a:ext cx="3023711" cy="4213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verwachten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oorlog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jemen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33556" y="2319063"/>
            <a:ext cx="3857994" cy="385657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F2B79-6A2D-8BA8-AF32-45273126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1779" y="558491"/>
            <a:ext cx="6525195" cy="5275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dirty="0"/>
              <a:t>2024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!!</a:t>
            </a: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Inflatie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zal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zeker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terug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komen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>
                <a:solidFill>
                  <a:srgbClr val="FF0000"/>
                </a:solidFill>
              </a:rPr>
              <a:t>Dus </a:t>
            </a:r>
            <a:r>
              <a:rPr lang="en-US" dirty="0" err="1">
                <a:solidFill>
                  <a:srgbClr val="FF0000"/>
                </a:solidFill>
              </a:rPr>
              <a:t>rentestijging</a:t>
            </a:r>
            <a:endParaRPr lang="en-US" dirty="0">
              <a:solidFill>
                <a:srgbClr val="FF0000"/>
              </a:solidFill>
            </a:endParaRP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Goed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voor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obligaties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 err="1">
                <a:solidFill>
                  <a:srgbClr val="FF0000"/>
                </a:solidFill>
              </a:rPr>
              <a:t>Slecht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aandelen</a:t>
            </a:r>
            <a:r>
              <a:rPr lang="en-US" dirty="0">
                <a:solidFill>
                  <a:srgbClr val="FF0000"/>
                </a:solidFill>
              </a:rPr>
              <a:t> maar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allemaal</a:t>
            </a:r>
            <a:r>
              <a:rPr lang="en-US" dirty="0">
                <a:solidFill>
                  <a:srgbClr val="FF0000"/>
                </a:solidFill>
              </a:rPr>
              <a:t> hoor!!</a:t>
            </a: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Goed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voor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goud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Goed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voor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goudmijnen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Goed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voor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olieaandelen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15494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1/12/2024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4790" y="6003219"/>
            <a:ext cx="1712184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0D2280-5493-C225-F16B-73FDB02D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2" y="500062"/>
            <a:ext cx="83724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1/12/2024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8" r="2" b="2"/>
          <a:stretch/>
        </p:blipFill>
        <p:spPr>
          <a:xfrm>
            <a:off x="606425" y="1406525"/>
            <a:ext cx="3549650" cy="2609850"/>
          </a:xfrm>
          <a:custGeom>
            <a:avLst/>
            <a:gdLst/>
            <a:ahLst/>
            <a:cxnLst/>
            <a:rect l="l" t="t" r="r" b="b"/>
            <a:pathLst>
              <a:path w="8687357" h="6439627">
                <a:moveTo>
                  <a:pt x="8687357" y="5592682"/>
                </a:moveTo>
                <a:lnTo>
                  <a:pt x="8687357" y="6439627"/>
                </a:lnTo>
                <a:lnTo>
                  <a:pt x="6546927" y="6439627"/>
                </a:lnTo>
                <a:lnTo>
                  <a:pt x="6580991" y="6380627"/>
                </a:lnTo>
                <a:cubicBezTo>
                  <a:pt x="6886366" y="5851702"/>
                  <a:pt x="6886366" y="5851702"/>
                  <a:pt x="6886366" y="5851702"/>
                </a:cubicBezTo>
                <a:cubicBezTo>
                  <a:pt x="6977743" y="5693431"/>
                  <a:pt x="7152970" y="5590847"/>
                  <a:pt x="7338457" y="5596063"/>
                </a:cubicBezTo>
                <a:cubicBezTo>
                  <a:pt x="7793370" y="5594923"/>
                  <a:pt x="8177202" y="5593961"/>
                  <a:pt x="8501061" y="5593149"/>
                </a:cubicBezTo>
                <a:close/>
                <a:moveTo>
                  <a:pt x="7993536" y="3646328"/>
                </a:moveTo>
                <a:cubicBezTo>
                  <a:pt x="8049698" y="3645292"/>
                  <a:pt x="8103038" y="3676088"/>
                  <a:pt x="8130222" y="3725244"/>
                </a:cubicBezTo>
                <a:cubicBezTo>
                  <a:pt x="8574552" y="4499321"/>
                  <a:pt x="8574552" y="4499321"/>
                  <a:pt x="8574552" y="4499321"/>
                </a:cubicBezTo>
                <a:cubicBezTo>
                  <a:pt x="8604367" y="4547767"/>
                  <a:pt x="8603992" y="4610012"/>
                  <a:pt x="8575979" y="4658531"/>
                </a:cubicBezTo>
                <a:cubicBezTo>
                  <a:pt x="8128740" y="5433172"/>
                  <a:pt x="8128740" y="5433172"/>
                  <a:pt x="8128740" y="5433172"/>
                </a:cubicBezTo>
                <a:cubicBezTo>
                  <a:pt x="8099761" y="5483366"/>
                  <a:pt x="8047009" y="5513140"/>
                  <a:pt x="7989180" y="5513215"/>
                </a:cubicBezTo>
                <a:cubicBezTo>
                  <a:pt x="7097611" y="5513779"/>
                  <a:pt x="7097611" y="5513779"/>
                  <a:pt x="7097611" y="5513779"/>
                </a:cubicBezTo>
                <a:cubicBezTo>
                  <a:pt x="7041448" y="5514815"/>
                  <a:pt x="6988108" y="5484020"/>
                  <a:pt x="6960925" y="5434863"/>
                </a:cubicBezTo>
                <a:cubicBezTo>
                  <a:pt x="6515628" y="4662459"/>
                  <a:pt x="6515628" y="4662459"/>
                  <a:pt x="6515628" y="4662459"/>
                </a:cubicBezTo>
                <a:cubicBezTo>
                  <a:pt x="6486779" y="4612341"/>
                  <a:pt x="6486189" y="4551769"/>
                  <a:pt x="6515168" y="4501577"/>
                </a:cubicBezTo>
                <a:cubicBezTo>
                  <a:pt x="6962407" y="3726935"/>
                  <a:pt x="6962407" y="3726935"/>
                  <a:pt x="6962407" y="3726935"/>
                </a:cubicBezTo>
                <a:cubicBezTo>
                  <a:pt x="6990420" y="3678416"/>
                  <a:pt x="7044137" y="3646968"/>
                  <a:pt x="7101000" y="3648566"/>
                </a:cubicBezTo>
                <a:cubicBezTo>
                  <a:pt x="7993536" y="3646328"/>
                  <a:pt x="7993536" y="3646328"/>
                  <a:pt x="7993536" y="3646328"/>
                </a:cubicBezTo>
                <a:close/>
                <a:moveTo>
                  <a:pt x="6711979" y="3263784"/>
                </a:moveTo>
                <a:cubicBezTo>
                  <a:pt x="6731960" y="3263416"/>
                  <a:pt x="6750938" y="3274372"/>
                  <a:pt x="6760609" y="3291861"/>
                </a:cubicBezTo>
                <a:cubicBezTo>
                  <a:pt x="6918689" y="3567256"/>
                  <a:pt x="6918689" y="3567256"/>
                  <a:pt x="6918689" y="3567256"/>
                </a:cubicBezTo>
                <a:cubicBezTo>
                  <a:pt x="6929297" y="3584492"/>
                  <a:pt x="6929164" y="3606636"/>
                  <a:pt x="6919197" y="3623899"/>
                </a:cubicBezTo>
                <a:cubicBezTo>
                  <a:pt x="6760082" y="3899495"/>
                  <a:pt x="6760082" y="3899495"/>
                  <a:pt x="6760082" y="3899495"/>
                </a:cubicBezTo>
                <a:cubicBezTo>
                  <a:pt x="6749772" y="3917353"/>
                  <a:pt x="6731004" y="3927946"/>
                  <a:pt x="6710430" y="3927972"/>
                </a:cubicBezTo>
                <a:cubicBezTo>
                  <a:pt x="6393234" y="3928173"/>
                  <a:pt x="6393234" y="3928173"/>
                  <a:pt x="6393234" y="3928173"/>
                </a:cubicBezTo>
                <a:cubicBezTo>
                  <a:pt x="6373253" y="3928542"/>
                  <a:pt x="6354275" y="3917585"/>
                  <a:pt x="6344604" y="3900096"/>
                </a:cubicBezTo>
                <a:cubicBezTo>
                  <a:pt x="6186180" y="3625297"/>
                  <a:pt x="6186180" y="3625297"/>
                  <a:pt x="6186180" y="3625297"/>
                </a:cubicBezTo>
                <a:cubicBezTo>
                  <a:pt x="6175916" y="3607466"/>
                  <a:pt x="6175706" y="3585916"/>
                  <a:pt x="6186016" y="3568059"/>
                </a:cubicBezTo>
                <a:cubicBezTo>
                  <a:pt x="6345132" y="3292462"/>
                  <a:pt x="6345132" y="3292462"/>
                  <a:pt x="6345132" y="3292462"/>
                </a:cubicBezTo>
                <a:cubicBezTo>
                  <a:pt x="6355098" y="3275200"/>
                  <a:pt x="6374209" y="3264012"/>
                  <a:pt x="6394440" y="3264581"/>
                </a:cubicBezTo>
                <a:cubicBezTo>
                  <a:pt x="6711979" y="3263784"/>
                  <a:pt x="6711979" y="3263784"/>
                  <a:pt x="6711979" y="3263784"/>
                </a:cubicBezTo>
                <a:close/>
                <a:moveTo>
                  <a:pt x="6556655" y="2828022"/>
                </a:moveTo>
                <a:cubicBezTo>
                  <a:pt x="6567205" y="2827827"/>
                  <a:pt x="6577226" y="2833613"/>
                  <a:pt x="6582333" y="2842847"/>
                </a:cubicBezTo>
                <a:cubicBezTo>
                  <a:pt x="6665805" y="2988265"/>
                  <a:pt x="6665805" y="2988265"/>
                  <a:pt x="6665805" y="2988265"/>
                </a:cubicBezTo>
                <a:cubicBezTo>
                  <a:pt x="6671406" y="2997367"/>
                  <a:pt x="6671336" y="3009060"/>
                  <a:pt x="6666073" y="3018175"/>
                </a:cubicBezTo>
                <a:cubicBezTo>
                  <a:pt x="6582055" y="3163699"/>
                  <a:pt x="6582055" y="3163699"/>
                  <a:pt x="6582055" y="3163699"/>
                </a:cubicBezTo>
                <a:cubicBezTo>
                  <a:pt x="6576611" y="3173129"/>
                  <a:pt x="6566700" y="3178722"/>
                  <a:pt x="6555837" y="3178736"/>
                </a:cubicBezTo>
                <a:cubicBezTo>
                  <a:pt x="6388346" y="3178842"/>
                  <a:pt x="6388346" y="3178842"/>
                  <a:pt x="6388346" y="3178842"/>
                </a:cubicBezTo>
                <a:cubicBezTo>
                  <a:pt x="6377796" y="3179037"/>
                  <a:pt x="6367774" y="3173251"/>
                  <a:pt x="6362668" y="3164017"/>
                </a:cubicBezTo>
                <a:cubicBezTo>
                  <a:pt x="6279015" y="3018913"/>
                  <a:pt x="6279015" y="3018913"/>
                  <a:pt x="6279015" y="3018913"/>
                </a:cubicBezTo>
                <a:cubicBezTo>
                  <a:pt x="6273595" y="3009498"/>
                  <a:pt x="6273484" y="2998119"/>
                  <a:pt x="6278928" y="2988689"/>
                </a:cubicBezTo>
                <a:cubicBezTo>
                  <a:pt x="6362947" y="2843165"/>
                  <a:pt x="6362947" y="2843165"/>
                  <a:pt x="6362947" y="2843165"/>
                </a:cubicBezTo>
                <a:cubicBezTo>
                  <a:pt x="6368209" y="2834050"/>
                  <a:pt x="6378300" y="2828143"/>
                  <a:pt x="6388983" y="2828442"/>
                </a:cubicBezTo>
                <a:cubicBezTo>
                  <a:pt x="6556655" y="2828022"/>
                  <a:pt x="6556655" y="2828022"/>
                  <a:pt x="6556655" y="2828022"/>
                </a:cubicBezTo>
                <a:close/>
                <a:moveTo>
                  <a:pt x="4892415" y="2543905"/>
                </a:moveTo>
                <a:cubicBezTo>
                  <a:pt x="5075616" y="2540524"/>
                  <a:pt x="5249615" y="2640982"/>
                  <a:pt x="5338288" y="2801330"/>
                </a:cubicBezTo>
                <a:cubicBezTo>
                  <a:pt x="6787688" y="5326361"/>
                  <a:pt x="6787688" y="5326361"/>
                  <a:pt x="6787688" y="5326361"/>
                </a:cubicBezTo>
                <a:cubicBezTo>
                  <a:pt x="6884949" y="5484390"/>
                  <a:pt x="6883721" y="5687432"/>
                  <a:pt x="6792344" y="5845703"/>
                </a:cubicBezTo>
                <a:cubicBezTo>
                  <a:pt x="6701163" y="6003633"/>
                  <a:pt x="6615681" y="6151692"/>
                  <a:pt x="6535542" y="6290497"/>
                </a:cubicBezTo>
                <a:lnTo>
                  <a:pt x="6449441" y="6439627"/>
                </a:lnTo>
                <a:lnTo>
                  <a:pt x="406513" y="6439627"/>
                </a:lnTo>
                <a:lnTo>
                  <a:pt x="375546" y="6385912"/>
                </a:lnTo>
                <a:cubicBezTo>
                  <a:pt x="71498" y="5858514"/>
                  <a:pt x="71498" y="5858514"/>
                  <a:pt x="71498" y="5858514"/>
                </a:cubicBezTo>
                <a:cubicBezTo>
                  <a:pt x="-22612" y="5695027"/>
                  <a:pt x="-24536" y="5497443"/>
                  <a:pt x="69993" y="5333715"/>
                </a:cubicBezTo>
                <a:cubicBezTo>
                  <a:pt x="1528883" y="2806842"/>
                  <a:pt x="1528883" y="2806842"/>
                  <a:pt x="1528883" y="2806842"/>
                </a:cubicBezTo>
                <a:cubicBezTo>
                  <a:pt x="1620262" y="2648572"/>
                  <a:pt x="1795486" y="2545988"/>
                  <a:pt x="1980974" y="2551204"/>
                </a:cubicBezTo>
                <a:cubicBezTo>
                  <a:pt x="4892415" y="2543905"/>
                  <a:pt x="4892415" y="2543905"/>
                  <a:pt x="4892415" y="2543905"/>
                </a:cubicBezTo>
                <a:close/>
                <a:moveTo>
                  <a:pt x="8052417" y="2395105"/>
                </a:moveTo>
                <a:cubicBezTo>
                  <a:pt x="8087218" y="2394463"/>
                  <a:pt x="8120272" y="2413547"/>
                  <a:pt x="8137117" y="2444007"/>
                </a:cubicBezTo>
                <a:cubicBezTo>
                  <a:pt x="8412454" y="2923678"/>
                  <a:pt x="8412454" y="2923678"/>
                  <a:pt x="8412454" y="2923678"/>
                </a:cubicBezTo>
                <a:cubicBezTo>
                  <a:pt x="8430931" y="2953698"/>
                  <a:pt x="8430697" y="2992269"/>
                  <a:pt x="8413339" y="3022335"/>
                </a:cubicBezTo>
                <a:cubicBezTo>
                  <a:pt x="8136199" y="3502355"/>
                  <a:pt x="8136199" y="3502355"/>
                  <a:pt x="8136199" y="3502355"/>
                </a:cubicBezTo>
                <a:cubicBezTo>
                  <a:pt x="8118242" y="3533458"/>
                  <a:pt x="8085553" y="3551909"/>
                  <a:pt x="8049718" y="3551955"/>
                </a:cubicBezTo>
                <a:cubicBezTo>
                  <a:pt x="7497241" y="3552304"/>
                  <a:pt x="7497241" y="3552304"/>
                  <a:pt x="7497241" y="3552304"/>
                </a:cubicBezTo>
                <a:cubicBezTo>
                  <a:pt x="7462440" y="3552947"/>
                  <a:pt x="7429386" y="3533863"/>
                  <a:pt x="7412541" y="3503403"/>
                </a:cubicBezTo>
                <a:cubicBezTo>
                  <a:pt x="7136605" y="3024769"/>
                  <a:pt x="7136605" y="3024769"/>
                  <a:pt x="7136605" y="3024769"/>
                </a:cubicBezTo>
                <a:cubicBezTo>
                  <a:pt x="7118728" y="2993712"/>
                  <a:pt x="7118363" y="2956177"/>
                  <a:pt x="7136320" y="2925075"/>
                </a:cubicBezTo>
                <a:cubicBezTo>
                  <a:pt x="7413460" y="2445054"/>
                  <a:pt x="7413460" y="2445054"/>
                  <a:pt x="7413460" y="2445054"/>
                </a:cubicBezTo>
                <a:cubicBezTo>
                  <a:pt x="7430818" y="2414988"/>
                  <a:pt x="7464105" y="2395501"/>
                  <a:pt x="7499342" y="2396492"/>
                </a:cubicBezTo>
                <a:cubicBezTo>
                  <a:pt x="8052417" y="2395105"/>
                  <a:pt x="8052417" y="2395105"/>
                  <a:pt x="8052417" y="2395105"/>
                </a:cubicBezTo>
                <a:close/>
                <a:moveTo>
                  <a:pt x="6166018" y="1975621"/>
                </a:moveTo>
                <a:cubicBezTo>
                  <a:pt x="6195248" y="1975081"/>
                  <a:pt x="6223010" y="1991110"/>
                  <a:pt x="6237158" y="2016694"/>
                </a:cubicBezTo>
                <a:cubicBezTo>
                  <a:pt x="6468416" y="2419574"/>
                  <a:pt x="6468416" y="2419574"/>
                  <a:pt x="6468416" y="2419574"/>
                </a:cubicBezTo>
                <a:cubicBezTo>
                  <a:pt x="6483935" y="2444788"/>
                  <a:pt x="6483740" y="2477185"/>
                  <a:pt x="6469160" y="2502438"/>
                </a:cubicBezTo>
                <a:cubicBezTo>
                  <a:pt x="6236387" y="2905612"/>
                  <a:pt x="6236387" y="2905612"/>
                  <a:pt x="6236387" y="2905612"/>
                </a:cubicBezTo>
                <a:cubicBezTo>
                  <a:pt x="6221305" y="2931735"/>
                  <a:pt x="6193849" y="2947232"/>
                  <a:pt x="6163751" y="2947271"/>
                </a:cubicBezTo>
                <a:cubicBezTo>
                  <a:pt x="5699720" y="2947565"/>
                  <a:pt x="5699720" y="2947565"/>
                  <a:pt x="5699720" y="2947565"/>
                </a:cubicBezTo>
                <a:cubicBezTo>
                  <a:pt x="5670489" y="2948104"/>
                  <a:pt x="5642727" y="2932076"/>
                  <a:pt x="5628579" y="2906492"/>
                </a:cubicBezTo>
                <a:cubicBezTo>
                  <a:pt x="5396817" y="2504482"/>
                  <a:pt x="5396817" y="2504482"/>
                  <a:pt x="5396817" y="2504482"/>
                </a:cubicBezTo>
                <a:cubicBezTo>
                  <a:pt x="5381802" y="2478396"/>
                  <a:pt x="5381495" y="2446871"/>
                  <a:pt x="5396578" y="2420748"/>
                </a:cubicBezTo>
                <a:cubicBezTo>
                  <a:pt x="5629350" y="2017574"/>
                  <a:pt x="5629350" y="2017574"/>
                  <a:pt x="5629350" y="2017574"/>
                </a:cubicBezTo>
                <a:cubicBezTo>
                  <a:pt x="5643930" y="1992321"/>
                  <a:pt x="5671888" y="1975952"/>
                  <a:pt x="5701483" y="1976785"/>
                </a:cubicBezTo>
                <a:cubicBezTo>
                  <a:pt x="6166018" y="1975621"/>
                  <a:pt x="6166018" y="1975621"/>
                  <a:pt x="6166018" y="1975621"/>
                </a:cubicBezTo>
                <a:close/>
                <a:moveTo>
                  <a:pt x="5123215" y="34"/>
                </a:moveTo>
                <a:cubicBezTo>
                  <a:pt x="5197106" y="-1330"/>
                  <a:pt x="5267284" y="39188"/>
                  <a:pt x="5303047" y="103860"/>
                </a:cubicBezTo>
                <a:cubicBezTo>
                  <a:pt x="5887630" y="1122274"/>
                  <a:pt x="5887630" y="1122274"/>
                  <a:pt x="5887630" y="1122274"/>
                </a:cubicBezTo>
                <a:cubicBezTo>
                  <a:pt x="5926858" y="1186012"/>
                  <a:pt x="5926364" y="1267904"/>
                  <a:pt x="5889509" y="1331739"/>
                </a:cubicBezTo>
                <a:cubicBezTo>
                  <a:pt x="5301098" y="2350896"/>
                  <a:pt x="5301098" y="2350896"/>
                  <a:pt x="5301098" y="2350896"/>
                </a:cubicBezTo>
                <a:cubicBezTo>
                  <a:pt x="5262972" y="2416932"/>
                  <a:pt x="5193569" y="2456106"/>
                  <a:pt x="5117486" y="2456203"/>
                </a:cubicBezTo>
                <a:cubicBezTo>
                  <a:pt x="3944493" y="2456945"/>
                  <a:pt x="3944493" y="2456945"/>
                  <a:pt x="3944493" y="2456945"/>
                </a:cubicBezTo>
                <a:cubicBezTo>
                  <a:pt x="3870604" y="2458309"/>
                  <a:pt x="3800425" y="2417792"/>
                  <a:pt x="3764661" y="2353119"/>
                </a:cubicBezTo>
                <a:cubicBezTo>
                  <a:pt x="3178808" y="1336906"/>
                  <a:pt x="3178808" y="1336906"/>
                  <a:pt x="3178808" y="1336906"/>
                </a:cubicBezTo>
                <a:cubicBezTo>
                  <a:pt x="3140850" y="1270967"/>
                  <a:pt x="3140076" y="1191277"/>
                  <a:pt x="3178202" y="1125240"/>
                </a:cubicBezTo>
                <a:cubicBezTo>
                  <a:pt x="3766612" y="106084"/>
                  <a:pt x="3766612" y="106084"/>
                  <a:pt x="3766612" y="106084"/>
                </a:cubicBezTo>
                <a:cubicBezTo>
                  <a:pt x="3803468" y="42249"/>
                  <a:pt x="3874139" y="874"/>
                  <a:pt x="3948952" y="2977"/>
                </a:cubicBezTo>
                <a:cubicBezTo>
                  <a:pt x="5123215" y="34"/>
                  <a:pt x="5123215" y="34"/>
                  <a:pt x="5123215" y="34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FDAB21-BF81-41CC-347B-58C94E067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88" y="1406525"/>
            <a:ext cx="6678613" cy="2609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5060466"/>
            <a:ext cx="9935051" cy="89029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Alle informatie binnen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1/12/2024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1/12/2024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energie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//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jemen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oorlog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1/12/2024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BCEF72-A155-35EC-F398-7AA8A794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145876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02451E-A0C6-808B-AF15-5875140B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C1723F-1F49-4DC4-AC29-5A025B50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CECF26-B60C-C919-72E4-F6E1C5FB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C7531B-AB49-43E2-B8A6-BE564D05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4" y="449425"/>
            <a:ext cx="10441160" cy="557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538282" y="3121782"/>
            <a:ext cx="38134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</a:rPr>
              <a:t>17 JANUARI  2024 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43AEAE-511D-1C8E-DFE9-9F1EF165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73868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B610A7-09A9-B4F0-987F-0B1EC3BC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7A3659-C51E-BFDB-2B06-BEF91B7A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F8E8E1-0061-67E3-7585-6B96A402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6E1ECA-726E-FB09-BDBF-BC337EAE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B1AC30-AA2F-2408-4CC7-6167104D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FCC675-182F-279F-AA98-244504E6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3868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EB964-57D0-1314-7C2F-E86DB53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1D78F-C1B4-301C-F42B-2146E5A3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5EDA66-2F2F-CEB8-4A4B-E2E72258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1/12/2024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1/12/2024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9B0E440-308A-2CA3-2703-0D1CCBD88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43" b="17480"/>
          <a:stretch/>
        </p:blipFill>
        <p:spPr>
          <a:xfrm>
            <a:off x="459299" y="461018"/>
            <a:ext cx="10607593" cy="555644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0A886-F19F-60F9-71C3-9A84D778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5292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1/12/2024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D5E1D3-A360-8B85-FC23-7A6A3182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5292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41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66BA-7479-5E80-3527-3408C37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BF0704-7BF7-1029-3027-EFAFE2ACE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D925F-6BC0-6A1F-5350-10310207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17B0AE-47EB-2994-FC5C-B74B2128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6B93D7-B21C-0BBF-4AFD-E340D962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4" y="0"/>
            <a:ext cx="11552493" cy="65508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E49CBB7-910E-9CDB-0B97-A329F8059698}"/>
              </a:ext>
            </a:extLst>
          </p:cNvPr>
          <p:cNvSpPr/>
          <p:nvPr/>
        </p:nvSpPr>
        <p:spPr>
          <a:xfrm>
            <a:off x="574874" y="2003523"/>
            <a:ext cx="10520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Wij blijven de goedkoopste broker</a:t>
            </a:r>
          </a:p>
        </p:txBody>
      </p:sp>
    </p:spTree>
    <p:extLst>
      <p:ext uri="{BB962C8B-B14F-4D97-AF65-F5344CB8AC3E}">
        <p14:creationId xmlns:p14="http://schemas.microsoft.com/office/powerpoint/2010/main" val="1365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1/12/2024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1/12/2024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5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8823604" cy="6477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7992" y="327403"/>
            <a:ext cx="138176" cy="66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472" y="4294313"/>
            <a:ext cx="3758041" cy="17272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8C772-898D-A932-5483-B662EE93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592" y="6003219"/>
            <a:ext cx="114729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1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1/12/2024</a:t>
            </a:fld>
            <a:endParaRPr lang="en-US" sz="11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199A14-A3E9-B705-3C73-55619616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55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1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10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C2D8AB-D10B-560B-9C77-A4682698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1/12/2024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632E9B2-4F5B-6A5A-634E-15EC8D9F8AD9}"/>
              </a:ext>
            </a:extLst>
          </p:cNvPr>
          <p:cNvSpPr/>
          <p:nvPr/>
        </p:nvSpPr>
        <p:spPr>
          <a:xfrm>
            <a:off x="-40348" y="-73868"/>
            <a:ext cx="1148843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Uitleg  van dia voorheen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de enorme geldmassa die er kwam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de zero rente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de beurs enorm gestegen en vastgoed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Zijn er </a:t>
            </a:r>
            <a:r>
              <a:rPr lang="nl-NL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anomalies;ja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Bitcoin</a:t>
            </a:r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 geen waarde heeft wordt geliefd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Goud dat wel waarde bezit beweegt wel maar goudmijnen 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 is het voorteken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Zware correcties! Let op !!</a:t>
            </a: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Aangepast</PresentationFormat>
  <Paragraphs>146</Paragraphs>
  <Slides>41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Arial Unicode MS</vt:lpstr>
      <vt:lpstr>Constantia</vt:lpstr>
      <vt:lpstr>Calibri</vt:lpstr>
      <vt:lpstr>Arial Black</vt:lpstr>
      <vt:lpstr>LJQQAM+ITC Zapf Chancery Medium Italic</vt:lpstr>
      <vt:lpstr>Arial</vt:lpstr>
      <vt:lpstr>Wingdings 3</vt:lpstr>
      <vt:lpstr>Calibri Light</vt:lpstr>
      <vt:lpstr>Kantoorthema</vt:lpstr>
      <vt:lpstr>PowerPoint-presentatie</vt:lpstr>
      <vt:lpstr>Wat verwachten van oorlog in jemen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binnen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117</cp:revision>
  <cp:lastPrinted>2023-12-06T10:58:29Z</cp:lastPrinted>
  <dcterms:modified xsi:type="dcterms:W3CDTF">2024-01-12T09:33:10Z</dcterms:modified>
</cp:coreProperties>
</file>