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5018" r:id="rId1"/>
  </p:sldMasterIdLst>
  <p:notesMasterIdLst>
    <p:notesMasterId r:id="rId41"/>
  </p:notesMasterIdLst>
  <p:sldIdLst>
    <p:sldId id="256" r:id="rId2"/>
    <p:sldId id="505" r:id="rId3"/>
    <p:sldId id="476" r:id="rId4"/>
    <p:sldId id="258" r:id="rId5"/>
    <p:sldId id="495" r:id="rId6"/>
    <p:sldId id="460" r:id="rId7"/>
    <p:sldId id="260" r:id="rId8"/>
    <p:sldId id="468" r:id="rId9"/>
    <p:sldId id="439" r:id="rId10"/>
    <p:sldId id="501" r:id="rId11"/>
    <p:sldId id="502" r:id="rId12"/>
    <p:sldId id="503" r:id="rId13"/>
    <p:sldId id="504" r:id="rId14"/>
    <p:sldId id="264" r:id="rId15"/>
    <p:sldId id="466" r:id="rId16"/>
    <p:sldId id="465" r:id="rId17"/>
    <p:sldId id="404" r:id="rId18"/>
    <p:sldId id="336" r:id="rId19"/>
    <p:sldId id="462" r:id="rId20"/>
    <p:sldId id="272" r:id="rId21"/>
    <p:sldId id="496" r:id="rId22"/>
    <p:sldId id="274" r:id="rId23"/>
    <p:sldId id="380" r:id="rId24"/>
    <p:sldId id="415" r:id="rId25"/>
    <p:sldId id="403" r:id="rId26"/>
    <p:sldId id="419" r:id="rId27"/>
    <p:sldId id="420" r:id="rId28"/>
    <p:sldId id="421" r:id="rId29"/>
    <p:sldId id="422" r:id="rId30"/>
    <p:sldId id="477" r:id="rId31"/>
    <p:sldId id="478" r:id="rId32"/>
    <p:sldId id="479" r:id="rId33"/>
    <p:sldId id="480" r:id="rId34"/>
    <p:sldId id="481" r:id="rId35"/>
    <p:sldId id="482" r:id="rId36"/>
    <p:sldId id="483" r:id="rId37"/>
    <p:sldId id="344" r:id="rId38"/>
    <p:sldId id="400" r:id="rId39"/>
    <p:sldId id="386" r:id="rId40"/>
  </p:sldIdLst>
  <p:sldSz cx="11518900" cy="6477000"/>
  <p:notesSz cx="9929813" cy="6797675"/>
  <p:embeddedFontLst>
    <p:embeddedFont>
      <p:font typeface="Arial Black" panose="020B0A04020102020204" pitchFamily="34" charset="0"/>
      <p:bold r:id="rId42"/>
    </p:embeddedFont>
    <p:embeddedFont>
      <p:font typeface="Constantia" panose="02030602050306030303" pitchFamily="18" charset="0"/>
      <p:regular r:id="rId43"/>
      <p:bold r:id="rId44"/>
      <p:italic r:id="rId45"/>
      <p:boldItalic r:id="rId46"/>
    </p:embeddedFont>
    <p:embeddedFont>
      <p:font typeface="LJQQAM+ITC Zapf Chancery Medium Italic" panose="020B0604020202020204"/>
      <p:regular r:id="rId47"/>
    </p:embeddedFont>
    <p:embeddedFont>
      <p:font typeface="Wingdings 3" panose="05040102010807070707" pitchFamily="18" charset="2"/>
      <p:regular r:id="rId48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505"/>
            <p14:sldId id="476"/>
            <p14:sldId id="258"/>
            <p14:sldId id="495"/>
          </p14:sldIdLst>
        </p14:section>
        <p14:section name="Naamloze sectie" id="{8755B586-2486-49CE-8420-C76D66869903}">
          <p14:sldIdLst>
            <p14:sldId id="460"/>
            <p14:sldId id="260"/>
            <p14:sldId id="468"/>
            <p14:sldId id="439"/>
            <p14:sldId id="501"/>
            <p14:sldId id="502"/>
            <p14:sldId id="503"/>
            <p14:sldId id="504"/>
            <p14:sldId id="264"/>
            <p14:sldId id="466"/>
            <p14:sldId id="465"/>
            <p14:sldId id="404"/>
            <p14:sldId id="336"/>
            <p14:sldId id="462"/>
            <p14:sldId id="272"/>
            <p14:sldId id="496"/>
            <p14:sldId id="274"/>
            <p14:sldId id="380"/>
            <p14:sldId id="415"/>
            <p14:sldId id="403"/>
            <p14:sldId id="419"/>
            <p14:sldId id="420"/>
            <p14:sldId id="421"/>
            <p14:sldId id="422"/>
            <p14:sldId id="477"/>
            <p14:sldId id="478"/>
            <p14:sldId id="479"/>
            <p14:sldId id="480"/>
            <p14:sldId id="481"/>
            <p14:sldId id="482"/>
            <p14:sldId id="483"/>
            <p14:sldId id="344"/>
            <p14:sldId id="400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6247" autoAdjust="0"/>
  </p:normalViewPr>
  <p:slideViewPr>
    <p:cSldViewPr>
      <p:cViewPr varScale="1">
        <p:scale>
          <a:sx n="109" d="100"/>
          <a:sy n="109" d="100"/>
        </p:scale>
        <p:origin x="138" y="7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DD5E8-2F51-4131-B3FA-7DD0A8A9C0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70A5A62-3B27-405E-B9F7-EC3ADCAC125B}">
      <dgm:prSet/>
      <dgm:spPr/>
      <dgm:t>
        <a:bodyPr/>
        <a:lstStyle/>
        <a:p>
          <a:r>
            <a:rPr lang="nl-BE" b="1" i="0" u="sng"/>
            <a:t>Hoe kan je online klant worden van      </a:t>
          </a:r>
          <a:br>
            <a:rPr lang="nl-BE" b="1" i="0" u="sng"/>
          </a:br>
          <a:r>
            <a:rPr lang="nl-BE" b="1" i="0" u="sng"/>
            <a:t>       ons kantoor knokke-heist</a:t>
          </a:r>
          <a:br>
            <a:rPr lang="nl-BE" b="1" i="0" u="sng"/>
          </a:br>
          <a:r>
            <a:rPr lang="nl-BE" b="1" i="0" u="sng"/>
            <a:t>      private portfolio masters</a:t>
          </a:r>
          <a:endParaRPr lang="nl-BE"/>
        </a:p>
      </dgm:t>
    </dgm:pt>
    <dgm:pt modelId="{905EA5BC-30EA-441F-A03C-9F6A848A7C3E}" type="parTrans" cxnId="{CF48F179-E38A-4542-AFFE-9801CAB6E1F2}">
      <dgm:prSet/>
      <dgm:spPr/>
      <dgm:t>
        <a:bodyPr/>
        <a:lstStyle/>
        <a:p>
          <a:endParaRPr lang="nl-BE"/>
        </a:p>
      </dgm:t>
    </dgm:pt>
    <dgm:pt modelId="{F765EE4B-9BF3-481F-96F2-7B3673E746D0}" type="sibTrans" cxnId="{CF48F179-E38A-4542-AFFE-9801CAB6E1F2}">
      <dgm:prSet/>
      <dgm:spPr/>
      <dgm:t>
        <a:bodyPr/>
        <a:lstStyle/>
        <a:p>
          <a:endParaRPr lang="nl-BE"/>
        </a:p>
      </dgm:t>
    </dgm:pt>
    <dgm:pt modelId="{9598498A-C740-4E9A-80F0-D89BA1C5CEB3}" type="pres">
      <dgm:prSet presAssocID="{861DD5E8-2F51-4131-B3FA-7DD0A8A9C076}" presName="linearFlow" presStyleCnt="0">
        <dgm:presLayoutVars>
          <dgm:dir/>
          <dgm:resizeHandles val="exact"/>
        </dgm:presLayoutVars>
      </dgm:prSet>
      <dgm:spPr/>
    </dgm:pt>
    <dgm:pt modelId="{D043840C-0DA5-4A8E-93A9-920F9885C34F}" type="pres">
      <dgm:prSet presAssocID="{570A5A62-3B27-405E-B9F7-EC3ADCAC125B}" presName="composite" presStyleCnt="0"/>
      <dgm:spPr/>
    </dgm:pt>
    <dgm:pt modelId="{01D3A83C-AF0A-4EBD-A424-F70CE5C9D12E}" type="pres">
      <dgm:prSet presAssocID="{570A5A62-3B27-405E-B9F7-EC3ADCAC125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d dat zich een weg door een grasveld kronkelt"/>
        </a:ext>
      </dgm:extLst>
    </dgm:pt>
    <dgm:pt modelId="{8923142F-6166-4469-A196-0107586AB9C7}" type="pres">
      <dgm:prSet presAssocID="{570A5A62-3B27-405E-B9F7-EC3ADCAC125B}" presName="txShp" presStyleLbl="node1" presStyleIdx="0" presStyleCnt="1">
        <dgm:presLayoutVars>
          <dgm:bulletEnabled val="1"/>
        </dgm:presLayoutVars>
      </dgm:prSet>
      <dgm:spPr/>
    </dgm:pt>
  </dgm:ptLst>
  <dgm:cxnLst>
    <dgm:cxn modelId="{FAD92F09-1A3E-444F-9D2F-79EDEAC5673E}" type="presOf" srcId="{570A5A62-3B27-405E-B9F7-EC3ADCAC125B}" destId="{8923142F-6166-4469-A196-0107586AB9C7}" srcOrd="0" destOrd="0" presId="urn:microsoft.com/office/officeart/2005/8/layout/vList3"/>
    <dgm:cxn modelId="{633B3E0A-675B-42CF-9604-96BBC16A0A5F}" type="presOf" srcId="{861DD5E8-2F51-4131-B3FA-7DD0A8A9C076}" destId="{9598498A-C740-4E9A-80F0-D89BA1C5CEB3}" srcOrd="0" destOrd="0" presId="urn:microsoft.com/office/officeart/2005/8/layout/vList3"/>
    <dgm:cxn modelId="{CF48F179-E38A-4542-AFFE-9801CAB6E1F2}" srcId="{861DD5E8-2F51-4131-B3FA-7DD0A8A9C076}" destId="{570A5A62-3B27-405E-B9F7-EC3ADCAC125B}" srcOrd="0" destOrd="0" parTransId="{905EA5BC-30EA-441F-A03C-9F6A848A7C3E}" sibTransId="{F765EE4B-9BF3-481F-96F2-7B3673E746D0}"/>
    <dgm:cxn modelId="{C2200E21-D6AC-421B-A7DA-38A1896BB653}" type="presParOf" srcId="{9598498A-C740-4E9A-80F0-D89BA1C5CEB3}" destId="{D043840C-0DA5-4A8E-93A9-920F9885C34F}" srcOrd="0" destOrd="0" presId="urn:microsoft.com/office/officeart/2005/8/layout/vList3"/>
    <dgm:cxn modelId="{A78BA390-23EF-4FC1-B87E-C1FBABE72591}" type="presParOf" srcId="{D043840C-0DA5-4A8E-93A9-920F9885C34F}" destId="{01D3A83C-AF0A-4EBD-A424-F70CE5C9D12E}" srcOrd="0" destOrd="0" presId="urn:microsoft.com/office/officeart/2005/8/layout/vList3"/>
    <dgm:cxn modelId="{2F5D579B-548C-4446-AEC3-F8EB1DB8B8CA}" type="presParOf" srcId="{D043840C-0DA5-4A8E-93A9-920F9885C34F}" destId="{8923142F-6166-4469-A196-0107586AB9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3F159-F1D6-4FE3-B33A-A6B592245C74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56448D94-16A9-4895-8FAA-122E436DE52B}">
      <dgm:prSet/>
      <dgm:spPr/>
      <dgm:t>
        <a:bodyPr/>
        <a:lstStyle/>
        <a:p>
          <a:r>
            <a:rPr lang="nl-BE" b="1"/>
            <a:t>DE LAASTE 3000 JAAR IS ER MAAR WEINIG VERANDERD OP DEZE AARDE OM UW VERMOGEN AFTESCHERMEN  TEGEN KOOPKRACHTVERLIES</a:t>
          </a:r>
          <a:endParaRPr lang="en-US"/>
        </a:p>
      </dgm:t>
    </dgm:pt>
    <dgm:pt modelId="{A41C973D-D9A6-40F8-A8D5-5CC37CBFB4DE}" type="parTrans" cxnId="{852707AF-5BD2-4370-A85B-8198B1545D54}">
      <dgm:prSet/>
      <dgm:spPr/>
      <dgm:t>
        <a:bodyPr/>
        <a:lstStyle/>
        <a:p>
          <a:endParaRPr lang="en-US"/>
        </a:p>
      </dgm:t>
    </dgm:pt>
    <dgm:pt modelId="{B30CD43A-AD03-4B59-8F4A-17A751F5C3E4}" type="sibTrans" cxnId="{852707AF-5BD2-4370-A85B-8198B1545D54}">
      <dgm:prSet/>
      <dgm:spPr/>
      <dgm:t>
        <a:bodyPr/>
        <a:lstStyle/>
        <a:p>
          <a:endParaRPr lang="en-US"/>
        </a:p>
      </dgm:t>
    </dgm:pt>
    <dgm:pt modelId="{80A314BF-352E-4944-A88C-7AB0CBF31700}">
      <dgm:prSet/>
      <dgm:spPr/>
      <dgm:t>
        <a:bodyPr/>
        <a:lstStyle/>
        <a:p>
          <a:r>
            <a:rPr lang="nl-BE" b="1"/>
            <a:t>BEURZEN.OBLIGATIES ALLES ZAL IN WAARDE VERMINDEREN</a:t>
          </a:r>
          <a:endParaRPr lang="en-US"/>
        </a:p>
      </dgm:t>
    </dgm:pt>
    <dgm:pt modelId="{1660F85B-ED05-46D7-A7DF-27F5CB77A036}" type="parTrans" cxnId="{5BEA7884-0A9C-401C-BE42-8E8023EB0C80}">
      <dgm:prSet/>
      <dgm:spPr/>
      <dgm:t>
        <a:bodyPr/>
        <a:lstStyle/>
        <a:p>
          <a:endParaRPr lang="en-US"/>
        </a:p>
      </dgm:t>
    </dgm:pt>
    <dgm:pt modelId="{1E61E9A5-B69D-413A-8173-37940B8C1274}" type="sibTrans" cxnId="{5BEA7884-0A9C-401C-BE42-8E8023EB0C80}">
      <dgm:prSet/>
      <dgm:spPr/>
      <dgm:t>
        <a:bodyPr/>
        <a:lstStyle/>
        <a:p>
          <a:endParaRPr lang="en-US"/>
        </a:p>
      </dgm:t>
    </dgm:pt>
    <dgm:pt modelId="{978A7F72-9446-4607-B7F4-6767861DBBAB}">
      <dgm:prSet/>
      <dgm:spPr/>
      <dgm:t>
        <a:bodyPr/>
        <a:lstStyle/>
        <a:p>
          <a:r>
            <a:rPr lang="nl-BE" b="1"/>
            <a:t>UITSLUITEND FYSISCH GOUD KAN U BEHOEDEN VAN DIT VERLIES</a:t>
          </a:r>
          <a:endParaRPr lang="en-US"/>
        </a:p>
      </dgm:t>
    </dgm:pt>
    <dgm:pt modelId="{425BCEB9-41CA-4976-A1CD-9C97A8CCEFD4}" type="parTrans" cxnId="{25E7FE5C-F982-40F2-8FD7-309B10E138E1}">
      <dgm:prSet/>
      <dgm:spPr/>
      <dgm:t>
        <a:bodyPr/>
        <a:lstStyle/>
        <a:p>
          <a:endParaRPr lang="en-US"/>
        </a:p>
      </dgm:t>
    </dgm:pt>
    <dgm:pt modelId="{09AB4A42-4D58-49A7-BF8D-216D6042EAA5}" type="sibTrans" cxnId="{25E7FE5C-F982-40F2-8FD7-309B10E138E1}">
      <dgm:prSet/>
      <dgm:spPr/>
      <dgm:t>
        <a:bodyPr/>
        <a:lstStyle/>
        <a:p>
          <a:endParaRPr lang="en-US"/>
        </a:p>
      </dgm:t>
    </dgm:pt>
    <dgm:pt modelId="{53A3BC40-D848-42E8-B02C-D3435AFDD15F}">
      <dgm:prSet/>
      <dgm:spPr/>
      <dgm:t>
        <a:bodyPr/>
        <a:lstStyle/>
        <a:p>
          <a:r>
            <a:rPr lang="nl-BE" b="1"/>
            <a:t>GOUDSTAVEN BEHOUDEN AL SINDS 3000JAAR STEEDS HUN KOOPKRACHT</a:t>
          </a:r>
          <a:endParaRPr lang="en-US"/>
        </a:p>
      </dgm:t>
    </dgm:pt>
    <dgm:pt modelId="{B1D13018-ADB6-4DD5-8BF3-DB717D24E0D8}" type="parTrans" cxnId="{E53D022C-5CF2-4C59-9076-C266B037367C}">
      <dgm:prSet/>
      <dgm:spPr/>
      <dgm:t>
        <a:bodyPr/>
        <a:lstStyle/>
        <a:p>
          <a:endParaRPr lang="en-US"/>
        </a:p>
      </dgm:t>
    </dgm:pt>
    <dgm:pt modelId="{4EA068D1-CC97-405E-8545-6774E79844EF}" type="sibTrans" cxnId="{E53D022C-5CF2-4C59-9076-C266B037367C}">
      <dgm:prSet/>
      <dgm:spPr/>
      <dgm:t>
        <a:bodyPr/>
        <a:lstStyle/>
        <a:p>
          <a:endParaRPr lang="en-US"/>
        </a:p>
      </dgm:t>
    </dgm:pt>
    <dgm:pt modelId="{7B162C0D-8231-49A0-8533-B5A9CBD00339}">
      <dgm:prSet/>
      <dgm:spPr/>
      <dgm:t>
        <a:bodyPr/>
        <a:lstStyle/>
        <a:p>
          <a:r>
            <a:rPr lang="nl-BE" b="1"/>
            <a:t>EN JA AZIE EN CHINA GELOVEN MASSAAL DAARIN</a:t>
          </a:r>
          <a:endParaRPr lang="en-US"/>
        </a:p>
      </dgm:t>
    </dgm:pt>
    <dgm:pt modelId="{56CAD3E1-0086-4563-814A-B26440E031E9}" type="parTrans" cxnId="{351327F7-9782-48E3-9258-05E57D700BD8}">
      <dgm:prSet/>
      <dgm:spPr/>
      <dgm:t>
        <a:bodyPr/>
        <a:lstStyle/>
        <a:p>
          <a:endParaRPr lang="en-US"/>
        </a:p>
      </dgm:t>
    </dgm:pt>
    <dgm:pt modelId="{79D97740-C8C2-4C08-9ECB-7B5FA251EA49}" type="sibTrans" cxnId="{351327F7-9782-48E3-9258-05E57D700BD8}">
      <dgm:prSet/>
      <dgm:spPr/>
      <dgm:t>
        <a:bodyPr/>
        <a:lstStyle/>
        <a:p>
          <a:endParaRPr lang="en-US"/>
        </a:p>
      </dgm:t>
    </dgm:pt>
    <dgm:pt modelId="{07112140-1C35-4468-BBEE-3F86CCBB94A1}" type="pres">
      <dgm:prSet presAssocID="{0EE3F159-F1D6-4FE3-B33A-A6B592245C74}" presName="linear" presStyleCnt="0">
        <dgm:presLayoutVars>
          <dgm:animLvl val="lvl"/>
          <dgm:resizeHandles val="exact"/>
        </dgm:presLayoutVars>
      </dgm:prSet>
      <dgm:spPr/>
    </dgm:pt>
    <dgm:pt modelId="{7E41B242-1C41-4C10-8D84-36987FB16C55}" type="pres">
      <dgm:prSet presAssocID="{56448D94-16A9-4895-8FAA-122E436DE5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BD79E6-D2EB-4041-9CF8-920DC0D6B14D}" type="pres">
      <dgm:prSet presAssocID="{B30CD43A-AD03-4B59-8F4A-17A751F5C3E4}" presName="spacer" presStyleCnt="0"/>
      <dgm:spPr/>
    </dgm:pt>
    <dgm:pt modelId="{73DA6E23-222E-4423-8948-6E9F4617F3DD}" type="pres">
      <dgm:prSet presAssocID="{80A314BF-352E-4944-A88C-7AB0CBF317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1176B5-E0F4-45E2-B9CC-EFD3B789FC6D}" type="pres">
      <dgm:prSet presAssocID="{1E61E9A5-B69D-413A-8173-37940B8C1274}" presName="spacer" presStyleCnt="0"/>
      <dgm:spPr/>
    </dgm:pt>
    <dgm:pt modelId="{25FFA75A-14B9-4430-BF3A-8547943A3082}" type="pres">
      <dgm:prSet presAssocID="{978A7F72-9446-4607-B7F4-6767861DB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C23378-6BE4-4B61-AF28-AEC502787224}" type="pres">
      <dgm:prSet presAssocID="{09AB4A42-4D58-49A7-BF8D-216D6042EAA5}" presName="spacer" presStyleCnt="0"/>
      <dgm:spPr/>
    </dgm:pt>
    <dgm:pt modelId="{295320C5-78FA-4109-9C97-D900B70013E4}" type="pres">
      <dgm:prSet presAssocID="{53A3BC40-D848-42E8-B02C-D3435AFDD1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26C956-4A97-4626-8865-3FBFAFE1EF2A}" type="pres">
      <dgm:prSet presAssocID="{4EA068D1-CC97-405E-8545-6774E79844EF}" presName="spacer" presStyleCnt="0"/>
      <dgm:spPr/>
    </dgm:pt>
    <dgm:pt modelId="{E096775B-7B39-4BF8-99D3-60B2B4E8F1F1}" type="pres">
      <dgm:prSet presAssocID="{7B162C0D-8231-49A0-8533-B5A9CBD003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3D022C-5CF2-4C59-9076-C266B037367C}" srcId="{0EE3F159-F1D6-4FE3-B33A-A6B592245C74}" destId="{53A3BC40-D848-42E8-B02C-D3435AFDD15F}" srcOrd="3" destOrd="0" parTransId="{B1D13018-ADB6-4DD5-8BF3-DB717D24E0D8}" sibTransId="{4EA068D1-CC97-405E-8545-6774E79844EF}"/>
    <dgm:cxn modelId="{25E7FE5C-F982-40F2-8FD7-309B10E138E1}" srcId="{0EE3F159-F1D6-4FE3-B33A-A6B592245C74}" destId="{978A7F72-9446-4607-B7F4-6767861DBBAB}" srcOrd="2" destOrd="0" parTransId="{425BCEB9-41CA-4976-A1CD-9C97A8CCEFD4}" sibTransId="{09AB4A42-4D58-49A7-BF8D-216D6042EAA5}"/>
    <dgm:cxn modelId="{B698B362-4E52-4CA8-B568-B31D02ED3086}" type="presOf" srcId="{53A3BC40-D848-42E8-B02C-D3435AFDD15F}" destId="{295320C5-78FA-4109-9C97-D900B70013E4}" srcOrd="0" destOrd="0" presId="urn:microsoft.com/office/officeart/2005/8/layout/vList2"/>
    <dgm:cxn modelId="{E16C9964-9EF1-4D33-B9C8-EC4DAAB672DC}" type="presOf" srcId="{978A7F72-9446-4607-B7F4-6767861DBBAB}" destId="{25FFA75A-14B9-4430-BF3A-8547943A3082}" srcOrd="0" destOrd="0" presId="urn:microsoft.com/office/officeart/2005/8/layout/vList2"/>
    <dgm:cxn modelId="{AE757B55-6A16-4F1D-9787-880B1D4D9563}" type="presOf" srcId="{80A314BF-352E-4944-A88C-7AB0CBF31700}" destId="{73DA6E23-222E-4423-8948-6E9F4617F3DD}" srcOrd="0" destOrd="0" presId="urn:microsoft.com/office/officeart/2005/8/layout/vList2"/>
    <dgm:cxn modelId="{5BEA7884-0A9C-401C-BE42-8E8023EB0C80}" srcId="{0EE3F159-F1D6-4FE3-B33A-A6B592245C74}" destId="{80A314BF-352E-4944-A88C-7AB0CBF31700}" srcOrd="1" destOrd="0" parTransId="{1660F85B-ED05-46D7-A7DF-27F5CB77A036}" sibTransId="{1E61E9A5-B69D-413A-8173-37940B8C1274}"/>
    <dgm:cxn modelId="{1CFD3DA7-16A8-4B9A-89AA-65D502B31945}" type="presOf" srcId="{7B162C0D-8231-49A0-8533-B5A9CBD00339}" destId="{E096775B-7B39-4BF8-99D3-60B2B4E8F1F1}" srcOrd="0" destOrd="0" presId="urn:microsoft.com/office/officeart/2005/8/layout/vList2"/>
    <dgm:cxn modelId="{852707AF-5BD2-4370-A85B-8198B1545D54}" srcId="{0EE3F159-F1D6-4FE3-B33A-A6B592245C74}" destId="{56448D94-16A9-4895-8FAA-122E436DE52B}" srcOrd="0" destOrd="0" parTransId="{A41C973D-D9A6-40F8-A8D5-5CC37CBFB4DE}" sibTransId="{B30CD43A-AD03-4B59-8F4A-17A751F5C3E4}"/>
    <dgm:cxn modelId="{272D3FD1-9DC7-49A3-B238-C27A809CB6D3}" type="presOf" srcId="{56448D94-16A9-4895-8FAA-122E436DE52B}" destId="{7E41B242-1C41-4C10-8D84-36987FB16C55}" srcOrd="0" destOrd="0" presId="urn:microsoft.com/office/officeart/2005/8/layout/vList2"/>
    <dgm:cxn modelId="{351327F7-9782-48E3-9258-05E57D700BD8}" srcId="{0EE3F159-F1D6-4FE3-B33A-A6B592245C74}" destId="{7B162C0D-8231-49A0-8533-B5A9CBD00339}" srcOrd="4" destOrd="0" parTransId="{56CAD3E1-0086-4563-814A-B26440E031E9}" sibTransId="{79D97740-C8C2-4C08-9ECB-7B5FA251EA49}"/>
    <dgm:cxn modelId="{6C5244F7-4992-44EE-B94B-04F21B8362FE}" type="presOf" srcId="{0EE3F159-F1D6-4FE3-B33A-A6B592245C74}" destId="{07112140-1C35-4468-BBEE-3F86CCBB94A1}" srcOrd="0" destOrd="0" presId="urn:microsoft.com/office/officeart/2005/8/layout/vList2"/>
    <dgm:cxn modelId="{B3375DA0-D145-4774-8510-AF907B8B7EAF}" type="presParOf" srcId="{07112140-1C35-4468-BBEE-3F86CCBB94A1}" destId="{7E41B242-1C41-4C10-8D84-36987FB16C55}" srcOrd="0" destOrd="0" presId="urn:microsoft.com/office/officeart/2005/8/layout/vList2"/>
    <dgm:cxn modelId="{D9309F71-592C-4C21-BDB7-71B22FC99721}" type="presParOf" srcId="{07112140-1C35-4468-BBEE-3F86CCBB94A1}" destId="{44BD79E6-D2EB-4041-9CF8-920DC0D6B14D}" srcOrd="1" destOrd="0" presId="urn:microsoft.com/office/officeart/2005/8/layout/vList2"/>
    <dgm:cxn modelId="{67381084-0C14-476C-A3CD-D6022B672F1E}" type="presParOf" srcId="{07112140-1C35-4468-BBEE-3F86CCBB94A1}" destId="{73DA6E23-222E-4423-8948-6E9F4617F3DD}" srcOrd="2" destOrd="0" presId="urn:microsoft.com/office/officeart/2005/8/layout/vList2"/>
    <dgm:cxn modelId="{8047C079-6ACF-4A49-A827-B823528D597E}" type="presParOf" srcId="{07112140-1C35-4468-BBEE-3F86CCBB94A1}" destId="{B61176B5-E0F4-45E2-B9CC-EFD3B789FC6D}" srcOrd="3" destOrd="0" presId="urn:microsoft.com/office/officeart/2005/8/layout/vList2"/>
    <dgm:cxn modelId="{099FC227-9C12-44C5-8C4D-F6C96A848FE3}" type="presParOf" srcId="{07112140-1C35-4468-BBEE-3F86CCBB94A1}" destId="{25FFA75A-14B9-4430-BF3A-8547943A3082}" srcOrd="4" destOrd="0" presId="urn:microsoft.com/office/officeart/2005/8/layout/vList2"/>
    <dgm:cxn modelId="{ED039FF0-32C5-4A5C-ABE1-8DD48946BB7D}" type="presParOf" srcId="{07112140-1C35-4468-BBEE-3F86CCBB94A1}" destId="{50C23378-6BE4-4B61-AF28-AEC502787224}" srcOrd="5" destOrd="0" presId="urn:microsoft.com/office/officeart/2005/8/layout/vList2"/>
    <dgm:cxn modelId="{5A321DFE-7B0D-4A22-8AC5-04806C33E246}" type="presParOf" srcId="{07112140-1C35-4468-BBEE-3F86CCBB94A1}" destId="{295320C5-78FA-4109-9C97-D900B70013E4}" srcOrd="6" destOrd="0" presId="urn:microsoft.com/office/officeart/2005/8/layout/vList2"/>
    <dgm:cxn modelId="{ECF81F4E-406C-45D2-B319-DD4E8E96CA1B}" type="presParOf" srcId="{07112140-1C35-4468-BBEE-3F86CCBB94A1}" destId="{2426C956-4A97-4626-8865-3FBFAFE1EF2A}" srcOrd="7" destOrd="0" presId="urn:microsoft.com/office/officeart/2005/8/layout/vList2"/>
    <dgm:cxn modelId="{E649782D-A72C-4C34-8D74-8A9ACA95AF6E}" type="presParOf" srcId="{07112140-1C35-4468-BBEE-3F86CCBB94A1}" destId="{E096775B-7B39-4BF8-99D3-60B2B4E8F1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142F-6166-4469-A196-0107586AB9C7}">
      <dsp:nvSpPr>
        <dsp:cNvPr id="0" name=""/>
        <dsp:cNvSpPr/>
      </dsp:nvSpPr>
      <dsp:spPr>
        <a:xfrm rot="10800000">
          <a:off x="1934041" y="0"/>
          <a:ext cx="6394902" cy="1293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58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b="1" i="0" u="sng" kern="1200"/>
            <a:t>Hoe kan je online klant worden van      </a:t>
          </a:r>
          <a:br>
            <a:rPr lang="nl-BE" sz="2600" b="1" i="0" u="sng" kern="1200"/>
          </a:br>
          <a:r>
            <a:rPr lang="nl-BE" sz="2600" b="1" i="0" u="sng" kern="1200"/>
            <a:t>       ons kantoor knokke-heist</a:t>
          </a:r>
          <a:br>
            <a:rPr lang="nl-BE" sz="2600" b="1" i="0" u="sng" kern="1200"/>
          </a:br>
          <a:r>
            <a:rPr lang="nl-BE" sz="2600" b="1" i="0" u="sng" kern="1200"/>
            <a:t>      private portfolio masters</a:t>
          </a:r>
          <a:endParaRPr lang="nl-BE" sz="2600" kern="1200"/>
        </a:p>
      </dsp:txBody>
      <dsp:txXfrm rot="10800000">
        <a:off x="2257337" y="0"/>
        <a:ext cx="6071606" cy="1293184"/>
      </dsp:txXfrm>
    </dsp:sp>
    <dsp:sp modelId="{01D3A83C-AF0A-4EBD-A424-F70CE5C9D12E}">
      <dsp:nvSpPr>
        <dsp:cNvPr id="0" name=""/>
        <dsp:cNvSpPr/>
      </dsp:nvSpPr>
      <dsp:spPr>
        <a:xfrm>
          <a:off x="1287449" y="0"/>
          <a:ext cx="1293184" cy="12931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B242-1C41-4C10-8D84-36987FB16C55}">
      <dsp:nvSpPr>
        <dsp:cNvPr id="0" name=""/>
        <dsp:cNvSpPr/>
      </dsp:nvSpPr>
      <dsp:spPr>
        <a:xfrm>
          <a:off x="0" y="5638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DE LAASTE 3000 JAAR IS ER MAAR WEINIG VERANDERD OP DEZE AARDE OM UW VERMOGEN AFTESCHERMEN  TEGEN KOOPKRACHTVERLIES</a:t>
          </a:r>
          <a:endParaRPr lang="en-US" sz="1200" kern="1200"/>
        </a:p>
      </dsp:txBody>
      <dsp:txXfrm>
        <a:off x="32213" y="88596"/>
        <a:ext cx="3384326" cy="595453"/>
      </dsp:txXfrm>
    </dsp:sp>
    <dsp:sp modelId="{73DA6E23-222E-4423-8948-6E9F4617F3DD}">
      <dsp:nvSpPr>
        <dsp:cNvPr id="0" name=""/>
        <dsp:cNvSpPr/>
      </dsp:nvSpPr>
      <dsp:spPr>
        <a:xfrm>
          <a:off x="0" y="75082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BEURZEN.OBLIGATIES ALLES ZAL IN WAARDE VERMINDEREN</a:t>
          </a:r>
          <a:endParaRPr lang="en-US" sz="1200" kern="1200"/>
        </a:p>
      </dsp:txBody>
      <dsp:txXfrm>
        <a:off x="32213" y="783036"/>
        <a:ext cx="3384326" cy="595453"/>
      </dsp:txXfrm>
    </dsp:sp>
    <dsp:sp modelId="{25FFA75A-14B9-4430-BF3A-8547943A3082}">
      <dsp:nvSpPr>
        <dsp:cNvPr id="0" name=""/>
        <dsp:cNvSpPr/>
      </dsp:nvSpPr>
      <dsp:spPr>
        <a:xfrm>
          <a:off x="0" y="144526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UITSLUITEND FYSISCH GOUD KAN U BEHOEDEN VAN DIT VERLIES</a:t>
          </a:r>
          <a:endParaRPr lang="en-US" sz="1200" kern="1200"/>
        </a:p>
      </dsp:txBody>
      <dsp:txXfrm>
        <a:off x="32213" y="1477476"/>
        <a:ext cx="3384326" cy="595453"/>
      </dsp:txXfrm>
    </dsp:sp>
    <dsp:sp modelId="{295320C5-78FA-4109-9C97-D900B70013E4}">
      <dsp:nvSpPr>
        <dsp:cNvPr id="0" name=""/>
        <dsp:cNvSpPr/>
      </dsp:nvSpPr>
      <dsp:spPr>
        <a:xfrm>
          <a:off x="0" y="213970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GOUDSTAVEN BEHOUDEN AL SINDS 3000JAAR STEEDS HUN KOOPKRACHT</a:t>
          </a:r>
          <a:endParaRPr lang="en-US" sz="1200" kern="1200"/>
        </a:p>
      </dsp:txBody>
      <dsp:txXfrm>
        <a:off x="32213" y="2171916"/>
        <a:ext cx="3384326" cy="595453"/>
      </dsp:txXfrm>
    </dsp:sp>
    <dsp:sp modelId="{E096775B-7B39-4BF8-99D3-60B2B4E8F1F1}">
      <dsp:nvSpPr>
        <dsp:cNvPr id="0" name=""/>
        <dsp:cNvSpPr/>
      </dsp:nvSpPr>
      <dsp:spPr>
        <a:xfrm>
          <a:off x="0" y="2834143"/>
          <a:ext cx="3448752" cy="6598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200" b="1" kern="1200"/>
            <a:t>EN JA AZIE EN CHINA GELOVEN MASSAAL DAARIN</a:t>
          </a:r>
          <a:endParaRPr lang="en-US" sz="1200" kern="1200"/>
        </a:p>
      </dsp:txBody>
      <dsp:txXfrm>
        <a:off x="32213" y="2866356"/>
        <a:ext cx="3384326" cy="595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17/01/2024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51A10-B988-D86F-E2DF-651C031AD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863" y="1060009"/>
            <a:ext cx="8639175" cy="2254956"/>
          </a:xfrm>
        </p:spPr>
        <p:txBody>
          <a:bodyPr anchor="b"/>
          <a:lstStyle>
            <a:lvl1pPr algn="ctr">
              <a:defRPr sz="5666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0C476F7-6169-3D0F-2C22-C4422C9E2E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863" y="3401925"/>
            <a:ext cx="8639175" cy="1563775"/>
          </a:xfrm>
        </p:spPr>
        <p:txBody>
          <a:bodyPr/>
          <a:lstStyle>
            <a:lvl1pPr marL="0" indent="0" algn="ctr">
              <a:buNone/>
              <a:defRPr sz="2267"/>
            </a:lvl1pPr>
            <a:lvl2pPr marL="431780" indent="0" algn="ctr">
              <a:buNone/>
              <a:defRPr sz="1889"/>
            </a:lvl2pPr>
            <a:lvl3pPr marL="863559" indent="0" algn="ctr">
              <a:buNone/>
              <a:defRPr sz="1700"/>
            </a:lvl3pPr>
            <a:lvl4pPr marL="1295339" indent="0" algn="ctr">
              <a:buNone/>
              <a:defRPr sz="1511"/>
            </a:lvl4pPr>
            <a:lvl5pPr marL="1727119" indent="0" algn="ctr">
              <a:buNone/>
              <a:defRPr sz="1511"/>
            </a:lvl5pPr>
            <a:lvl6pPr marL="2158898" indent="0" algn="ctr">
              <a:buNone/>
              <a:defRPr sz="1511"/>
            </a:lvl6pPr>
            <a:lvl7pPr marL="2590678" indent="0" algn="ctr">
              <a:buNone/>
              <a:defRPr sz="1511"/>
            </a:lvl7pPr>
            <a:lvl8pPr marL="3022458" indent="0" algn="ctr">
              <a:buNone/>
              <a:defRPr sz="1511"/>
            </a:lvl8pPr>
            <a:lvl9pPr marL="3454237" indent="0" algn="ctr">
              <a:buNone/>
              <a:defRPr sz="1511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7F06ED-7EAE-C540-69A2-F620FF5C3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EA42CB-5E6B-4013-9A6A-ECD7B50D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E2000F-BDAD-175D-1AFE-09BCE519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73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33752-0BD7-B61B-30F5-35666AC3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04A474A-1BF9-9AFF-17BF-7AAB87776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A5C8E6-10E2-F851-7665-FB541BA73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176F44-B3C9-E142-02F8-FE85E3C24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FFAF34-41FC-FFB6-F16B-1A5A1AF4E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37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4A40EEA-460C-AFA9-E0FA-CA2B310991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3213" y="344840"/>
            <a:ext cx="2483763" cy="548895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501614-7E56-223F-8D04-6746CDCD1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1924" y="344840"/>
            <a:ext cx="7307302" cy="548895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C88245-8D4F-984A-5DC1-CFD0DF36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2E08D5-CDF9-4C27-1C1B-474DD9E7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33823E-B87F-3342-CDFC-690190D2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55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78130-8D84-FEBD-4CE6-0BA46E08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0DC2E2-3C5A-1560-FC16-A0BAD877D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EE11C8-2C36-B443-BC57-34370679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53A02C-4824-DDC2-66F0-A323349E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D6727B-B534-7B50-961C-0B3CDAE5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089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DBE889-A5E6-1AB4-C3F7-130CC151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25" y="1614753"/>
            <a:ext cx="9935051" cy="2694252"/>
          </a:xfrm>
        </p:spPr>
        <p:txBody>
          <a:bodyPr anchor="b"/>
          <a:lstStyle>
            <a:lvl1pPr>
              <a:defRPr sz="5666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DCA46A-9075-71D6-DBA8-74FC31C9A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925" y="4334493"/>
            <a:ext cx="9935051" cy="1416843"/>
          </a:xfrm>
        </p:spPr>
        <p:txBody>
          <a:bodyPr/>
          <a:lstStyle>
            <a:lvl1pPr marL="0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1pPr>
            <a:lvl2pPr marL="431780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EBEC85-21DC-A5B7-62AC-056B48FE1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4D80E5-BB83-09A2-6496-345B0DD5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C8ABA98-5823-110E-A18F-AD25B036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37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81746-DA2F-3502-5F63-05231F4A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846B99-8B9D-47C3-E995-82982FF6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924" y="1724201"/>
            <a:ext cx="4895533" cy="41095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0CAF88-52D1-9F52-0EAE-BCA01C84A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1443" y="1724201"/>
            <a:ext cx="4895533" cy="410959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D2CB558-7352-545D-9C0B-B1C09C41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1/17/2024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550DCB5-39E2-BC65-FD00-AEEECACA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24AA0EB-630D-C95D-70A9-C7EE51E8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857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5D6CC-FCDA-F7DB-4877-7C1DFA5F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344841"/>
            <a:ext cx="9935051" cy="125192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F58371-30BE-DD7F-F8D2-E053024E4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425" y="1587765"/>
            <a:ext cx="4873034" cy="778139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27AF33F-E64C-1C4A-23BE-F3D3A51B1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425" y="2365904"/>
            <a:ext cx="4873034" cy="34798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0BFF387-0AD2-4804-AD0C-FDE51A067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1443" y="1587765"/>
            <a:ext cx="4897033" cy="778139"/>
          </a:xfrm>
        </p:spPr>
        <p:txBody>
          <a:bodyPr anchor="b"/>
          <a:lstStyle>
            <a:lvl1pPr marL="0" indent="0">
              <a:buNone/>
              <a:defRPr sz="2267" b="1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5ED10AF-8FD5-25E2-BB52-4F9408A815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1443" y="2365904"/>
            <a:ext cx="4897033" cy="347988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03CB69C-73C0-D550-141A-662DDA55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1/17/2024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9CC4399-DF25-D443-9E4F-16EBFC709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191B934-1DC8-CC6B-F5C9-D41E4B12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060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0C458-0A33-B142-7C31-894CECDB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6FA200-52FC-A7B7-8DF9-CE797CF5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1/17/2024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BB96D0F-4138-6462-833C-1CAFAB1F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09DDB82-FD18-BDDA-E075-C46CC1C6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45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ECD03BD-11C5-332F-887D-54C136DD2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1/17/2024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52FE5ED-5815-60DD-A65B-25506E453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7D2854-8642-2273-2515-830956D4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929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687D4B-E8FC-C74F-6068-25BDE8968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431800"/>
            <a:ext cx="3715145" cy="1511300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40D7F2-AA48-1843-6732-FA939447D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033" y="932569"/>
            <a:ext cx="5831443" cy="4602868"/>
          </a:xfrm>
        </p:spPr>
        <p:txBody>
          <a:bodyPr/>
          <a:lstStyle>
            <a:lvl1pPr>
              <a:defRPr sz="3022"/>
            </a:lvl1pPr>
            <a:lvl2pPr>
              <a:defRPr sz="2644"/>
            </a:lvl2pPr>
            <a:lvl3pPr>
              <a:defRPr sz="2267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4E5798-53B4-09CE-7007-08F7226B7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25" y="1943100"/>
            <a:ext cx="3715145" cy="3599833"/>
          </a:xfrm>
        </p:spPr>
        <p:txBody>
          <a:bodyPr/>
          <a:lstStyle>
            <a:lvl1pPr marL="0" indent="0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CBAD75-8A85-60A4-A425-B0BB9F80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1/17/2024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F73793-8466-5F4D-EDD3-0E41E1328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23CA7B-4124-20FB-DB84-EF94CB67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304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1FA267-9E54-0B19-4548-99A40B6ED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431800"/>
            <a:ext cx="3715145" cy="1511300"/>
          </a:xfrm>
        </p:spPr>
        <p:txBody>
          <a:bodyPr anchor="b"/>
          <a:lstStyle>
            <a:lvl1pPr>
              <a:defRPr sz="3022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1CCDAAB-6419-4E39-776B-B2D0ECE37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033" y="932569"/>
            <a:ext cx="5831443" cy="4602868"/>
          </a:xfrm>
        </p:spPr>
        <p:txBody>
          <a:bodyPr/>
          <a:lstStyle>
            <a:lvl1pPr marL="0" indent="0">
              <a:buNone/>
              <a:defRPr sz="3022"/>
            </a:lvl1pPr>
            <a:lvl2pPr marL="431780" indent="0">
              <a:buNone/>
              <a:defRPr sz="2644"/>
            </a:lvl2pPr>
            <a:lvl3pPr marL="863559" indent="0">
              <a:buNone/>
              <a:defRPr sz="2267"/>
            </a:lvl3pPr>
            <a:lvl4pPr marL="1295339" indent="0">
              <a:buNone/>
              <a:defRPr sz="1889"/>
            </a:lvl4pPr>
            <a:lvl5pPr marL="1727119" indent="0">
              <a:buNone/>
              <a:defRPr sz="1889"/>
            </a:lvl5pPr>
            <a:lvl6pPr marL="2158898" indent="0">
              <a:buNone/>
              <a:defRPr sz="1889"/>
            </a:lvl6pPr>
            <a:lvl7pPr marL="2590678" indent="0">
              <a:buNone/>
              <a:defRPr sz="1889"/>
            </a:lvl7pPr>
            <a:lvl8pPr marL="3022458" indent="0">
              <a:buNone/>
              <a:defRPr sz="1889"/>
            </a:lvl8pPr>
            <a:lvl9pPr marL="3454237" indent="0">
              <a:buNone/>
              <a:defRPr sz="1889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549CBD-B148-12E0-7F5A-FA8CC2BAF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25" y="1943100"/>
            <a:ext cx="3715145" cy="3599833"/>
          </a:xfrm>
        </p:spPr>
        <p:txBody>
          <a:bodyPr/>
          <a:lstStyle>
            <a:lvl1pPr marL="0" indent="0">
              <a:buNone/>
              <a:defRPr sz="1511"/>
            </a:lvl1pPr>
            <a:lvl2pPr marL="431780" indent="0">
              <a:buNone/>
              <a:defRPr sz="1322"/>
            </a:lvl2pPr>
            <a:lvl3pPr marL="863559" indent="0">
              <a:buNone/>
              <a:defRPr sz="1133"/>
            </a:lvl3pPr>
            <a:lvl4pPr marL="1295339" indent="0">
              <a:buNone/>
              <a:defRPr sz="944"/>
            </a:lvl4pPr>
            <a:lvl5pPr marL="1727119" indent="0">
              <a:buNone/>
              <a:defRPr sz="944"/>
            </a:lvl5pPr>
            <a:lvl6pPr marL="2158898" indent="0">
              <a:buNone/>
              <a:defRPr sz="944"/>
            </a:lvl6pPr>
            <a:lvl7pPr marL="2590678" indent="0">
              <a:buNone/>
              <a:defRPr sz="944"/>
            </a:lvl7pPr>
            <a:lvl8pPr marL="3022458" indent="0">
              <a:buNone/>
              <a:defRPr sz="944"/>
            </a:lvl8pPr>
            <a:lvl9pPr marL="3454237" indent="0">
              <a:buNone/>
              <a:defRPr sz="944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C81900-7289-0F5F-9D25-D9E02472B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1/17/2024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BA928F-B1C5-413D-F985-9A139BC51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3CABCCC-343A-E73F-0B82-0E2AC2F6C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8700205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BB77FB2-E1D2-A00E-3454-9BF5F4D48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25" y="344841"/>
            <a:ext cx="9935051" cy="1251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86F3A7-8917-2A22-B5C3-8812F0B4D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925" y="1724201"/>
            <a:ext cx="9935051" cy="410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784906-3E76-5CFA-80A9-334A54129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924" y="6003220"/>
            <a:ext cx="2591753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7723-9AB6-4880-AA78-6BD21EBC34E1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52A1AE-4D60-D087-F6AF-F0DEF4E68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5636" y="6003220"/>
            <a:ext cx="3887629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173EE5-7169-8241-ADD1-E5570B78C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5223" y="6003220"/>
            <a:ext cx="2591753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525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9" r:id="rId1"/>
    <p:sldLayoutId id="2147485020" r:id="rId2"/>
    <p:sldLayoutId id="2147485021" r:id="rId3"/>
    <p:sldLayoutId id="2147485022" r:id="rId4"/>
    <p:sldLayoutId id="2147485023" r:id="rId5"/>
    <p:sldLayoutId id="2147485024" r:id="rId6"/>
    <p:sldLayoutId id="2147485025" r:id="rId7"/>
    <p:sldLayoutId id="2147485026" r:id="rId8"/>
    <p:sldLayoutId id="2147485027" r:id="rId9"/>
    <p:sldLayoutId id="2147485028" r:id="rId10"/>
    <p:sldLayoutId id="2147485029" r:id="rId11"/>
    <p:sldLayoutId id="214748503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863559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890" indent="-215890" algn="l" defTabSz="863559" rtl="0" eaLnBrk="1" latinLnBrk="0" hangingPunct="1">
        <a:lnSpc>
          <a:spcPct val="90000"/>
        </a:lnSpc>
        <a:spcBef>
          <a:spcPts val="944"/>
        </a:spcBef>
        <a:buFont typeface="Arial" panose="020B0604020202020204" pitchFamily="34" charset="0"/>
        <a:buChar char="•"/>
        <a:defRPr sz="2644" kern="1200">
          <a:solidFill>
            <a:schemeClr val="tx1"/>
          </a:solidFill>
          <a:latin typeface="+mn-lt"/>
          <a:ea typeface="+mn-ea"/>
          <a:cs typeface="+mn-cs"/>
        </a:defRPr>
      </a:lvl1pPr>
      <a:lvl2pPr marL="647670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07944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51122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009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478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656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8348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0127" indent="-215890" algn="l" defTabSz="863559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86355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7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8.png"/><Relationship Id="rId9" Type="http://schemas.microsoft.com/office/2007/relationships/diagramDrawing" Target="../diagrams/drawing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advisor.mexem.com/login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1212588" y="575732"/>
            <a:ext cx="9299390" cy="1491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B.BUSSCHAERT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bestuurder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Mexem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be 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1/17/2024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914" y="2314349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chemeClr val="tx2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5996" y="2160265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5954" y="4410266"/>
            <a:ext cx="9680080" cy="40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2751" y="5553505"/>
            <a:ext cx="869670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</a:t>
            </a:r>
            <a:r>
              <a:rPr sz="2800" b="1" dirty="0">
                <a:highlight>
                  <a:srgbClr val="00FF00"/>
                </a:highlight>
                <a:latin typeface="Arial Unicode MS"/>
                <a:cs typeface="Arial Unicode MS"/>
              </a:rPr>
              <a:t>PIERSLN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9E8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0676" y="453390"/>
            <a:ext cx="10617547" cy="5570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tekst, schermopname, lijn, diagram&#10;&#10;Automatisch gegenereerde beschrijving">
            <a:extLst>
              <a:ext uri="{FF2B5EF4-FFF2-40B4-BE49-F238E27FC236}">
                <a16:creationId xmlns:a16="http://schemas.microsoft.com/office/drawing/2014/main" id="{BE05D139-D268-D933-7E7D-321574EA4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255" y="607718"/>
            <a:ext cx="7232389" cy="5261563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50D1C0-67A7-CE46-A742-AFC35AAA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1/17/2024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F6263E6-0C06-F36A-0186-6E98D37D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518898" cy="647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7" name="Freeform: Shape 56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60979" cy="6477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B565353-E5E1-9F3B-80A3-580ACBBF8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42" y="614589"/>
            <a:ext cx="6658819" cy="5243820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54821" y="1015455"/>
            <a:ext cx="1476017" cy="1107808"/>
            <a:chOff x="9160561" y="1075188"/>
            <a:chExt cx="1562267" cy="1172973"/>
          </a:xfrm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13C602-3304-3B65-C3FC-83976FAD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1375" y="5212404"/>
            <a:ext cx="205389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chemeClr val="bg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1/17/2024</a:t>
            </a:fld>
            <a:endParaRPr lang="en-US" sz="100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E12BCF-3961-8657-985E-6938B6F9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154" y="5699760"/>
            <a:ext cx="518350" cy="518160"/>
          </a:xfrm>
          <a:prstGeom prst="ellipse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0F073CC-40D5-4B23-8DF0-9BD0A0C12F2C}" type="slidenum">
              <a:rPr lang="en-US" sz="1200">
                <a:solidFill>
                  <a:schemeClr val="tx1"/>
                </a:solidFill>
              </a:rPr>
              <a:pPr algn="ctr">
                <a:spcAft>
                  <a:spcPts val="600"/>
                </a:spcAft>
              </a:pPr>
              <a:t>11</a:t>
            </a:fld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889E508-E8C2-EFC9-E073-F9F9EC53C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58" y="907722"/>
            <a:ext cx="10654983" cy="4661555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97C208-3B63-691E-E62F-10935807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1/17/2024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C13DF73-2244-418B-BD77-1E105C8A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0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F692B63-E7B1-7011-CED3-FB5655817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58" y="707941"/>
            <a:ext cx="10654983" cy="5061117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AF2D7C-BAC7-C71A-CCF9-19955D1D2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1/17/2024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615A5F-6C89-C2E4-A167-2A326E104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0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1/17/2024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FABF25C-4B9D-426E-2E13-6CEB69D74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659" y="431800"/>
            <a:ext cx="6951580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366F8D-725C-797B-45A4-7A75241B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1/17/2024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C627DD-858C-44BE-FBEC-FFC77AD5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15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19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839E9BE-6864-AFB3-457F-D03D88F7A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754" y="431800"/>
            <a:ext cx="7611390" cy="56134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6F23E-88F4-5AEA-F499-18C8AB4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1/17/2024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765A0F-EF5A-3094-FC53-E3109EF0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0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1/17/2024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17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36DF86-2BC9-C551-D1C6-60076BF52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900" y="709612"/>
            <a:ext cx="80391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20588" y="-2520183"/>
            <a:ext cx="6477000" cy="1151817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183" y="0"/>
            <a:ext cx="8570059" cy="6476595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48858" y="-1594299"/>
            <a:ext cx="4622644" cy="1152036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5188" y="6097016"/>
            <a:ext cx="259175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rgbClr val="FFFFFF"/>
                </a:solidFill>
                <a:effectLst/>
              </a:rPr>
              <a:pPr algn="r">
                <a:spcAft>
                  <a:spcPts val="600"/>
                </a:spcAft>
              </a:pPr>
              <a:t>1/17/2024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8144" y="6097016"/>
            <a:ext cx="423319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000" b="0" i="0">
                <a:solidFill>
                  <a:srgbClr val="FFFFFF"/>
                </a:solidFill>
                <a:effectLst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18</a:t>
            </a:fld>
            <a:endParaRPr lang="en-US" sz="1000" b="0" i="0">
              <a:solidFill>
                <a:srgbClr val="FFFFFF"/>
              </a:solidFill>
              <a:effectLst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CAD53AD-6891-3071-3E9E-90FE717E4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0"/>
            <a:ext cx="84201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518898" cy="647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60979" cy="6477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32A9DDB-D3F0-EBF8-814F-80342AC37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83" y="607717"/>
            <a:ext cx="6531137" cy="5257565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54821" y="1015455"/>
            <a:ext cx="1476017" cy="1107808"/>
            <a:chOff x="9160561" y="1075188"/>
            <a:chExt cx="1562267" cy="1172973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A989F-2487-A662-DAC6-EC0780B9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51375" y="5212404"/>
            <a:ext cx="2053899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9EC0A4B-AE81-4AD7-86EA-9F753B2B1EB0}" type="datetime1">
              <a:rPr lang="en-US" sz="1000" b="0" i="0">
                <a:solidFill>
                  <a:schemeClr val="bg1">
                    <a:alpha val="80000"/>
                  </a:schemeClr>
                </a:solidFill>
                <a:effectLst/>
              </a:rPr>
              <a:pPr algn="r">
                <a:spcAft>
                  <a:spcPts val="600"/>
                </a:spcAft>
              </a:pPr>
              <a:t>1/17/2024</a:t>
            </a:fld>
            <a:endParaRPr lang="en-US" sz="1000" b="0" i="0">
              <a:solidFill>
                <a:schemeClr val="bg1">
                  <a:alpha val="80000"/>
                </a:schemeClr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DBE17-2CA7-30BE-5D04-27CBF722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154" y="5699760"/>
            <a:ext cx="518350" cy="518160"/>
          </a:xfrm>
          <a:prstGeom prst="ellipse">
            <a:avLst/>
          </a:prstGeom>
          <a:solidFill>
            <a:schemeClr val="bg1"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80F073CC-40D5-4B23-8DF0-9BD0A0C12F2C}" type="slidenum">
              <a:rPr lang="en-US" sz="1200" b="0" i="0">
                <a:solidFill>
                  <a:schemeClr val="tx1"/>
                </a:solidFill>
                <a:effectLst/>
              </a:rPr>
              <a:pPr algn="ctr">
                <a:spcAft>
                  <a:spcPts val="600"/>
                </a:spcAft>
              </a:pPr>
              <a:t>19</a:t>
            </a:fld>
            <a:endParaRPr lang="en-US" sz="1200" b="0" i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22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79" y="0"/>
            <a:ext cx="11516021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7203" cy="6477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E2151A-EE03-E96B-1CDA-F86488527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15" y="1089484"/>
            <a:ext cx="3023711" cy="421332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uranium</a:t>
            </a:r>
            <a:b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goede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belegging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133556" y="2319063"/>
            <a:ext cx="3857994" cy="3856576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0F2B79-6A2D-8BA8-AF32-45273126F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1779" y="558491"/>
            <a:ext cx="6525195" cy="52753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dirty="0">
                <a:highlight>
                  <a:srgbClr val="FFFF00"/>
                </a:highlight>
              </a:rPr>
              <a:t>Men </a:t>
            </a:r>
            <a:r>
              <a:rPr lang="en-US" dirty="0" err="1">
                <a:highlight>
                  <a:srgbClr val="FFFF00"/>
                </a:highlight>
              </a:rPr>
              <a:t>zoekt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naar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goedkope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energie</a:t>
            </a:r>
            <a:endParaRPr lang="en-US" dirty="0">
              <a:highlight>
                <a:srgbClr val="FFFF00"/>
              </a:highlight>
            </a:endParaRPr>
          </a:p>
          <a:p>
            <a:pPr indent="-228600" defTabSz="914400"/>
            <a:r>
              <a:rPr lang="en-US" dirty="0">
                <a:highlight>
                  <a:srgbClr val="FFFF00"/>
                </a:highlight>
              </a:rPr>
              <a:t>Maar het mag </a:t>
            </a:r>
            <a:r>
              <a:rPr lang="en-US" dirty="0" err="1">
                <a:highlight>
                  <a:srgbClr val="FFFF00"/>
                </a:highlight>
              </a:rPr>
              <a:t>en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moet</a:t>
            </a:r>
            <a:r>
              <a:rPr lang="en-US" dirty="0">
                <a:highlight>
                  <a:srgbClr val="FFFF00"/>
                </a:highlight>
              </a:rPr>
              <a:t> proper </a:t>
            </a:r>
            <a:r>
              <a:rPr lang="en-US" dirty="0" err="1">
                <a:highlight>
                  <a:srgbClr val="FFFF00"/>
                </a:highlight>
              </a:rPr>
              <a:t>zijn</a:t>
            </a:r>
            <a:endParaRPr lang="en-US" dirty="0">
              <a:highlight>
                <a:srgbClr val="FFFF00"/>
              </a:highlight>
            </a:endParaRPr>
          </a:p>
          <a:p>
            <a:pPr indent="-228600" defTabSz="914400"/>
            <a:r>
              <a:rPr lang="en-US" dirty="0">
                <a:highlight>
                  <a:srgbClr val="FFFF00"/>
                </a:highlight>
              </a:rPr>
              <a:t>Ja </a:t>
            </a:r>
            <a:r>
              <a:rPr lang="en-US" dirty="0" err="1">
                <a:highlight>
                  <a:srgbClr val="FFFF00"/>
                </a:highlight>
              </a:rPr>
              <a:t>veel</a:t>
            </a:r>
            <a:r>
              <a:rPr lang="en-US" dirty="0">
                <a:highlight>
                  <a:srgbClr val="FFFF00"/>
                </a:highlight>
              </a:rPr>
              <a:t> is er </a:t>
            </a:r>
            <a:r>
              <a:rPr lang="en-US" dirty="0" err="1">
                <a:highlight>
                  <a:srgbClr val="FFFF00"/>
                </a:highlight>
              </a:rPr>
              <a:t>niet</a:t>
            </a:r>
            <a:endParaRPr lang="en-US" dirty="0">
              <a:highlight>
                <a:srgbClr val="FFFF00"/>
              </a:highlight>
            </a:endParaRPr>
          </a:p>
          <a:p>
            <a:pPr indent="-228600" defTabSz="914400"/>
            <a:r>
              <a:rPr lang="en-US" dirty="0" err="1">
                <a:highlight>
                  <a:srgbClr val="FFFF00"/>
                </a:highlight>
              </a:rPr>
              <a:t>Oeps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nucleaire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energie</a:t>
            </a:r>
            <a:endParaRPr lang="en-US" dirty="0">
              <a:highlight>
                <a:srgbClr val="FFFF00"/>
              </a:highlight>
            </a:endParaRPr>
          </a:p>
          <a:p>
            <a:pPr indent="-228600" defTabSz="914400"/>
            <a:r>
              <a:rPr lang="en-US" dirty="0" err="1">
                <a:highlight>
                  <a:srgbClr val="FFFF00"/>
                </a:highlight>
              </a:rPr>
              <a:t>Niet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geliefkoost</a:t>
            </a:r>
            <a:r>
              <a:rPr lang="en-US" dirty="0">
                <a:highlight>
                  <a:srgbClr val="FFFF00"/>
                </a:highlight>
              </a:rPr>
              <a:t> ??</a:t>
            </a:r>
          </a:p>
          <a:p>
            <a:pPr indent="-228600" defTabSz="914400"/>
            <a:r>
              <a:rPr lang="en-US" dirty="0">
                <a:highlight>
                  <a:srgbClr val="FFFF00"/>
                </a:highlight>
              </a:rPr>
              <a:t>Maar efficient</a:t>
            </a:r>
          </a:p>
          <a:p>
            <a:pPr indent="-228600" defTabSz="914400"/>
            <a:r>
              <a:rPr lang="en-US" dirty="0">
                <a:highlight>
                  <a:srgbClr val="FFFF00"/>
                </a:highlight>
              </a:rPr>
              <a:t>En de </a:t>
            </a:r>
            <a:r>
              <a:rPr lang="en-US" dirty="0" err="1">
                <a:highlight>
                  <a:srgbClr val="FFFF00"/>
                </a:highlight>
              </a:rPr>
              <a:t>prijs</a:t>
            </a:r>
            <a:r>
              <a:rPr lang="en-US" dirty="0">
                <a:highlight>
                  <a:srgbClr val="FFFF00"/>
                </a:highlight>
              </a:rPr>
              <a:t> van uranium </a:t>
            </a:r>
            <a:r>
              <a:rPr lang="en-US" dirty="0" err="1">
                <a:highlight>
                  <a:srgbClr val="FFFF00"/>
                </a:highlight>
              </a:rPr>
              <a:t>stijgt</a:t>
            </a:r>
            <a:endParaRPr lang="en-US" dirty="0">
              <a:highlight>
                <a:srgbClr val="FFFF00"/>
              </a:highlight>
            </a:endParaRPr>
          </a:p>
          <a:p>
            <a:pPr indent="-228600" defTabSz="914400"/>
            <a:r>
              <a:rPr lang="en-US" dirty="0">
                <a:highlight>
                  <a:srgbClr val="FFFF00"/>
                </a:highlight>
              </a:rPr>
              <a:t>Dus men </a:t>
            </a:r>
            <a:r>
              <a:rPr lang="en-US" dirty="0" err="1">
                <a:highlight>
                  <a:srgbClr val="FFFF00"/>
                </a:highlight>
              </a:rPr>
              <a:t>kan</a:t>
            </a:r>
            <a:r>
              <a:rPr lang="en-US" dirty="0">
                <a:highlight>
                  <a:srgbClr val="FFFF00"/>
                </a:highlight>
              </a:rPr>
              <a:t> d </a:t>
            </a:r>
            <a:r>
              <a:rPr lang="en-US" dirty="0" err="1">
                <a:highlight>
                  <a:srgbClr val="FFFF00"/>
                </a:highlight>
              </a:rPr>
              <a:t>emijnen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zeker</a:t>
            </a:r>
            <a:r>
              <a:rPr lang="en-US" dirty="0">
                <a:highlight>
                  <a:srgbClr val="FFFF00"/>
                </a:highlight>
              </a:rPr>
              <a:t> </a:t>
            </a:r>
            <a:r>
              <a:rPr lang="en-US" dirty="0" err="1">
                <a:highlight>
                  <a:srgbClr val="FFFF00"/>
                </a:highlight>
              </a:rPr>
              <a:t>kopen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89075D-6700-1C2E-5BD0-2BF84F67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1549418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1/17/2024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CCDB877-C85F-D070-97B0-8E549EC4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4790" y="6003219"/>
            <a:ext cx="1712184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smtClean="0"/>
              <a:pPr>
                <a:spcAft>
                  <a:spcPts val="600"/>
                </a:spcAft>
              </a:pPr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219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1/17/2024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19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6" descr="Stapel tijdschriften op een tafel">
            <a:extLst>
              <a:ext uri="{FF2B5EF4-FFF2-40B4-BE49-F238E27FC236}">
                <a16:creationId xmlns:a16="http://schemas.microsoft.com/office/drawing/2014/main" id="{758E7037-6C48-3829-DE8D-97792C641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18" r="2" b="2"/>
          <a:stretch/>
        </p:blipFill>
        <p:spPr>
          <a:xfrm>
            <a:off x="606425" y="1406525"/>
            <a:ext cx="3549650" cy="2609850"/>
          </a:xfrm>
          <a:custGeom>
            <a:avLst/>
            <a:gdLst/>
            <a:ahLst/>
            <a:cxnLst/>
            <a:rect l="l" t="t" r="r" b="b"/>
            <a:pathLst>
              <a:path w="8687357" h="6439627">
                <a:moveTo>
                  <a:pt x="8687357" y="5592682"/>
                </a:moveTo>
                <a:lnTo>
                  <a:pt x="8687357" y="6439627"/>
                </a:lnTo>
                <a:lnTo>
                  <a:pt x="6546927" y="6439627"/>
                </a:lnTo>
                <a:lnTo>
                  <a:pt x="6580991" y="6380627"/>
                </a:lnTo>
                <a:cubicBezTo>
                  <a:pt x="6886366" y="5851702"/>
                  <a:pt x="6886366" y="5851702"/>
                  <a:pt x="6886366" y="5851702"/>
                </a:cubicBezTo>
                <a:cubicBezTo>
                  <a:pt x="6977743" y="5693431"/>
                  <a:pt x="7152970" y="5590847"/>
                  <a:pt x="7338457" y="5596063"/>
                </a:cubicBezTo>
                <a:cubicBezTo>
                  <a:pt x="7793370" y="5594923"/>
                  <a:pt x="8177202" y="5593961"/>
                  <a:pt x="8501061" y="5593149"/>
                </a:cubicBezTo>
                <a:close/>
                <a:moveTo>
                  <a:pt x="7993536" y="3646328"/>
                </a:moveTo>
                <a:cubicBezTo>
                  <a:pt x="8049698" y="3645292"/>
                  <a:pt x="8103038" y="3676088"/>
                  <a:pt x="8130222" y="3725244"/>
                </a:cubicBezTo>
                <a:cubicBezTo>
                  <a:pt x="8574552" y="4499321"/>
                  <a:pt x="8574552" y="4499321"/>
                  <a:pt x="8574552" y="4499321"/>
                </a:cubicBezTo>
                <a:cubicBezTo>
                  <a:pt x="8604367" y="4547767"/>
                  <a:pt x="8603992" y="4610012"/>
                  <a:pt x="8575979" y="4658531"/>
                </a:cubicBezTo>
                <a:cubicBezTo>
                  <a:pt x="8128740" y="5433172"/>
                  <a:pt x="8128740" y="5433172"/>
                  <a:pt x="8128740" y="5433172"/>
                </a:cubicBezTo>
                <a:cubicBezTo>
                  <a:pt x="8099761" y="5483366"/>
                  <a:pt x="8047009" y="5513140"/>
                  <a:pt x="7989180" y="5513215"/>
                </a:cubicBezTo>
                <a:cubicBezTo>
                  <a:pt x="7097611" y="5513779"/>
                  <a:pt x="7097611" y="5513779"/>
                  <a:pt x="7097611" y="5513779"/>
                </a:cubicBezTo>
                <a:cubicBezTo>
                  <a:pt x="7041448" y="5514815"/>
                  <a:pt x="6988108" y="5484020"/>
                  <a:pt x="6960925" y="5434863"/>
                </a:cubicBezTo>
                <a:cubicBezTo>
                  <a:pt x="6515628" y="4662459"/>
                  <a:pt x="6515628" y="4662459"/>
                  <a:pt x="6515628" y="4662459"/>
                </a:cubicBezTo>
                <a:cubicBezTo>
                  <a:pt x="6486779" y="4612341"/>
                  <a:pt x="6486189" y="4551769"/>
                  <a:pt x="6515168" y="4501577"/>
                </a:cubicBezTo>
                <a:cubicBezTo>
                  <a:pt x="6962407" y="3726935"/>
                  <a:pt x="6962407" y="3726935"/>
                  <a:pt x="6962407" y="3726935"/>
                </a:cubicBezTo>
                <a:cubicBezTo>
                  <a:pt x="6990420" y="3678416"/>
                  <a:pt x="7044137" y="3646968"/>
                  <a:pt x="7101000" y="3648566"/>
                </a:cubicBezTo>
                <a:cubicBezTo>
                  <a:pt x="7993536" y="3646328"/>
                  <a:pt x="7993536" y="3646328"/>
                  <a:pt x="7993536" y="3646328"/>
                </a:cubicBezTo>
                <a:close/>
                <a:moveTo>
                  <a:pt x="6711979" y="3263784"/>
                </a:moveTo>
                <a:cubicBezTo>
                  <a:pt x="6731960" y="3263416"/>
                  <a:pt x="6750938" y="3274372"/>
                  <a:pt x="6760609" y="3291861"/>
                </a:cubicBezTo>
                <a:cubicBezTo>
                  <a:pt x="6918689" y="3567256"/>
                  <a:pt x="6918689" y="3567256"/>
                  <a:pt x="6918689" y="3567256"/>
                </a:cubicBezTo>
                <a:cubicBezTo>
                  <a:pt x="6929297" y="3584492"/>
                  <a:pt x="6929164" y="3606636"/>
                  <a:pt x="6919197" y="3623899"/>
                </a:cubicBezTo>
                <a:cubicBezTo>
                  <a:pt x="6760082" y="3899495"/>
                  <a:pt x="6760082" y="3899495"/>
                  <a:pt x="6760082" y="3899495"/>
                </a:cubicBezTo>
                <a:cubicBezTo>
                  <a:pt x="6749772" y="3917353"/>
                  <a:pt x="6731004" y="3927946"/>
                  <a:pt x="6710430" y="3927972"/>
                </a:cubicBezTo>
                <a:cubicBezTo>
                  <a:pt x="6393234" y="3928173"/>
                  <a:pt x="6393234" y="3928173"/>
                  <a:pt x="6393234" y="3928173"/>
                </a:cubicBezTo>
                <a:cubicBezTo>
                  <a:pt x="6373253" y="3928542"/>
                  <a:pt x="6354275" y="3917585"/>
                  <a:pt x="6344604" y="3900096"/>
                </a:cubicBezTo>
                <a:cubicBezTo>
                  <a:pt x="6186180" y="3625297"/>
                  <a:pt x="6186180" y="3625297"/>
                  <a:pt x="6186180" y="3625297"/>
                </a:cubicBezTo>
                <a:cubicBezTo>
                  <a:pt x="6175916" y="3607466"/>
                  <a:pt x="6175706" y="3585916"/>
                  <a:pt x="6186016" y="3568059"/>
                </a:cubicBezTo>
                <a:cubicBezTo>
                  <a:pt x="6345132" y="3292462"/>
                  <a:pt x="6345132" y="3292462"/>
                  <a:pt x="6345132" y="3292462"/>
                </a:cubicBezTo>
                <a:cubicBezTo>
                  <a:pt x="6355098" y="3275200"/>
                  <a:pt x="6374209" y="3264012"/>
                  <a:pt x="6394440" y="3264581"/>
                </a:cubicBezTo>
                <a:cubicBezTo>
                  <a:pt x="6711979" y="3263784"/>
                  <a:pt x="6711979" y="3263784"/>
                  <a:pt x="6711979" y="3263784"/>
                </a:cubicBezTo>
                <a:close/>
                <a:moveTo>
                  <a:pt x="6556655" y="2828022"/>
                </a:moveTo>
                <a:cubicBezTo>
                  <a:pt x="6567205" y="2827827"/>
                  <a:pt x="6577226" y="2833613"/>
                  <a:pt x="6582333" y="2842847"/>
                </a:cubicBezTo>
                <a:cubicBezTo>
                  <a:pt x="6665805" y="2988265"/>
                  <a:pt x="6665805" y="2988265"/>
                  <a:pt x="6665805" y="2988265"/>
                </a:cubicBezTo>
                <a:cubicBezTo>
                  <a:pt x="6671406" y="2997367"/>
                  <a:pt x="6671336" y="3009060"/>
                  <a:pt x="6666073" y="3018175"/>
                </a:cubicBezTo>
                <a:cubicBezTo>
                  <a:pt x="6582055" y="3163699"/>
                  <a:pt x="6582055" y="3163699"/>
                  <a:pt x="6582055" y="3163699"/>
                </a:cubicBezTo>
                <a:cubicBezTo>
                  <a:pt x="6576611" y="3173129"/>
                  <a:pt x="6566700" y="3178722"/>
                  <a:pt x="6555837" y="3178736"/>
                </a:cubicBezTo>
                <a:cubicBezTo>
                  <a:pt x="6388346" y="3178842"/>
                  <a:pt x="6388346" y="3178842"/>
                  <a:pt x="6388346" y="3178842"/>
                </a:cubicBezTo>
                <a:cubicBezTo>
                  <a:pt x="6377796" y="3179037"/>
                  <a:pt x="6367774" y="3173251"/>
                  <a:pt x="6362668" y="3164017"/>
                </a:cubicBezTo>
                <a:cubicBezTo>
                  <a:pt x="6279015" y="3018913"/>
                  <a:pt x="6279015" y="3018913"/>
                  <a:pt x="6279015" y="3018913"/>
                </a:cubicBezTo>
                <a:cubicBezTo>
                  <a:pt x="6273595" y="3009498"/>
                  <a:pt x="6273484" y="2998119"/>
                  <a:pt x="6278928" y="2988689"/>
                </a:cubicBezTo>
                <a:cubicBezTo>
                  <a:pt x="6362947" y="2843165"/>
                  <a:pt x="6362947" y="2843165"/>
                  <a:pt x="6362947" y="2843165"/>
                </a:cubicBezTo>
                <a:cubicBezTo>
                  <a:pt x="6368209" y="2834050"/>
                  <a:pt x="6378300" y="2828143"/>
                  <a:pt x="6388983" y="2828442"/>
                </a:cubicBezTo>
                <a:cubicBezTo>
                  <a:pt x="6556655" y="2828022"/>
                  <a:pt x="6556655" y="2828022"/>
                  <a:pt x="6556655" y="2828022"/>
                </a:cubicBezTo>
                <a:close/>
                <a:moveTo>
                  <a:pt x="4892415" y="2543905"/>
                </a:moveTo>
                <a:cubicBezTo>
                  <a:pt x="5075616" y="2540524"/>
                  <a:pt x="5249615" y="2640982"/>
                  <a:pt x="5338288" y="2801330"/>
                </a:cubicBezTo>
                <a:cubicBezTo>
                  <a:pt x="6787688" y="5326361"/>
                  <a:pt x="6787688" y="5326361"/>
                  <a:pt x="6787688" y="5326361"/>
                </a:cubicBezTo>
                <a:cubicBezTo>
                  <a:pt x="6884949" y="5484390"/>
                  <a:pt x="6883721" y="5687432"/>
                  <a:pt x="6792344" y="5845703"/>
                </a:cubicBezTo>
                <a:cubicBezTo>
                  <a:pt x="6701163" y="6003633"/>
                  <a:pt x="6615681" y="6151692"/>
                  <a:pt x="6535542" y="6290497"/>
                </a:cubicBezTo>
                <a:lnTo>
                  <a:pt x="6449441" y="6439627"/>
                </a:lnTo>
                <a:lnTo>
                  <a:pt x="406513" y="6439627"/>
                </a:lnTo>
                <a:lnTo>
                  <a:pt x="375546" y="6385912"/>
                </a:lnTo>
                <a:cubicBezTo>
                  <a:pt x="71498" y="5858514"/>
                  <a:pt x="71498" y="5858514"/>
                  <a:pt x="71498" y="5858514"/>
                </a:cubicBezTo>
                <a:cubicBezTo>
                  <a:pt x="-22612" y="5695027"/>
                  <a:pt x="-24536" y="5497443"/>
                  <a:pt x="69993" y="5333715"/>
                </a:cubicBezTo>
                <a:cubicBezTo>
                  <a:pt x="1528883" y="2806842"/>
                  <a:pt x="1528883" y="2806842"/>
                  <a:pt x="1528883" y="2806842"/>
                </a:cubicBezTo>
                <a:cubicBezTo>
                  <a:pt x="1620262" y="2648572"/>
                  <a:pt x="1795486" y="2545988"/>
                  <a:pt x="1980974" y="2551204"/>
                </a:cubicBezTo>
                <a:cubicBezTo>
                  <a:pt x="4892415" y="2543905"/>
                  <a:pt x="4892415" y="2543905"/>
                  <a:pt x="4892415" y="2543905"/>
                </a:cubicBezTo>
                <a:close/>
                <a:moveTo>
                  <a:pt x="8052417" y="2395105"/>
                </a:moveTo>
                <a:cubicBezTo>
                  <a:pt x="8087218" y="2394463"/>
                  <a:pt x="8120272" y="2413547"/>
                  <a:pt x="8137117" y="2444007"/>
                </a:cubicBezTo>
                <a:cubicBezTo>
                  <a:pt x="8412454" y="2923678"/>
                  <a:pt x="8412454" y="2923678"/>
                  <a:pt x="8412454" y="2923678"/>
                </a:cubicBezTo>
                <a:cubicBezTo>
                  <a:pt x="8430931" y="2953698"/>
                  <a:pt x="8430697" y="2992269"/>
                  <a:pt x="8413339" y="3022335"/>
                </a:cubicBezTo>
                <a:cubicBezTo>
                  <a:pt x="8136199" y="3502355"/>
                  <a:pt x="8136199" y="3502355"/>
                  <a:pt x="8136199" y="3502355"/>
                </a:cubicBezTo>
                <a:cubicBezTo>
                  <a:pt x="8118242" y="3533458"/>
                  <a:pt x="8085553" y="3551909"/>
                  <a:pt x="8049718" y="3551955"/>
                </a:cubicBezTo>
                <a:cubicBezTo>
                  <a:pt x="7497241" y="3552304"/>
                  <a:pt x="7497241" y="3552304"/>
                  <a:pt x="7497241" y="3552304"/>
                </a:cubicBezTo>
                <a:cubicBezTo>
                  <a:pt x="7462440" y="3552947"/>
                  <a:pt x="7429386" y="3533863"/>
                  <a:pt x="7412541" y="3503403"/>
                </a:cubicBezTo>
                <a:cubicBezTo>
                  <a:pt x="7136605" y="3024769"/>
                  <a:pt x="7136605" y="3024769"/>
                  <a:pt x="7136605" y="3024769"/>
                </a:cubicBezTo>
                <a:cubicBezTo>
                  <a:pt x="7118728" y="2993712"/>
                  <a:pt x="7118363" y="2956177"/>
                  <a:pt x="7136320" y="2925075"/>
                </a:cubicBezTo>
                <a:cubicBezTo>
                  <a:pt x="7413460" y="2445054"/>
                  <a:pt x="7413460" y="2445054"/>
                  <a:pt x="7413460" y="2445054"/>
                </a:cubicBezTo>
                <a:cubicBezTo>
                  <a:pt x="7430818" y="2414988"/>
                  <a:pt x="7464105" y="2395501"/>
                  <a:pt x="7499342" y="2396492"/>
                </a:cubicBezTo>
                <a:cubicBezTo>
                  <a:pt x="8052417" y="2395105"/>
                  <a:pt x="8052417" y="2395105"/>
                  <a:pt x="8052417" y="2395105"/>
                </a:cubicBezTo>
                <a:close/>
                <a:moveTo>
                  <a:pt x="6166018" y="1975621"/>
                </a:moveTo>
                <a:cubicBezTo>
                  <a:pt x="6195248" y="1975081"/>
                  <a:pt x="6223010" y="1991110"/>
                  <a:pt x="6237158" y="2016694"/>
                </a:cubicBezTo>
                <a:cubicBezTo>
                  <a:pt x="6468416" y="2419574"/>
                  <a:pt x="6468416" y="2419574"/>
                  <a:pt x="6468416" y="2419574"/>
                </a:cubicBezTo>
                <a:cubicBezTo>
                  <a:pt x="6483935" y="2444788"/>
                  <a:pt x="6483740" y="2477185"/>
                  <a:pt x="6469160" y="2502438"/>
                </a:cubicBezTo>
                <a:cubicBezTo>
                  <a:pt x="6236387" y="2905612"/>
                  <a:pt x="6236387" y="2905612"/>
                  <a:pt x="6236387" y="2905612"/>
                </a:cubicBezTo>
                <a:cubicBezTo>
                  <a:pt x="6221305" y="2931735"/>
                  <a:pt x="6193849" y="2947232"/>
                  <a:pt x="6163751" y="2947271"/>
                </a:cubicBezTo>
                <a:cubicBezTo>
                  <a:pt x="5699720" y="2947565"/>
                  <a:pt x="5699720" y="2947565"/>
                  <a:pt x="5699720" y="2947565"/>
                </a:cubicBezTo>
                <a:cubicBezTo>
                  <a:pt x="5670489" y="2948104"/>
                  <a:pt x="5642727" y="2932076"/>
                  <a:pt x="5628579" y="2906492"/>
                </a:cubicBezTo>
                <a:cubicBezTo>
                  <a:pt x="5396817" y="2504482"/>
                  <a:pt x="5396817" y="2504482"/>
                  <a:pt x="5396817" y="2504482"/>
                </a:cubicBezTo>
                <a:cubicBezTo>
                  <a:pt x="5381802" y="2478396"/>
                  <a:pt x="5381495" y="2446871"/>
                  <a:pt x="5396578" y="2420748"/>
                </a:cubicBezTo>
                <a:cubicBezTo>
                  <a:pt x="5629350" y="2017574"/>
                  <a:pt x="5629350" y="2017574"/>
                  <a:pt x="5629350" y="2017574"/>
                </a:cubicBezTo>
                <a:cubicBezTo>
                  <a:pt x="5643930" y="1992321"/>
                  <a:pt x="5671888" y="1975952"/>
                  <a:pt x="5701483" y="1976785"/>
                </a:cubicBezTo>
                <a:cubicBezTo>
                  <a:pt x="6166018" y="1975621"/>
                  <a:pt x="6166018" y="1975621"/>
                  <a:pt x="6166018" y="1975621"/>
                </a:cubicBezTo>
                <a:close/>
                <a:moveTo>
                  <a:pt x="5123215" y="34"/>
                </a:moveTo>
                <a:cubicBezTo>
                  <a:pt x="5197106" y="-1330"/>
                  <a:pt x="5267284" y="39188"/>
                  <a:pt x="5303047" y="103860"/>
                </a:cubicBezTo>
                <a:cubicBezTo>
                  <a:pt x="5887630" y="1122274"/>
                  <a:pt x="5887630" y="1122274"/>
                  <a:pt x="5887630" y="1122274"/>
                </a:cubicBezTo>
                <a:cubicBezTo>
                  <a:pt x="5926858" y="1186012"/>
                  <a:pt x="5926364" y="1267904"/>
                  <a:pt x="5889509" y="1331739"/>
                </a:cubicBezTo>
                <a:cubicBezTo>
                  <a:pt x="5301098" y="2350896"/>
                  <a:pt x="5301098" y="2350896"/>
                  <a:pt x="5301098" y="2350896"/>
                </a:cubicBezTo>
                <a:cubicBezTo>
                  <a:pt x="5262972" y="2416932"/>
                  <a:pt x="5193569" y="2456106"/>
                  <a:pt x="5117486" y="2456203"/>
                </a:cubicBezTo>
                <a:cubicBezTo>
                  <a:pt x="3944493" y="2456945"/>
                  <a:pt x="3944493" y="2456945"/>
                  <a:pt x="3944493" y="2456945"/>
                </a:cubicBezTo>
                <a:cubicBezTo>
                  <a:pt x="3870604" y="2458309"/>
                  <a:pt x="3800425" y="2417792"/>
                  <a:pt x="3764661" y="2353119"/>
                </a:cubicBezTo>
                <a:cubicBezTo>
                  <a:pt x="3178808" y="1336906"/>
                  <a:pt x="3178808" y="1336906"/>
                  <a:pt x="3178808" y="1336906"/>
                </a:cubicBezTo>
                <a:cubicBezTo>
                  <a:pt x="3140850" y="1270967"/>
                  <a:pt x="3140076" y="1191277"/>
                  <a:pt x="3178202" y="1125240"/>
                </a:cubicBezTo>
                <a:cubicBezTo>
                  <a:pt x="3766612" y="106084"/>
                  <a:pt x="3766612" y="106084"/>
                  <a:pt x="3766612" y="106084"/>
                </a:cubicBezTo>
                <a:cubicBezTo>
                  <a:pt x="3803468" y="42249"/>
                  <a:pt x="3874139" y="874"/>
                  <a:pt x="3948952" y="2977"/>
                </a:cubicBezTo>
                <a:cubicBezTo>
                  <a:pt x="5123215" y="34"/>
                  <a:pt x="5123215" y="34"/>
                  <a:pt x="5123215" y="34"/>
                </a:cubicBezTo>
                <a:close/>
              </a:path>
            </a:pathLst>
          </a:cu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AFDAB21-BF81-41CC-347B-58C94E067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688" y="1406525"/>
            <a:ext cx="6678613" cy="26098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2441B1F-10FF-5A9F-0014-D7AA3E6E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24" y="5060466"/>
            <a:ext cx="9935051" cy="890294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Alle informatie binnen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FE9DCE-D8AD-2104-7344-9FD4F2AA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/>
              <a:pPr>
                <a:spcAft>
                  <a:spcPts val="600"/>
                </a:spcAft>
              </a:pPr>
              <a:t>1/17/2024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C8EA8D-8418-B3C0-C354-FC8AB3909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10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36179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1/17/2024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5988170-760A-8731-BB17-241E261867F1}"/>
              </a:ext>
            </a:extLst>
          </p:cNvPr>
          <p:cNvSpPr/>
          <p:nvPr/>
        </p:nvSpPr>
        <p:spPr>
          <a:xfrm>
            <a:off x="607943" y="607717"/>
            <a:ext cx="3482797" cy="5221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Onze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koop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-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signalen</a:t>
            </a:r>
            <a:endParaRPr lang="en-US" sz="4500" b="1" cap="all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4266706" y="2014364"/>
            <a:ext cx="6752558" cy="22837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Beste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aandelen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energie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 uranium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538" y="5924296"/>
            <a:ext cx="3092824" cy="3448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1/17/2024</a:t>
            </a:fld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23</a:t>
            </a:fld>
            <a:endParaRPr lang="en-US" sz="1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nl-NL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286828-0D6B-E0C7-B1EE-09E69D11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1/17/2024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C2DE4C-0ADE-5A4C-A022-422287E7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24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6ED7D7C-8673-78D2-9C89-4E8324E89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0"/>
            <a:ext cx="11514667" cy="734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F1AE9E-6479-7941-3042-34B64691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1/17/2024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65265-D503-9502-80AA-31B1B1AF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25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17981A8-030C-A34A-3DEC-02E3AFA4D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433908"/>
            <a:ext cx="11514667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57D299-7A23-15C0-4754-C3B1DC43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1/17/2024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47AB2A-4748-B2F2-41BE-25F4F37B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26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9913C4C-DA67-CE2B-4B65-CBECBC506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793948"/>
            <a:ext cx="11514667" cy="83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35CC64-5046-AC56-1088-037D0EBF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4551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1/17/2024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0949EE-FDE7-E579-D22C-E449453E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4551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27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C4AF696-5097-6CDF-1ED1-F39F26AEC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361900"/>
            <a:ext cx="11514667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D0D029-F363-99EA-D62E-D93F3D19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4551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1/17/2024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877318-CF11-0FA1-ADFF-A26555FC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4551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28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D8BE560-786C-4DEB-C861-D5A05EFF0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433908"/>
            <a:ext cx="11514667" cy="76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B90656-B37F-EFC6-299A-144EC9DC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2713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1/17/2024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79B5F5-B4F5-65AC-42D1-A2232F42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2713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29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FBCCE0D-8AC2-5EE0-E202-813D30CDC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" y="-289892"/>
            <a:ext cx="11514667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43DF9-E585-8588-DFD0-6D1A0316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8C9412-3B17-1974-F554-D4B3706AA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0E7122-9013-33C3-B4FB-B254DDE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C57162-D58F-FBB9-16E1-DD6588B6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</a:t>
            </a:fld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337054E-8D3F-17F1-0F28-79E654A52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74" y="449425"/>
            <a:ext cx="10441160" cy="55781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D00FCD4-5E80-3E77-4716-2B44B702EFF5}"/>
              </a:ext>
            </a:extLst>
          </p:cNvPr>
          <p:cNvSpPr txBox="1"/>
          <p:nvPr/>
        </p:nvSpPr>
        <p:spPr>
          <a:xfrm>
            <a:off x="4538282" y="3121782"/>
            <a:ext cx="3813455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3600" b="1" dirty="0">
                <a:solidFill>
                  <a:schemeClr val="bg1"/>
                </a:solidFill>
              </a:rPr>
              <a:t>21 februari 2024</a:t>
            </a:r>
          </a:p>
        </p:txBody>
      </p:sp>
    </p:spTree>
    <p:extLst>
      <p:ext uri="{BB962C8B-B14F-4D97-AF65-F5344CB8AC3E}">
        <p14:creationId xmlns:p14="http://schemas.microsoft.com/office/powerpoint/2010/main" val="30100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A2371B-02B4-F92F-8686-210288C6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28E32B-2665-5BAF-F1AC-04070FEEF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8AF3C2-CAAA-E33C-1384-705946A3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65049B-C50E-857F-9CAA-21FC0097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30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5E09B5A-931D-A0AE-527F-60A5E018D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0B6D0-EF9F-8553-19EE-0269FBDE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04B1A5-65CC-8D98-3708-D93E3C138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5D16E0-EF0D-408A-9DD1-22755952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B88604-0970-5778-2A72-C7E2FE79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31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5C19302-A07E-6CD6-2DF1-9BC5D8108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577924"/>
            <a:ext cx="11514667" cy="806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BCEF2-A8CC-75F6-91B7-457BE318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80FBA3-9E4B-7512-269E-E9D3C0CC3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E1A1A3-3340-7CE0-81C8-10F4B494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B4AEAD-E712-09D8-6078-745434C3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32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2997A32-F973-2257-2A41-BF6C0BA2A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89892"/>
            <a:ext cx="11514667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191A2-01A1-E0E8-9C0D-266CA4A2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7C3110-F097-50E4-3F43-300A652AB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A0A6C2-F7DD-6F85-4D8B-AFCD83B2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5AAD5D-B811-C9C4-DE26-08477256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33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FDF5BC5-A2A0-B782-5DB8-511DE85FB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6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4ABE1-0F39-35EB-5684-92E9533B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CFBE95-E04F-ABBB-118B-57B9CD1CF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CA67A7-96C4-C9F1-F22B-1AEC6FAC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8A2492-C25E-ACE9-F71D-D535C742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34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1FFCFD1-B27E-B028-342D-4D190192D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FA7F5-9AC2-D819-237C-F1D92030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8C6C11-7D27-3079-B96F-B3E57FA49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16611F-DD7D-6871-8F63-302BEB73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9CE45D-52CA-CDDF-19A5-8AB99AEF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35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AFB7832-A9B8-3E1D-0C34-ED90D04A9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649932"/>
            <a:ext cx="11514667" cy="81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EB964-57D0-1314-7C2F-E86DB530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E1D78F-C1B4-301C-F42B-2146E5A3A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739208-6D4B-BF9D-CE28-0EE54606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BE1319-B128-8467-680E-7AAB17E9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36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B674585-5D27-4562-D48C-26ED772EC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433908"/>
            <a:ext cx="11514667" cy="7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1/17/2024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37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lnSpc>
                <a:spcPct val="90000"/>
              </a:lnSpc>
            </a:pPr>
            <a:r>
              <a:rPr lang="en-US" sz="2000" b="1"/>
              <a:t>HOE KAN MEN ZICH BESCHERMEN TEGEN DEFLATIE OF KOOPKRACHTCRASH ??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1/17/2024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38</a:t>
            </a:fld>
            <a:endParaRPr lang="en-US" sz="17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59" y="215901"/>
            <a:ext cx="1197194" cy="532107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39" y="3339386"/>
            <a:ext cx="3174663" cy="20476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952" y="604520"/>
            <a:ext cx="892971" cy="4960952"/>
          </a:xfrm>
          <a:prstGeom prst="rect">
            <a:avLst/>
          </a:prstGeom>
        </p:spPr>
      </p:pic>
      <p:graphicFrame>
        <p:nvGraphicFramePr>
          <p:cNvPr id="15" name="Tijdelijke aanduiding voor tekst 2">
            <a:extLst>
              <a:ext uri="{FF2B5EF4-FFF2-40B4-BE49-F238E27FC236}">
                <a16:creationId xmlns:a16="http://schemas.microsoft.com/office/drawing/2014/main" id="{68134E29-12B2-BC69-2E0B-5C01C3BDB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123514"/>
              </p:ext>
            </p:extLst>
          </p:nvPr>
        </p:nvGraphicFramePr>
        <p:xfrm>
          <a:off x="613382" y="2015066"/>
          <a:ext cx="3448752" cy="35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ontent Placeholder 1029">
            <a:extLst>
              <a:ext uri="{FF2B5EF4-FFF2-40B4-BE49-F238E27FC236}">
                <a16:creationId xmlns:a16="http://schemas.microsoft.com/office/drawing/2014/main" id="{53D02E2A-18A0-0C44-7018-96C5D2CB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82" y="2015066"/>
            <a:ext cx="3448752" cy="3550406"/>
          </a:xfrm>
        </p:spPr>
        <p:txBody>
          <a:bodyPr>
            <a:normAutofit/>
          </a:bodyPr>
          <a:lstStyle/>
          <a:p>
            <a:r>
              <a:rPr lang="en-US" sz="3200" b="1">
                <a:highlight>
                  <a:srgbClr val="FF00FF"/>
                </a:highlight>
              </a:rPr>
              <a:t>Je kan reeds in goud beleggen vanaf 400 €</a:t>
            </a:r>
            <a:endParaRPr lang="en-US" sz="3200" b="1" dirty="0">
              <a:highlight>
                <a:srgbClr val="FF00FF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1/17/2024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39</a:t>
            </a:fld>
            <a:endParaRPr lang="en-US" sz="1700"/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4364505" y="1237954"/>
            <a:ext cx="6569682" cy="36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205" y="0"/>
            <a:ext cx="11513695" cy="6408274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1/17/2024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4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B066BA-7479-5E80-3527-3408C370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BF0704-7BF7-1029-3027-EFAFE2ACE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DD925F-6BC0-6A1F-5350-10310207A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1/17/2024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17B0AE-47EB-2994-FC5C-B74B2128F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5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56B93D7-B21C-0BBF-4AFD-E340D9628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594" y="0"/>
            <a:ext cx="11552493" cy="6550868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FE49CBB7-910E-9CDB-0B97-A329F8059698}"/>
              </a:ext>
            </a:extLst>
          </p:cNvPr>
          <p:cNvSpPr/>
          <p:nvPr/>
        </p:nvSpPr>
        <p:spPr>
          <a:xfrm>
            <a:off x="574874" y="2003523"/>
            <a:ext cx="105205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Wij blijven de goedkoopste broker</a:t>
            </a:r>
          </a:p>
        </p:txBody>
      </p:sp>
    </p:spTree>
    <p:extLst>
      <p:ext uri="{BB962C8B-B14F-4D97-AF65-F5344CB8AC3E}">
        <p14:creationId xmlns:p14="http://schemas.microsoft.com/office/powerpoint/2010/main" val="13658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60D6A5D-63AC-0101-5E77-A95504BAA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379880"/>
              </p:ext>
            </p:extLst>
          </p:nvPr>
        </p:nvGraphicFramePr>
        <p:xfrm>
          <a:off x="1182574" y="361141"/>
          <a:ext cx="9616394" cy="129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05028-0D55-54EF-5E78-FBF5B18B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5782" y="5286912"/>
            <a:ext cx="1782499" cy="26651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19127723-9AB6-4880-AA78-6BD21EBC34E1}" type="datetime1">
              <a:rPr lang="en-US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1/17/2024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5EA531-4B05-DE93-FA47-4C469804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6184" y="5286912"/>
            <a:ext cx="2157156" cy="26447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B6F15528-21DE-4FAA-801E-634DDDAF4B2B}" type="slidenum">
              <a:rPr lang="nl-BE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6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922912-8078-D8B9-F195-722ECEC7AF19}"/>
              </a:ext>
            </a:extLst>
          </p:cNvPr>
          <p:cNvSpPr/>
          <p:nvPr/>
        </p:nvSpPr>
        <p:spPr>
          <a:xfrm>
            <a:off x="3167162" y="4390629"/>
            <a:ext cx="5616624" cy="1800200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5760">
              <a:spcAft>
                <a:spcPts val="600"/>
              </a:spcAft>
            </a:pP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op </a:t>
            </a:r>
            <a:r>
              <a:rPr lang="nl-BE" sz="3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kantoor,,,,most</a:t>
            </a: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easy iedere week openen nieuwe klanten rekeningen!!</a:t>
            </a:r>
            <a:endParaRPr lang="nl-BE" sz="4000" b="1" dirty="0">
              <a:solidFill>
                <a:schemeClr val="tx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44A84E1-7AAF-92E0-4357-D292062D21C0}"/>
              </a:ext>
            </a:extLst>
          </p:cNvPr>
          <p:cNvSpPr txBox="1"/>
          <p:nvPr/>
        </p:nvSpPr>
        <p:spPr>
          <a:xfrm>
            <a:off x="142827" y="3052472"/>
            <a:ext cx="11108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l-BE" sz="4000" b="1" dirty="0">
                <a:solidFill>
                  <a:schemeClr val="accent1"/>
                </a:solidFill>
                <a:highlight>
                  <a:srgbClr val="FFFF00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Mexem</a:t>
            </a:r>
            <a:r>
              <a:rPr lang="nl-BE" sz="4000" b="1" dirty="0">
                <a:solidFill>
                  <a:schemeClr val="accent1"/>
                </a:solidFill>
                <a:highlight>
                  <a:srgbClr val="FFFF00"/>
                </a:highlight>
              </a:rPr>
              <a:t>=https://advisor.mexem.com/login</a:t>
            </a:r>
            <a:endParaRPr lang="en-US" sz="4000" b="1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030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7113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1/17/2024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5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5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8823604" cy="6477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5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17992" y="327403"/>
            <a:ext cx="138176" cy="6652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6" name="Rectangle 5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472" y="4294313"/>
            <a:ext cx="3758041" cy="17272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28C772-898D-A932-5483-B662EE93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1592" y="6003219"/>
            <a:ext cx="1147297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79EC0A4B-AE81-4AD7-86EA-9F753B2B1EB0}" type="datetime1">
              <a:rPr lang="en-US" sz="1100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1/17/2024</a:t>
            </a:fld>
            <a:endParaRPr lang="en-US" sz="110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199A14-A3E9-B705-3C73-55619616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5555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0F073CC-40D5-4B23-8DF0-9BD0A0C12F2C}" type="slidenum">
              <a:rPr lang="en-US" sz="1100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 sz="1100">
              <a:solidFill>
                <a:schemeClr val="bg1"/>
              </a:solidFill>
              <a:latin typeface="Calibri" panose="020F0502020204030204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6C2D8AB-D10B-560B-9C77-A46826980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0"/>
            <a:ext cx="1151466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439" y="0"/>
            <a:ext cx="11516021" cy="647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D11DD9-099A-70CD-8F07-45C05A85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924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1/17/2024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827C3D-C9F5-4B03-58EA-0A698AF9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3" y="6003219"/>
            <a:ext cx="259175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2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9</a:t>
            </a:fld>
            <a:endParaRPr lang="en-US" sz="12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632E9B2-4F5B-6A5A-634E-15EC8D9F8AD9}"/>
              </a:ext>
            </a:extLst>
          </p:cNvPr>
          <p:cNvSpPr/>
          <p:nvPr/>
        </p:nvSpPr>
        <p:spPr>
          <a:xfrm>
            <a:off x="-40348" y="-73868"/>
            <a:ext cx="1148843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Uitleg  van dia voorheen</a:t>
            </a:r>
          </a:p>
          <a:p>
            <a:pPr algn="ctr"/>
            <a:r>
              <a:rPr lang="nl-NL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Door de enorme geldmassa die er kwam</a:t>
            </a:r>
          </a:p>
          <a:p>
            <a:pPr algn="ctr"/>
            <a:r>
              <a:rPr lang="nl-NL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Door de zero rente</a:t>
            </a:r>
          </a:p>
          <a:p>
            <a:pPr algn="ctr"/>
            <a:r>
              <a:rPr lang="nl-NL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de beurs enorm gestegen en vastgoed</a:t>
            </a:r>
          </a:p>
          <a:p>
            <a:pPr algn="ctr"/>
            <a:r>
              <a:rPr lang="nl-NL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Zijn er </a:t>
            </a:r>
            <a:r>
              <a:rPr lang="nl-NL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anomalies;ja</a:t>
            </a:r>
            <a:endParaRPr lang="nl-NL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nl-NL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Bitcoin</a:t>
            </a:r>
            <a:r>
              <a:rPr lang="nl-NL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dat geen waarde heeft wordt geliefd</a:t>
            </a:r>
          </a:p>
          <a:p>
            <a:pPr algn="ctr"/>
            <a:r>
              <a:rPr lang="nl-NL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Goud dat wel waarde bezit beweegt wel maar goudmijnen </a:t>
            </a:r>
          </a:p>
          <a:p>
            <a:pPr algn="ctr"/>
            <a:r>
              <a:rPr lang="nl-NL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Niet</a:t>
            </a:r>
          </a:p>
          <a:p>
            <a:pPr algn="ctr"/>
            <a:r>
              <a:rPr lang="nl-NL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 is het voorteken</a:t>
            </a:r>
          </a:p>
          <a:p>
            <a:pPr algn="ctr"/>
            <a:r>
              <a:rPr lang="nl-NL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Van </a:t>
            </a:r>
          </a:p>
          <a:p>
            <a:pPr algn="ctr"/>
            <a:r>
              <a:rPr lang="nl-NL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Zware correcties! Let op !!</a:t>
            </a:r>
          </a:p>
        </p:txBody>
      </p:sp>
    </p:spTree>
    <p:extLst>
      <p:ext uri="{BB962C8B-B14F-4D97-AF65-F5344CB8AC3E}">
        <p14:creationId xmlns:p14="http://schemas.microsoft.com/office/powerpoint/2010/main" val="26115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441</Words>
  <Application>Microsoft Office PowerPoint</Application>
  <PresentationFormat>Aangepast</PresentationFormat>
  <Paragraphs>142</Paragraphs>
  <Slides>39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8" baseType="lpstr">
      <vt:lpstr>Constantia</vt:lpstr>
      <vt:lpstr>Calibri</vt:lpstr>
      <vt:lpstr>Arial Black</vt:lpstr>
      <vt:lpstr>Arial</vt:lpstr>
      <vt:lpstr>Wingdings 3</vt:lpstr>
      <vt:lpstr>Calibri Light</vt:lpstr>
      <vt:lpstr>Arial Unicode MS</vt:lpstr>
      <vt:lpstr>LJQQAM+ITC Zapf Chancery Medium Italic</vt:lpstr>
      <vt:lpstr>Kantoorthema</vt:lpstr>
      <vt:lpstr>PowerPoint-presentatie</vt:lpstr>
      <vt:lpstr>Is uranium een goede belegging?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Alle informatie binnen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KAN MEN ZICH BESCHERMEN TEGEN DEFLATIE OF KOOPKRACHTCRASH ??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118</cp:revision>
  <cp:lastPrinted>2023-12-06T10:58:29Z</cp:lastPrinted>
  <dcterms:modified xsi:type="dcterms:W3CDTF">2024-01-17T09:36:46Z</dcterms:modified>
</cp:coreProperties>
</file>