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5018" r:id="rId1"/>
  </p:sldMasterIdLst>
  <p:notesMasterIdLst>
    <p:notesMasterId r:id="rId40"/>
  </p:notesMasterIdLst>
  <p:sldIdLst>
    <p:sldId id="256" r:id="rId2"/>
    <p:sldId id="505" r:id="rId3"/>
    <p:sldId id="476" r:id="rId4"/>
    <p:sldId id="258" r:id="rId5"/>
    <p:sldId id="506" r:id="rId6"/>
    <p:sldId id="460" r:id="rId7"/>
    <p:sldId id="260" r:id="rId8"/>
    <p:sldId id="439" r:id="rId9"/>
    <p:sldId id="501" r:id="rId10"/>
    <p:sldId id="502" r:id="rId11"/>
    <p:sldId id="503" r:id="rId12"/>
    <p:sldId id="264" r:id="rId13"/>
    <p:sldId id="466" r:id="rId14"/>
    <p:sldId id="507" r:id="rId15"/>
    <p:sldId id="465" r:id="rId16"/>
    <p:sldId id="404" r:id="rId17"/>
    <p:sldId id="336" r:id="rId18"/>
    <p:sldId id="462" r:id="rId19"/>
    <p:sldId id="272" r:id="rId20"/>
    <p:sldId id="496" r:id="rId21"/>
    <p:sldId id="274" r:id="rId22"/>
    <p:sldId id="380" r:id="rId23"/>
    <p:sldId id="415" r:id="rId24"/>
    <p:sldId id="403" r:id="rId25"/>
    <p:sldId id="419" r:id="rId26"/>
    <p:sldId id="420" r:id="rId27"/>
    <p:sldId id="421" r:id="rId28"/>
    <p:sldId id="422" r:id="rId29"/>
    <p:sldId id="477" r:id="rId30"/>
    <p:sldId id="478" r:id="rId31"/>
    <p:sldId id="479" r:id="rId32"/>
    <p:sldId id="480" r:id="rId33"/>
    <p:sldId id="481" r:id="rId34"/>
    <p:sldId id="482" r:id="rId35"/>
    <p:sldId id="483" r:id="rId36"/>
    <p:sldId id="344" r:id="rId37"/>
    <p:sldId id="400" r:id="rId38"/>
    <p:sldId id="386" r:id="rId39"/>
  </p:sldIdLst>
  <p:sldSz cx="11518900" cy="6477000"/>
  <p:notesSz cx="9929813" cy="6797675"/>
  <p:embeddedFontLst>
    <p:embeddedFont>
      <p:font typeface="Arial Black" panose="020B0A04020102020204" pitchFamily="34" charset="0"/>
      <p:bold r:id="rId41"/>
    </p:embeddedFont>
    <p:embeddedFont>
      <p:font typeface="Constantia" panose="02030602050306030303" pitchFamily="18" charset="0"/>
      <p:regular r:id="rId42"/>
      <p:bold r:id="rId43"/>
      <p:italic r:id="rId44"/>
      <p:boldItalic r:id="rId45"/>
    </p:embeddedFont>
    <p:embeddedFont>
      <p:font typeface="LJQQAM+ITC Zapf Chancery Medium Italic" panose="020B0604020202020204"/>
      <p:regular r:id="rId46"/>
    </p:embeddedFont>
    <p:embeddedFont>
      <p:font typeface="Wingdings 3" panose="05040102010807070707" pitchFamily="18" charset="2"/>
      <p:regular r:id="rId47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E9A476A-BE10-438B-A8F8-9C1FD48FE5AB}">
          <p14:sldIdLst>
            <p14:sldId id="256"/>
            <p14:sldId id="505"/>
            <p14:sldId id="476"/>
            <p14:sldId id="258"/>
            <p14:sldId id="506"/>
          </p14:sldIdLst>
        </p14:section>
        <p14:section name="Naamloze sectie" id="{8755B586-2486-49CE-8420-C76D66869903}">
          <p14:sldIdLst>
            <p14:sldId id="460"/>
            <p14:sldId id="260"/>
            <p14:sldId id="439"/>
            <p14:sldId id="501"/>
            <p14:sldId id="502"/>
            <p14:sldId id="503"/>
            <p14:sldId id="264"/>
            <p14:sldId id="466"/>
            <p14:sldId id="507"/>
            <p14:sldId id="465"/>
            <p14:sldId id="404"/>
            <p14:sldId id="336"/>
            <p14:sldId id="462"/>
            <p14:sldId id="272"/>
            <p14:sldId id="496"/>
            <p14:sldId id="274"/>
            <p14:sldId id="380"/>
            <p14:sldId id="415"/>
            <p14:sldId id="403"/>
            <p14:sldId id="419"/>
            <p14:sldId id="420"/>
            <p14:sldId id="421"/>
            <p14:sldId id="422"/>
            <p14:sldId id="477"/>
            <p14:sldId id="478"/>
            <p14:sldId id="479"/>
            <p14:sldId id="480"/>
            <p14:sldId id="481"/>
            <p14:sldId id="482"/>
            <p14:sldId id="483"/>
            <p14:sldId id="344"/>
            <p14:sldId id="400"/>
            <p14:sldId id="3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ard busschaert" initials="bb" lastIdx="1" clrIdx="0">
    <p:extLst>
      <p:ext uri="{19B8F6BF-5375-455C-9EA6-DF929625EA0E}">
        <p15:presenceInfo xmlns:p15="http://schemas.microsoft.com/office/powerpoint/2012/main" userId="3712a37b8b467b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F47EE5-DB5A-43B0-9E85-33547FECC98E}" v="2" dt="2024-01-31T09:48:09.0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6247" autoAdjust="0"/>
  </p:normalViewPr>
  <p:slideViewPr>
    <p:cSldViewPr>
      <p:cViewPr varScale="1">
        <p:scale>
          <a:sx n="113" d="100"/>
          <a:sy n="113" d="100"/>
        </p:scale>
        <p:origin x="714" y="9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364"/>
    </p:cViewPr>
  </p:sorterViewPr>
  <p:notesViewPr>
    <p:cSldViewPr>
      <p:cViewPr varScale="1">
        <p:scale>
          <a:sx n="112" d="100"/>
          <a:sy n="112" d="100"/>
        </p:scale>
        <p:origin x="222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nard busschaert" userId="3712a37b8b467b77" providerId="LiveId" clId="{D3F47EE5-DB5A-43B0-9E85-33547FECC98E}"/>
    <pc:docChg chg="undo custSel addSld delSld modSld modSection">
      <pc:chgData name="bernard busschaert" userId="3712a37b8b467b77" providerId="LiveId" clId="{D3F47EE5-DB5A-43B0-9E85-33547FECC98E}" dt="2024-01-31T09:50:13.265" v="257" actId="20577"/>
      <pc:docMkLst>
        <pc:docMk/>
      </pc:docMkLst>
      <pc:sldChg chg="addSp delSp modSp mod">
        <pc:chgData name="bernard busschaert" userId="3712a37b8b467b77" providerId="LiveId" clId="{D3F47EE5-DB5A-43B0-9E85-33547FECC98E}" dt="2024-01-31T09:12:48.697" v="85" actId="27636"/>
        <pc:sldMkLst>
          <pc:docMk/>
          <pc:sldMk cId="3012023038" sldId="336"/>
        </pc:sldMkLst>
        <pc:spChg chg="mod">
          <ac:chgData name="bernard busschaert" userId="3712a37b8b467b77" providerId="LiveId" clId="{D3F47EE5-DB5A-43B0-9E85-33547FECC98E}" dt="2024-01-31T09:12:48.697" v="85" actId="27636"/>
          <ac:spMkLst>
            <pc:docMk/>
            <pc:sldMk cId="3012023038" sldId="336"/>
            <ac:spMk id="5" creationId="{187C529D-8FE6-4B35-A3C9-E3ADD134161B}"/>
          </ac:spMkLst>
        </pc:spChg>
        <pc:spChg chg="del">
          <ac:chgData name="bernard busschaert" userId="3712a37b8b467b77" providerId="LiveId" clId="{D3F47EE5-DB5A-43B0-9E85-33547FECC98E}" dt="2024-01-31T09:12:48.692" v="84" actId="26606"/>
          <ac:spMkLst>
            <pc:docMk/>
            <pc:sldMk cId="3012023038" sldId="336"/>
            <ac:spMk id="8" creationId="{AB8C311F-7253-4AED-9701-7FC0708C41C7}"/>
          </ac:spMkLst>
        </pc:spChg>
        <pc:spChg chg="del">
          <ac:chgData name="bernard busschaert" userId="3712a37b8b467b77" providerId="LiveId" clId="{D3F47EE5-DB5A-43B0-9E85-33547FECC98E}" dt="2024-01-31T09:12:48.692" v="84" actId="26606"/>
          <ac:spMkLst>
            <pc:docMk/>
            <pc:sldMk cId="3012023038" sldId="336"/>
            <ac:spMk id="9" creationId="{A8D57A06-A426-446D-B02C-A2DC6B62E45E}"/>
          </ac:spMkLst>
        </pc:spChg>
        <pc:spChg chg="del">
          <ac:chgData name="bernard busschaert" userId="3712a37b8b467b77" providerId="LiveId" clId="{D3F47EE5-DB5A-43B0-9E85-33547FECC98E}" dt="2024-01-31T09:12:48.692" v="84" actId="26606"/>
          <ac:spMkLst>
            <pc:docMk/>
            <pc:sldMk cId="3012023038" sldId="336"/>
            <ac:spMk id="13" creationId="{E2384209-CB15-4CDF-9D31-C44FD9A3F20D}"/>
          </ac:spMkLst>
        </pc:spChg>
        <pc:spChg chg="del">
          <ac:chgData name="bernard busschaert" userId="3712a37b8b467b77" providerId="LiveId" clId="{D3F47EE5-DB5A-43B0-9E85-33547FECC98E}" dt="2024-01-31T09:12:48.692" v="84" actId="26606"/>
          <ac:spMkLst>
            <pc:docMk/>
            <pc:sldMk cId="3012023038" sldId="336"/>
            <ac:spMk id="15" creationId="{2633B3B5-CC90-43F0-8714-D31D1F3F0209}"/>
          </ac:spMkLst>
        </pc:spChg>
        <pc:spChg chg="add">
          <ac:chgData name="bernard busschaert" userId="3712a37b8b467b77" providerId="LiveId" clId="{D3F47EE5-DB5A-43B0-9E85-33547FECC98E}" dt="2024-01-31T09:12:48.692" v="84" actId="26606"/>
          <ac:spMkLst>
            <pc:docMk/>
            <pc:sldMk cId="3012023038" sldId="336"/>
            <ac:spMk id="20" creationId="{AB8C311F-7253-4AED-9701-7FC0708C41C7}"/>
          </ac:spMkLst>
        </pc:spChg>
        <pc:spChg chg="add">
          <ac:chgData name="bernard busschaert" userId="3712a37b8b467b77" providerId="LiveId" clId="{D3F47EE5-DB5A-43B0-9E85-33547FECC98E}" dt="2024-01-31T09:12:48.692" v="84" actId="26606"/>
          <ac:spMkLst>
            <pc:docMk/>
            <pc:sldMk cId="3012023038" sldId="336"/>
            <ac:spMk id="22" creationId="{E2384209-CB15-4CDF-9D31-C44FD9A3F20D}"/>
          </ac:spMkLst>
        </pc:spChg>
        <pc:spChg chg="add">
          <ac:chgData name="bernard busschaert" userId="3712a37b8b467b77" providerId="LiveId" clId="{D3F47EE5-DB5A-43B0-9E85-33547FECC98E}" dt="2024-01-31T09:12:48.692" v="84" actId="26606"/>
          <ac:spMkLst>
            <pc:docMk/>
            <pc:sldMk cId="3012023038" sldId="336"/>
            <ac:spMk id="24" creationId="{2633B3B5-CC90-43F0-8714-D31D1F3F0209}"/>
          </ac:spMkLst>
        </pc:spChg>
        <pc:spChg chg="add">
          <ac:chgData name="bernard busschaert" userId="3712a37b8b467b77" providerId="LiveId" clId="{D3F47EE5-DB5A-43B0-9E85-33547FECC98E}" dt="2024-01-31T09:12:48.692" v="84" actId="26606"/>
          <ac:spMkLst>
            <pc:docMk/>
            <pc:sldMk cId="3012023038" sldId="336"/>
            <ac:spMk id="26" creationId="{A8D57A06-A426-446D-B02C-A2DC6B62E45E}"/>
          </ac:spMkLst>
        </pc:spChg>
        <pc:picChg chg="del">
          <ac:chgData name="bernard busschaert" userId="3712a37b8b467b77" providerId="LiveId" clId="{D3F47EE5-DB5A-43B0-9E85-33547FECC98E}" dt="2024-01-31T09:11:48.258" v="82" actId="478"/>
          <ac:picMkLst>
            <pc:docMk/>
            <pc:sldMk cId="3012023038" sldId="336"/>
            <ac:picMk id="3" creationId="{ECAD53AD-6891-3071-3E9E-90FE717E4F85}"/>
          </ac:picMkLst>
        </pc:picChg>
        <pc:picChg chg="add mod ord">
          <ac:chgData name="bernard busschaert" userId="3712a37b8b467b77" providerId="LiveId" clId="{D3F47EE5-DB5A-43B0-9E85-33547FECC98E}" dt="2024-01-31T09:12:48.692" v="84" actId="26606"/>
          <ac:picMkLst>
            <pc:docMk/>
            <pc:sldMk cId="3012023038" sldId="336"/>
            <ac:picMk id="6" creationId="{974CD552-0E4C-1CA6-D806-C45284F8C274}"/>
          </ac:picMkLst>
        </pc:picChg>
      </pc:sldChg>
      <pc:sldChg chg="modSp mod">
        <pc:chgData name="bernard busschaert" userId="3712a37b8b467b77" providerId="LiveId" clId="{D3F47EE5-DB5A-43B0-9E85-33547FECC98E}" dt="2024-01-31T09:50:13.265" v="257" actId="20577"/>
        <pc:sldMkLst>
          <pc:docMk/>
          <pc:sldMk cId="991004799" sldId="380"/>
        </pc:sldMkLst>
        <pc:spChg chg="mod">
          <ac:chgData name="bernard busschaert" userId="3712a37b8b467b77" providerId="LiveId" clId="{D3F47EE5-DB5A-43B0-9E85-33547FECC98E}" dt="2024-01-31T09:50:13.265" v="257" actId="20577"/>
          <ac:spMkLst>
            <pc:docMk/>
            <pc:sldMk cId="991004799" sldId="380"/>
            <ac:spMk id="9" creationId="{7DB8716D-F4C8-344E-0C79-1E320DFF557F}"/>
          </ac:spMkLst>
        </pc:spChg>
      </pc:sldChg>
      <pc:sldChg chg="addSp delSp modSp mod setBg">
        <pc:chgData name="bernard busschaert" userId="3712a37b8b467b77" providerId="LiveId" clId="{D3F47EE5-DB5A-43B0-9E85-33547FECC98E}" dt="2024-01-31T09:40:39.721" v="125" actId="14100"/>
        <pc:sldMkLst>
          <pc:docMk/>
          <pc:sldMk cId="817804989" sldId="403"/>
        </pc:sldMkLst>
        <pc:spChg chg="mod">
          <ac:chgData name="bernard busschaert" userId="3712a37b8b467b77" providerId="LiveId" clId="{D3F47EE5-DB5A-43B0-9E85-33547FECC98E}" dt="2024-01-31T09:40:34.647" v="123" actId="26606"/>
          <ac:spMkLst>
            <pc:docMk/>
            <pc:sldMk cId="817804989" sldId="403"/>
            <ac:spMk id="4" creationId="{66F1AE9E-6479-7941-3042-34B646914B3F}"/>
          </ac:spMkLst>
        </pc:spChg>
        <pc:spChg chg="mod">
          <ac:chgData name="bernard busschaert" userId="3712a37b8b467b77" providerId="LiveId" clId="{D3F47EE5-DB5A-43B0-9E85-33547FECC98E}" dt="2024-01-31T09:40:34.647" v="123" actId="26606"/>
          <ac:spMkLst>
            <pc:docMk/>
            <pc:sldMk cId="817804989" sldId="403"/>
            <ac:spMk id="5" creationId="{95B65265-D503-9502-80AA-31B1B1AF322C}"/>
          </ac:spMkLst>
        </pc:spChg>
        <pc:spChg chg="add">
          <ac:chgData name="bernard busschaert" userId="3712a37b8b467b77" providerId="LiveId" clId="{D3F47EE5-DB5A-43B0-9E85-33547FECC98E}" dt="2024-01-31T09:40:34.647" v="123" actId="26606"/>
          <ac:spMkLst>
            <pc:docMk/>
            <pc:sldMk cId="817804989" sldId="403"/>
            <ac:spMk id="11" creationId="{42A4FC2C-047E-45A5-965D-8E1E3BF09BC6}"/>
          </ac:spMkLst>
        </pc:spChg>
        <pc:picChg chg="del">
          <ac:chgData name="bernard busschaert" userId="3712a37b8b467b77" providerId="LiveId" clId="{D3F47EE5-DB5A-43B0-9E85-33547FECC98E}" dt="2024-01-31T08:47:07.662" v="13" actId="478"/>
          <ac:picMkLst>
            <pc:docMk/>
            <pc:sldMk cId="817804989" sldId="403"/>
            <ac:picMk id="3" creationId="{EA21F37F-8D60-8F48-1DED-E4FF06667E04}"/>
          </ac:picMkLst>
        </pc:picChg>
        <pc:picChg chg="add mod ord">
          <ac:chgData name="bernard busschaert" userId="3712a37b8b467b77" providerId="LiveId" clId="{D3F47EE5-DB5A-43B0-9E85-33547FECC98E}" dt="2024-01-31T09:40:39.721" v="125" actId="14100"/>
          <ac:picMkLst>
            <pc:docMk/>
            <pc:sldMk cId="817804989" sldId="403"/>
            <ac:picMk id="6" creationId="{23DC3A32-5F30-2F7A-4EAB-31E62EF260F6}"/>
          </ac:picMkLst>
        </pc:picChg>
      </pc:sldChg>
      <pc:sldChg chg="addSp modSp mod setBg">
        <pc:chgData name="bernard busschaert" userId="3712a37b8b467b77" providerId="LiveId" clId="{D3F47EE5-DB5A-43B0-9E85-33547FECC98E}" dt="2024-01-31T09:16:52.808" v="92" actId="27614"/>
        <pc:sldMkLst>
          <pc:docMk/>
          <pc:sldMk cId="2094213923" sldId="404"/>
        </pc:sldMkLst>
        <pc:spChg chg="mod">
          <ac:chgData name="bernard busschaert" userId="3712a37b8b467b77" providerId="LiveId" clId="{D3F47EE5-DB5A-43B0-9E85-33547FECC98E}" dt="2024-01-31T09:16:49.128" v="91" actId="26606"/>
          <ac:spMkLst>
            <pc:docMk/>
            <pc:sldMk cId="2094213923" sldId="404"/>
            <ac:spMk id="4" creationId="{D6D9F421-152E-4BD5-F87C-853F9886881B}"/>
          </ac:spMkLst>
        </pc:spChg>
        <pc:spChg chg="mod">
          <ac:chgData name="bernard busschaert" userId="3712a37b8b467b77" providerId="LiveId" clId="{D3F47EE5-DB5A-43B0-9E85-33547FECC98E}" dt="2024-01-31T09:16:49.128" v="91" actId="26606"/>
          <ac:spMkLst>
            <pc:docMk/>
            <pc:sldMk cId="2094213923" sldId="404"/>
            <ac:spMk id="5" creationId="{9F9B99E1-FAB5-0900-4AFC-46FA2AC632B6}"/>
          </ac:spMkLst>
        </pc:spChg>
        <pc:spChg chg="add">
          <ac:chgData name="bernard busschaert" userId="3712a37b8b467b77" providerId="LiveId" clId="{D3F47EE5-DB5A-43B0-9E85-33547FECC98E}" dt="2024-01-31T09:16:49.128" v="91" actId="26606"/>
          <ac:spMkLst>
            <pc:docMk/>
            <pc:sldMk cId="2094213923" sldId="404"/>
            <ac:spMk id="10" creationId="{AB8C311F-7253-4AED-9701-7FC0708C41C7}"/>
          </ac:spMkLst>
        </pc:spChg>
        <pc:spChg chg="add">
          <ac:chgData name="bernard busschaert" userId="3712a37b8b467b77" providerId="LiveId" clId="{D3F47EE5-DB5A-43B0-9E85-33547FECC98E}" dt="2024-01-31T09:16:49.128" v="91" actId="26606"/>
          <ac:spMkLst>
            <pc:docMk/>
            <pc:sldMk cId="2094213923" sldId="404"/>
            <ac:spMk id="12" creationId="{E2384209-CB15-4CDF-9D31-C44FD9A3F20D}"/>
          </ac:spMkLst>
        </pc:spChg>
        <pc:spChg chg="add">
          <ac:chgData name="bernard busschaert" userId="3712a37b8b467b77" providerId="LiveId" clId="{D3F47EE5-DB5A-43B0-9E85-33547FECC98E}" dt="2024-01-31T09:16:49.128" v="91" actId="26606"/>
          <ac:spMkLst>
            <pc:docMk/>
            <pc:sldMk cId="2094213923" sldId="404"/>
            <ac:spMk id="14" creationId="{2633B3B5-CC90-43F0-8714-D31D1F3F0209}"/>
          </ac:spMkLst>
        </pc:spChg>
        <pc:spChg chg="add">
          <ac:chgData name="bernard busschaert" userId="3712a37b8b467b77" providerId="LiveId" clId="{D3F47EE5-DB5A-43B0-9E85-33547FECC98E}" dt="2024-01-31T09:16:49.128" v="91" actId="26606"/>
          <ac:spMkLst>
            <pc:docMk/>
            <pc:sldMk cId="2094213923" sldId="404"/>
            <ac:spMk id="16" creationId="{A8D57A06-A426-446D-B02C-A2DC6B62E45E}"/>
          </ac:spMkLst>
        </pc:spChg>
        <pc:picChg chg="mod ord">
          <ac:chgData name="bernard busschaert" userId="3712a37b8b467b77" providerId="LiveId" clId="{D3F47EE5-DB5A-43B0-9E85-33547FECC98E}" dt="2024-01-31T09:16:52.808" v="92" actId="27614"/>
          <ac:picMkLst>
            <pc:docMk/>
            <pc:sldMk cId="2094213923" sldId="404"/>
            <ac:picMk id="3" creationId="{2636DF86-2BC9-C551-D1C6-60076BF52A21}"/>
          </ac:picMkLst>
        </pc:picChg>
      </pc:sldChg>
      <pc:sldChg chg="addSp delSp modSp mod">
        <pc:chgData name="bernard busschaert" userId="3712a37b8b467b77" providerId="LiveId" clId="{D3F47EE5-DB5A-43B0-9E85-33547FECC98E}" dt="2024-01-31T09:39:33.812" v="120" actId="14100"/>
        <pc:sldMkLst>
          <pc:docMk/>
          <pc:sldMk cId="2719559574" sldId="415"/>
        </pc:sldMkLst>
        <pc:picChg chg="del">
          <ac:chgData name="bernard busschaert" userId="3712a37b8b467b77" providerId="LiveId" clId="{D3F47EE5-DB5A-43B0-9E85-33547FECC98E}" dt="2024-01-31T08:42:33.798" v="12" actId="478"/>
          <ac:picMkLst>
            <pc:docMk/>
            <pc:sldMk cId="2719559574" sldId="415"/>
            <ac:picMk id="3" creationId="{217721DD-A993-83E1-C42B-00419FDCE16A}"/>
          </ac:picMkLst>
        </pc:picChg>
        <pc:picChg chg="add mod">
          <ac:chgData name="bernard busschaert" userId="3712a37b8b467b77" providerId="LiveId" clId="{D3F47EE5-DB5A-43B0-9E85-33547FECC98E}" dt="2024-01-31T09:39:33.812" v="120" actId="14100"/>
          <ac:picMkLst>
            <pc:docMk/>
            <pc:sldMk cId="2719559574" sldId="415"/>
            <ac:picMk id="6" creationId="{56185298-41BE-8BCE-5D34-43CEBE405FF5}"/>
          </ac:picMkLst>
        </pc:picChg>
      </pc:sldChg>
      <pc:sldChg chg="addSp delSp modSp mod">
        <pc:chgData name="bernard busschaert" userId="3712a37b8b467b77" providerId="LiveId" clId="{D3F47EE5-DB5A-43B0-9E85-33547FECC98E}" dt="2024-01-31T09:41:17.597" v="128" actId="14100"/>
        <pc:sldMkLst>
          <pc:docMk/>
          <pc:sldMk cId="1002132126" sldId="419"/>
        </pc:sldMkLst>
        <pc:picChg chg="del">
          <ac:chgData name="bernard busschaert" userId="3712a37b8b467b77" providerId="LiveId" clId="{D3F47EE5-DB5A-43B0-9E85-33547FECC98E}" dt="2024-01-31T08:47:10.094" v="14" actId="478"/>
          <ac:picMkLst>
            <pc:docMk/>
            <pc:sldMk cId="1002132126" sldId="419"/>
            <ac:picMk id="3" creationId="{DA470C42-54FE-8B3A-83BB-B5640A1734F6}"/>
          </ac:picMkLst>
        </pc:picChg>
        <pc:picChg chg="add mod">
          <ac:chgData name="bernard busschaert" userId="3712a37b8b467b77" providerId="LiveId" clId="{D3F47EE5-DB5A-43B0-9E85-33547FECC98E}" dt="2024-01-31T09:41:17.597" v="128" actId="14100"/>
          <ac:picMkLst>
            <pc:docMk/>
            <pc:sldMk cId="1002132126" sldId="419"/>
            <ac:picMk id="6" creationId="{FB00A617-C33F-FAFA-466E-391A109FAC5E}"/>
          </ac:picMkLst>
        </pc:picChg>
      </pc:sldChg>
      <pc:sldChg chg="addSp delSp modSp mod">
        <pc:chgData name="bernard busschaert" userId="3712a37b8b467b77" providerId="LiveId" clId="{D3F47EE5-DB5A-43B0-9E85-33547FECC98E}" dt="2024-01-31T09:41:40.061" v="131" actId="14100"/>
        <pc:sldMkLst>
          <pc:docMk/>
          <pc:sldMk cId="1805676023" sldId="420"/>
        </pc:sldMkLst>
        <pc:picChg chg="del">
          <ac:chgData name="bernard busschaert" userId="3712a37b8b467b77" providerId="LiveId" clId="{D3F47EE5-DB5A-43B0-9E85-33547FECC98E}" dt="2024-01-31T08:47:12.039" v="15" actId="478"/>
          <ac:picMkLst>
            <pc:docMk/>
            <pc:sldMk cId="1805676023" sldId="420"/>
            <ac:picMk id="3" creationId="{95057204-3C71-26E4-B542-8C9B2A1C86C1}"/>
          </ac:picMkLst>
        </pc:picChg>
        <pc:picChg chg="add mod">
          <ac:chgData name="bernard busschaert" userId="3712a37b8b467b77" providerId="LiveId" clId="{D3F47EE5-DB5A-43B0-9E85-33547FECC98E}" dt="2024-01-31T09:41:40.061" v="131" actId="14100"/>
          <ac:picMkLst>
            <pc:docMk/>
            <pc:sldMk cId="1805676023" sldId="420"/>
            <ac:picMk id="6" creationId="{638CE909-3E87-27B9-BA2C-9A15039DEF47}"/>
          </ac:picMkLst>
        </pc:picChg>
      </pc:sldChg>
      <pc:sldChg chg="addSp delSp modSp mod">
        <pc:chgData name="bernard busschaert" userId="3712a37b8b467b77" providerId="LiveId" clId="{D3F47EE5-DB5A-43B0-9E85-33547FECC98E}" dt="2024-01-31T09:42:22.297" v="134" actId="14100"/>
        <pc:sldMkLst>
          <pc:docMk/>
          <pc:sldMk cId="2051211891" sldId="421"/>
        </pc:sldMkLst>
        <pc:picChg chg="del">
          <ac:chgData name="bernard busschaert" userId="3712a37b8b467b77" providerId="LiveId" clId="{D3F47EE5-DB5A-43B0-9E85-33547FECC98E}" dt="2024-01-31T08:47:14.297" v="16" actId="478"/>
          <ac:picMkLst>
            <pc:docMk/>
            <pc:sldMk cId="2051211891" sldId="421"/>
            <ac:picMk id="3" creationId="{B8FE7E2A-9EC5-EBCA-E410-A3D830FB7066}"/>
          </ac:picMkLst>
        </pc:picChg>
        <pc:picChg chg="add mod">
          <ac:chgData name="bernard busschaert" userId="3712a37b8b467b77" providerId="LiveId" clId="{D3F47EE5-DB5A-43B0-9E85-33547FECC98E}" dt="2024-01-31T09:42:22.297" v="134" actId="14100"/>
          <ac:picMkLst>
            <pc:docMk/>
            <pc:sldMk cId="2051211891" sldId="421"/>
            <ac:picMk id="6" creationId="{F051D93E-2915-94A8-770E-B6BEB7AC3A16}"/>
          </ac:picMkLst>
        </pc:picChg>
      </pc:sldChg>
      <pc:sldChg chg="addSp delSp modSp mod">
        <pc:chgData name="bernard busschaert" userId="3712a37b8b467b77" providerId="LiveId" clId="{D3F47EE5-DB5A-43B0-9E85-33547FECC98E}" dt="2024-01-31T09:42:57.805" v="137" actId="14100"/>
        <pc:sldMkLst>
          <pc:docMk/>
          <pc:sldMk cId="4191011050" sldId="422"/>
        </pc:sldMkLst>
        <pc:picChg chg="del">
          <ac:chgData name="bernard busschaert" userId="3712a37b8b467b77" providerId="LiveId" clId="{D3F47EE5-DB5A-43B0-9E85-33547FECC98E}" dt="2024-01-31T08:47:16.297" v="17" actId="478"/>
          <ac:picMkLst>
            <pc:docMk/>
            <pc:sldMk cId="4191011050" sldId="422"/>
            <ac:picMk id="3" creationId="{827582FD-74D7-ED63-B79B-C1C94BF16270}"/>
          </ac:picMkLst>
        </pc:picChg>
        <pc:picChg chg="add mod">
          <ac:chgData name="bernard busschaert" userId="3712a37b8b467b77" providerId="LiveId" clId="{D3F47EE5-DB5A-43B0-9E85-33547FECC98E}" dt="2024-01-31T09:42:57.805" v="137" actId="14100"/>
          <ac:picMkLst>
            <pc:docMk/>
            <pc:sldMk cId="4191011050" sldId="422"/>
            <ac:picMk id="6" creationId="{D2722178-EEB5-6AEE-61C0-686A02290EDD}"/>
          </ac:picMkLst>
        </pc:picChg>
      </pc:sldChg>
      <pc:sldChg chg="addSp delSp mod">
        <pc:chgData name="bernard busschaert" userId="3712a37b8b467b77" providerId="LiveId" clId="{D3F47EE5-DB5A-43B0-9E85-33547FECC98E}" dt="2024-01-31T08:42:03.366" v="4" actId="22"/>
        <pc:sldMkLst>
          <pc:docMk/>
          <pc:sldMk cId="2611583001" sldId="439"/>
        </pc:sldMkLst>
        <pc:picChg chg="add">
          <ac:chgData name="bernard busschaert" userId="3712a37b8b467b77" providerId="LiveId" clId="{D3F47EE5-DB5A-43B0-9E85-33547FECC98E}" dt="2024-01-31T08:42:03.366" v="4" actId="22"/>
          <ac:picMkLst>
            <pc:docMk/>
            <pc:sldMk cId="2611583001" sldId="439"/>
            <ac:picMk id="3" creationId="{E39B01CC-D1CA-E1C9-EA6C-F758C1C0C64C}"/>
          </ac:picMkLst>
        </pc:picChg>
        <pc:picChg chg="del">
          <ac:chgData name="bernard busschaert" userId="3712a37b8b467b77" providerId="LiveId" clId="{D3F47EE5-DB5A-43B0-9E85-33547FECC98E}" dt="2024-01-31T08:42:01.313" v="3" actId="478"/>
          <ac:picMkLst>
            <pc:docMk/>
            <pc:sldMk cId="2611583001" sldId="439"/>
            <ac:picMk id="6" creationId="{5E0E2DB8-7245-E8EF-ECE5-6507CFD353B0}"/>
          </ac:picMkLst>
        </pc:picChg>
      </pc:sldChg>
      <pc:sldChg chg="addSp delSp modSp mod">
        <pc:chgData name="bernard busschaert" userId="3712a37b8b467b77" providerId="LiveId" clId="{D3F47EE5-DB5A-43B0-9E85-33547FECC98E}" dt="2024-01-31T09:14:13.418" v="90" actId="27636"/>
        <pc:sldMkLst>
          <pc:docMk/>
          <pc:sldMk cId="1422220874" sldId="462"/>
        </pc:sldMkLst>
        <pc:spChg chg="mod">
          <ac:chgData name="bernard busschaert" userId="3712a37b8b467b77" providerId="LiveId" clId="{D3F47EE5-DB5A-43B0-9E85-33547FECC98E}" dt="2024-01-31T09:14:13.418" v="89" actId="26606"/>
          <ac:spMkLst>
            <pc:docMk/>
            <pc:sldMk cId="1422220874" sldId="462"/>
            <ac:spMk id="4" creationId="{DC1A989F-2487-A662-DAC6-EC0780B9E11E}"/>
          </ac:spMkLst>
        </pc:spChg>
        <pc:spChg chg="mod">
          <ac:chgData name="bernard busschaert" userId="3712a37b8b467b77" providerId="LiveId" clId="{D3F47EE5-DB5A-43B0-9E85-33547FECC98E}" dt="2024-01-31T09:14:13.418" v="90" actId="27636"/>
          <ac:spMkLst>
            <pc:docMk/>
            <pc:sldMk cId="1422220874" sldId="462"/>
            <ac:spMk id="5" creationId="{7EFDBE17-2CA7-30BE-5D04-27CBF7225873}"/>
          </ac:spMkLst>
        </pc:spChg>
        <pc:spChg chg="del">
          <ac:chgData name="bernard busschaert" userId="3712a37b8b467b77" providerId="LiveId" clId="{D3F47EE5-DB5A-43B0-9E85-33547FECC98E}" dt="2024-01-31T09:14:13.418" v="89" actId="26606"/>
          <ac:spMkLst>
            <pc:docMk/>
            <pc:sldMk cId="1422220874" sldId="462"/>
            <ac:spMk id="22" creationId="{0B761509-3B9A-49A6-A84B-C3D86811697D}"/>
          </ac:spMkLst>
        </pc:spChg>
        <pc:spChg chg="del">
          <ac:chgData name="bernard busschaert" userId="3712a37b8b467b77" providerId="LiveId" clId="{D3F47EE5-DB5A-43B0-9E85-33547FECC98E}" dt="2024-01-31T09:14:13.418" v="89" actId="26606"/>
          <ac:spMkLst>
            <pc:docMk/>
            <pc:sldMk cId="1422220874" sldId="462"/>
            <ac:spMk id="24" creationId="{91DE43FD-EB47-414A-B0AB-169B0FFFA527}"/>
          </ac:spMkLst>
        </pc:spChg>
        <pc:spChg chg="add">
          <ac:chgData name="bernard busschaert" userId="3712a37b8b467b77" providerId="LiveId" clId="{D3F47EE5-DB5A-43B0-9E85-33547FECC98E}" dt="2024-01-31T09:14:13.418" v="89" actId="26606"/>
          <ac:spMkLst>
            <pc:docMk/>
            <pc:sldMk cId="1422220874" sldId="462"/>
            <ac:spMk id="33" creationId="{AB8C311F-7253-4AED-9701-7FC0708C41C7}"/>
          </ac:spMkLst>
        </pc:spChg>
        <pc:spChg chg="add">
          <ac:chgData name="bernard busschaert" userId="3712a37b8b467b77" providerId="LiveId" clId="{D3F47EE5-DB5A-43B0-9E85-33547FECC98E}" dt="2024-01-31T09:14:13.418" v="89" actId="26606"/>
          <ac:spMkLst>
            <pc:docMk/>
            <pc:sldMk cId="1422220874" sldId="462"/>
            <ac:spMk id="35" creationId="{E2384209-CB15-4CDF-9D31-C44FD9A3F20D}"/>
          </ac:spMkLst>
        </pc:spChg>
        <pc:spChg chg="add">
          <ac:chgData name="bernard busschaert" userId="3712a37b8b467b77" providerId="LiveId" clId="{D3F47EE5-DB5A-43B0-9E85-33547FECC98E}" dt="2024-01-31T09:14:13.418" v="89" actId="26606"/>
          <ac:spMkLst>
            <pc:docMk/>
            <pc:sldMk cId="1422220874" sldId="462"/>
            <ac:spMk id="37" creationId="{2633B3B5-CC90-43F0-8714-D31D1F3F0209}"/>
          </ac:spMkLst>
        </pc:spChg>
        <pc:spChg chg="add">
          <ac:chgData name="bernard busschaert" userId="3712a37b8b467b77" providerId="LiveId" clId="{D3F47EE5-DB5A-43B0-9E85-33547FECC98E}" dt="2024-01-31T09:14:13.418" v="89" actId="26606"/>
          <ac:spMkLst>
            <pc:docMk/>
            <pc:sldMk cId="1422220874" sldId="462"/>
            <ac:spMk id="39" creationId="{A8D57A06-A426-446D-B02C-A2DC6B62E45E}"/>
          </ac:spMkLst>
        </pc:spChg>
        <pc:grpChg chg="del">
          <ac:chgData name="bernard busschaert" userId="3712a37b8b467b77" providerId="LiveId" clId="{D3F47EE5-DB5A-43B0-9E85-33547FECC98E}" dt="2024-01-31T09:14:13.418" v="89" actId="26606"/>
          <ac:grpSpMkLst>
            <pc:docMk/>
            <pc:sldMk cId="1422220874" sldId="462"/>
            <ac:grpSpMk id="26" creationId="{58495BCC-CE77-4CC2-952E-846F41119FD5}"/>
          </ac:grpSpMkLst>
        </pc:grpChg>
        <pc:picChg chg="add mod ord">
          <ac:chgData name="bernard busschaert" userId="3712a37b8b467b77" providerId="LiveId" clId="{D3F47EE5-DB5A-43B0-9E85-33547FECC98E}" dt="2024-01-31T09:14:13.418" v="89" actId="26606"/>
          <ac:picMkLst>
            <pc:docMk/>
            <pc:sldMk cId="1422220874" sldId="462"/>
            <ac:picMk id="3" creationId="{2CF5BD8C-5368-DDDE-E219-EE9D9F8BFA4D}"/>
          </ac:picMkLst>
        </pc:picChg>
        <pc:picChg chg="del">
          <ac:chgData name="bernard busschaert" userId="3712a37b8b467b77" providerId="LiveId" clId="{D3F47EE5-DB5A-43B0-9E85-33547FECC98E}" dt="2024-01-31T08:42:26.275" v="10" actId="478"/>
          <ac:picMkLst>
            <pc:docMk/>
            <pc:sldMk cId="1422220874" sldId="462"/>
            <ac:picMk id="6" creationId="{032A9DDB-D3F0-EBF8-814F-80342AC3727F}"/>
          </ac:picMkLst>
        </pc:picChg>
      </pc:sldChg>
      <pc:sldChg chg="addSp delSp modSp mod">
        <pc:chgData name="bernard busschaert" userId="3712a37b8b467b77" providerId="LiveId" clId="{D3F47EE5-DB5A-43B0-9E85-33547FECC98E}" dt="2024-01-31T09:11:42.621" v="81" actId="26606"/>
        <pc:sldMkLst>
          <pc:docMk/>
          <pc:sldMk cId="850579367" sldId="465"/>
        </pc:sldMkLst>
        <pc:spChg chg="mod">
          <ac:chgData name="bernard busschaert" userId="3712a37b8b467b77" providerId="LiveId" clId="{D3F47EE5-DB5A-43B0-9E85-33547FECC98E}" dt="2024-01-31T09:11:42.621" v="81" actId="26606"/>
          <ac:spMkLst>
            <pc:docMk/>
            <pc:sldMk cId="850579367" sldId="465"/>
            <ac:spMk id="4" creationId="{99B6F23E-88F4-5AEA-F499-18C8AB41CD93}"/>
          </ac:spMkLst>
        </pc:spChg>
        <pc:spChg chg="mod">
          <ac:chgData name="bernard busschaert" userId="3712a37b8b467b77" providerId="LiveId" clId="{D3F47EE5-DB5A-43B0-9E85-33547FECC98E}" dt="2024-01-31T09:11:42.621" v="81" actId="26606"/>
          <ac:spMkLst>
            <pc:docMk/>
            <pc:sldMk cId="850579367" sldId="465"/>
            <ac:spMk id="5" creationId="{02765A0F-EF5A-3094-FC53-E3109EF05C6D}"/>
          </ac:spMkLst>
        </pc:spChg>
        <pc:spChg chg="del">
          <ac:chgData name="bernard busschaert" userId="3712a37b8b467b77" providerId="LiveId" clId="{D3F47EE5-DB5A-43B0-9E85-33547FECC98E}" dt="2024-01-31T09:11:42.621" v="81" actId="26606"/>
          <ac:spMkLst>
            <pc:docMk/>
            <pc:sldMk cId="850579367" sldId="465"/>
            <ac:spMk id="54" creationId="{AB8C311F-7253-4AED-9701-7FC0708C41C7}"/>
          </ac:spMkLst>
        </pc:spChg>
        <pc:spChg chg="del">
          <ac:chgData name="bernard busschaert" userId="3712a37b8b467b77" providerId="LiveId" clId="{D3F47EE5-DB5A-43B0-9E85-33547FECC98E}" dt="2024-01-31T09:11:42.621" v="81" actId="26606"/>
          <ac:spMkLst>
            <pc:docMk/>
            <pc:sldMk cId="850579367" sldId="465"/>
            <ac:spMk id="56" creationId="{E2384209-CB15-4CDF-9D31-C44FD9A3F20D}"/>
          </ac:spMkLst>
        </pc:spChg>
        <pc:spChg chg="del">
          <ac:chgData name="bernard busschaert" userId="3712a37b8b467b77" providerId="LiveId" clId="{D3F47EE5-DB5A-43B0-9E85-33547FECC98E}" dt="2024-01-31T09:11:42.621" v="81" actId="26606"/>
          <ac:spMkLst>
            <pc:docMk/>
            <pc:sldMk cId="850579367" sldId="465"/>
            <ac:spMk id="58" creationId="{2633B3B5-CC90-43F0-8714-D31D1F3F0209}"/>
          </ac:spMkLst>
        </pc:spChg>
        <pc:spChg chg="del">
          <ac:chgData name="bernard busschaert" userId="3712a37b8b467b77" providerId="LiveId" clId="{D3F47EE5-DB5A-43B0-9E85-33547FECC98E}" dt="2024-01-31T09:11:42.621" v="81" actId="26606"/>
          <ac:spMkLst>
            <pc:docMk/>
            <pc:sldMk cId="850579367" sldId="465"/>
            <ac:spMk id="60" creationId="{A8D57A06-A426-446D-B02C-A2DC6B62E45E}"/>
          </ac:spMkLst>
        </pc:spChg>
        <pc:spChg chg="add">
          <ac:chgData name="bernard busschaert" userId="3712a37b8b467b77" providerId="LiveId" clId="{D3F47EE5-DB5A-43B0-9E85-33547FECC98E}" dt="2024-01-31T09:11:42.621" v="81" actId="26606"/>
          <ac:spMkLst>
            <pc:docMk/>
            <pc:sldMk cId="850579367" sldId="465"/>
            <ac:spMk id="65" creationId="{32BC26D8-82FB-445E-AA49-62A77D7C1EE0}"/>
          </ac:spMkLst>
        </pc:spChg>
        <pc:spChg chg="add">
          <ac:chgData name="bernard busschaert" userId="3712a37b8b467b77" providerId="LiveId" clId="{D3F47EE5-DB5A-43B0-9E85-33547FECC98E}" dt="2024-01-31T09:11:42.621" v="81" actId="26606"/>
          <ac:spMkLst>
            <pc:docMk/>
            <pc:sldMk cId="850579367" sldId="465"/>
            <ac:spMk id="67" creationId="{CB44330D-EA18-4254-AA95-EB49948539B8}"/>
          </ac:spMkLst>
        </pc:spChg>
        <pc:picChg chg="del">
          <ac:chgData name="bernard busschaert" userId="3712a37b8b467b77" providerId="LiveId" clId="{D3F47EE5-DB5A-43B0-9E85-33547FECC98E}" dt="2024-01-31T08:42:18.827" v="9" actId="478"/>
          <ac:picMkLst>
            <pc:docMk/>
            <pc:sldMk cId="850579367" sldId="465"/>
            <ac:picMk id="3" creationId="{A839E9BE-6864-AFB3-457F-D03D88F7AB32}"/>
          </ac:picMkLst>
        </pc:picChg>
        <pc:picChg chg="add mod ord">
          <ac:chgData name="bernard busschaert" userId="3712a37b8b467b77" providerId="LiveId" clId="{D3F47EE5-DB5A-43B0-9E85-33547FECC98E}" dt="2024-01-31T09:11:42.621" v="81" actId="26606"/>
          <ac:picMkLst>
            <pc:docMk/>
            <pc:sldMk cId="850579367" sldId="465"/>
            <ac:picMk id="6" creationId="{FE8C6B99-2D31-D3CD-475F-E832A375EC22}"/>
          </ac:picMkLst>
        </pc:picChg>
      </pc:sldChg>
      <pc:sldChg chg="addSp delSp mod">
        <pc:chgData name="bernard busschaert" userId="3712a37b8b467b77" providerId="LiveId" clId="{D3F47EE5-DB5A-43B0-9E85-33547FECC98E}" dt="2024-01-31T09:05:50.387" v="79" actId="22"/>
        <pc:sldMkLst>
          <pc:docMk/>
          <pc:sldMk cId="2281943658" sldId="466"/>
        </pc:sldMkLst>
        <pc:picChg chg="add">
          <ac:chgData name="bernard busschaert" userId="3712a37b8b467b77" providerId="LiveId" clId="{D3F47EE5-DB5A-43B0-9E85-33547FECC98E}" dt="2024-01-31T09:05:50.387" v="79" actId="22"/>
          <ac:picMkLst>
            <pc:docMk/>
            <pc:sldMk cId="2281943658" sldId="466"/>
            <ac:picMk id="3" creationId="{1B4EEC04-BE6B-1CF0-4D29-2648B725608B}"/>
          </ac:picMkLst>
        </pc:picChg>
        <pc:picChg chg="del">
          <ac:chgData name="bernard busschaert" userId="3712a37b8b467b77" providerId="LiveId" clId="{D3F47EE5-DB5A-43B0-9E85-33547FECC98E}" dt="2024-01-31T08:42:16.361" v="8" actId="478"/>
          <ac:picMkLst>
            <pc:docMk/>
            <pc:sldMk cId="2281943658" sldId="466"/>
            <ac:picMk id="6" creationId="{5FABF25C-4B9D-426E-2E13-6CEB69D74C76}"/>
          </ac:picMkLst>
        </pc:picChg>
      </pc:sldChg>
      <pc:sldChg chg="del">
        <pc:chgData name="bernard busschaert" userId="3712a37b8b467b77" providerId="LiveId" clId="{D3F47EE5-DB5A-43B0-9E85-33547FECC98E}" dt="2024-01-31T08:41:58.376" v="2" actId="47"/>
        <pc:sldMkLst>
          <pc:docMk/>
          <pc:sldMk cId="3861138742" sldId="468"/>
        </pc:sldMkLst>
      </pc:sldChg>
      <pc:sldChg chg="addSp delSp modSp mod">
        <pc:chgData name="bernard busschaert" userId="3712a37b8b467b77" providerId="LiveId" clId="{D3F47EE5-DB5A-43B0-9E85-33547FECC98E}" dt="2024-01-31T09:43:50.060" v="140" actId="14100"/>
        <pc:sldMkLst>
          <pc:docMk/>
          <pc:sldMk cId="1242358366" sldId="477"/>
        </pc:sldMkLst>
        <pc:picChg chg="del">
          <ac:chgData name="bernard busschaert" userId="3712a37b8b467b77" providerId="LiveId" clId="{D3F47EE5-DB5A-43B0-9E85-33547FECC98E}" dt="2024-01-31T08:47:19.725" v="18" actId="478"/>
          <ac:picMkLst>
            <pc:docMk/>
            <pc:sldMk cId="1242358366" sldId="477"/>
            <ac:picMk id="7" creationId="{160CB3B9-C5B1-B328-65DF-1FFC8DAE3C8A}"/>
          </ac:picMkLst>
        </pc:picChg>
        <pc:picChg chg="add mod">
          <ac:chgData name="bernard busschaert" userId="3712a37b8b467b77" providerId="LiveId" clId="{D3F47EE5-DB5A-43B0-9E85-33547FECC98E}" dt="2024-01-31T09:43:50.060" v="140" actId="14100"/>
          <ac:picMkLst>
            <pc:docMk/>
            <pc:sldMk cId="1242358366" sldId="477"/>
            <ac:picMk id="8" creationId="{7D108814-FB2F-AD97-9D39-54839BA85E18}"/>
          </ac:picMkLst>
        </pc:picChg>
      </pc:sldChg>
      <pc:sldChg chg="addSp delSp modSp mod">
        <pc:chgData name="bernard busschaert" userId="3712a37b8b467b77" providerId="LiveId" clId="{D3F47EE5-DB5A-43B0-9E85-33547FECC98E}" dt="2024-01-31T09:44:21.845" v="143" actId="14100"/>
        <pc:sldMkLst>
          <pc:docMk/>
          <pc:sldMk cId="217700674" sldId="478"/>
        </pc:sldMkLst>
        <pc:picChg chg="del">
          <ac:chgData name="bernard busschaert" userId="3712a37b8b467b77" providerId="LiveId" clId="{D3F47EE5-DB5A-43B0-9E85-33547FECC98E}" dt="2024-01-31T08:47:21.937" v="19" actId="478"/>
          <ac:picMkLst>
            <pc:docMk/>
            <pc:sldMk cId="217700674" sldId="478"/>
            <ac:picMk id="7" creationId="{FFDE493C-686F-BD53-7998-E51E4D131C83}"/>
          </ac:picMkLst>
        </pc:picChg>
        <pc:picChg chg="add mod">
          <ac:chgData name="bernard busschaert" userId="3712a37b8b467b77" providerId="LiveId" clId="{D3F47EE5-DB5A-43B0-9E85-33547FECC98E}" dt="2024-01-31T09:44:21.845" v="143" actId="14100"/>
          <ac:picMkLst>
            <pc:docMk/>
            <pc:sldMk cId="217700674" sldId="478"/>
            <ac:picMk id="8" creationId="{8F7CEEB5-CE0D-1874-5517-3CC7CF84603A}"/>
          </ac:picMkLst>
        </pc:picChg>
      </pc:sldChg>
      <pc:sldChg chg="addSp delSp mod">
        <pc:chgData name="bernard busschaert" userId="3712a37b8b467b77" providerId="LiveId" clId="{D3F47EE5-DB5A-43B0-9E85-33547FECC98E}" dt="2024-01-31T09:44:37.791" v="144" actId="22"/>
        <pc:sldMkLst>
          <pc:docMk/>
          <pc:sldMk cId="731221024" sldId="479"/>
        </pc:sldMkLst>
        <pc:picChg chg="del">
          <ac:chgData name="bernard busschaert" userId="3712a37b8b467b77" providerId="LiveId" clId="{D3F47EE5-DB5A-43B0-9E85-33547FECC98E}" dt="2024-01-31T08:47:26.483" v="20" actId="478"/>
          <ac:picMkLst>
            <pc:docMk/>
            <pc:sldMk cId="731221024" sldId="479"/>
            <ac:picMk id="7" creationId="{0DE04C15-04DF-ED9C-26DB-70411EDB658C}"/>
          </ac:picMkLst>
        </pc:picChg>
        <pc:picChg chg="add">
          <ac:chgData name="bernard busschaert" userId="3712a37b8b467b77" providerId="LiveId" clId="{D3F47EE5-DB5A-43B0-9E85-33547FECC98E}" dt="2024-01-31T09:44:37.791" v="144" actId="22"/>
          <ac:picMkLst>
            <pc:docMk/>
            <pc:sldMk cId="731221024" sldId="479"/>
            <ac:picMk id="8" creationId="{36225EAB-A2F3-D7BC-212A-13C7FBE83305}"/>
          </ac:picMkLst>
        </pc:picChg>
      </pc:sldChg>
      <pc:sldChg chg="addSp delSp modSp mod">
        <pc:chgData name="bernard busschaert" userId="3712a37b8b467b77" providerId="LiveId" clId="{D3F47EE5-DB5A-43B0-9E85-33547FECC98E}" dt="2024-01-31T09:45:04.673" v="147" actId="14100"/>
        <pc:sldMkLst>
          <pc:docMk/>
          <pc:sldMk cId="2534160735" sldId="480"/>
        </pc:sldMkLst>
        <pc:picChg chg="del">
          <ac:chgData name="bernard busschaert" userId="3712a37b8b467b77" providerId="LiveId" clId="{D3F47EE5-DB5A-43B0-9E85-33547FECC98E}" dt="2024-01-31T08:47:28.979" v="21" actId="478"/>
          <ac:picMkLst>
            <pc:docMk/>
            <pc:sldMk cId="2534160735" sldId="480"/>
            <ac:picMk id="7" creationId="{049F82BD-D962-5DB1-C292-D7BA6ED71315}"/>
          </ac:picMkLst>
        </pc:picChg>
        <pc:picChg chg="add mod">
          <ac:chgData name="bernard busschaert" userId="3712a37b8b467b77" providerId="LiveId" clId="{D3F47EE5-DB5A-43B0-9E85-33547FECC98E}" dt="2024-01-31T09:45:04.673" v="147" actId="14100"/>
          <ac:picMkLst>
            <pc:docMk/>
            <pc:sldMk cId="2534160735" sldId="480"/>
            <ac:picMk id="8" creationId="{2741CB5B-1FFD-D078-BF49-7FC2C9C195F6}"/>
          </ac:picMkLst>
        </pc:picChg>
      </pc:sldChg>
      <pc:sldChg chg="addSp delSp modSp mod">
        <pc:chgData name="bernard busschaert" userId="3712a37b8b467b77" providerId="LiveId" clId="{D3F47EE5-DB5A-43B0-9E85-33547FECC98E}" dt="2024-01-31T09:45:29.914" v="150" actId="14100"/>
        <pc:sldMkLst>
          <pc:docMk/>
          <pc:sldMk cId="632239250" sldId="481"/>
        </pc:sldMkLst>
        <pc:picChg chg="del">
          <ac:chgData name="bernard busschaert" userId="3712a37b8b467b77" providerId="LiveId" clId="{D3F47EE5-DB5A-43B0-9E85-33547FECC98E}" dt="2024-01-31T08:47:31.004" v="22" actId="478"/>
          <ac:picMkLst>
            <pc:docMk/>
            <pc:sldMk cId="632239250" sldId="481"/>
            <ac:picMk id="7" creationId="{D0CD0C20-26C2-CA8C-8612-37B7F2252CC6}"/>
          </ac:picMkLst>
        </pc:picChg>
        <pc:picChg chg="add mod">
          <ac:chgData name="bernard busschaert" userId="3712a37b8b467b77" providerId="LiveId" clId="{D3F47EE5-DB5A-43B0-9E85-33547FECC98E}" dt="2024-01-31T09:45:29.914" v="150" actId="14100"/>
          <ac:picMkLst>
            <pc:docMk/>
            <pc:sldMk cId="632239250" sldId="481"/>
            <ac:picMk id="8" creationId="{C2216618-2D06-C2A2-6B59-D630F89AC41F}"/>
          </ac:picMkLst>
        </pc:picChg>
      </pc:sldChg>
      <pc:sldChg chg="addSp delSp modSp mod">
        <pc:chgData name="bernard busschaert" userId="3712a37b8b467b77" providerId="LiveId" clId="{D3F47EE5-DB5A-43B0-9E85-33547FECC98E}" dt="2024-01-31T09:45:49.809" v="153" actId="14100"/>
        <pc:sldMkLst>
          <pc:docMk/>
          <pc:sldMk cId="1784008085" sldId="482"/>
        </pc:sldMkLst>
        <pc:picChg chg="del">
          <ac:chgData name="bernard busschaert" userId="3712a37b8b467b77" providerId="LiveId" clId="{D3F47EE5-DB5A-43B0-9E85-33547FECC98E}" dt="2024-01-31T08:47:34.136" v="23" actId="478"/>
          <ac:picMkLst>
            <pc:docMk/>
            <pc:sldMk cId="1784008085" sldId="482"/>
            <ac:picMk id="7" creationId="{9F772E9F-FE2D-F695-60DF-634DA0409A09}"/>
          </ac:picMkLst>
        </pc:picChg>
        <pc:picChg chg="add mod">
          <ac:chgData name="bernard busschaert" userId="3712a37b8b467b77" providerId="LiveId" clId="{D3F47EE5-DB5A-43B0-9E85-33547FECC98E}" dt="2024-01-31T09:45:49.809" v="153" actId="14100"/>
          <ac:picMkLst>
            <pc:docMk/>
            <pc:sldMk cId="1784008085" sldId="482"/>
            <ac:picMk id="8" creationId="{A56429C4-C619-5268-A81A-20FE81AB8EBB}"/>
          </ac:picMkLst>
        </pc:picChg>
      </pc:sldChg>
      <pc:sldChg chg="addSp delSp modSp mod setBg">
        <pc:chgData name="bernard busschaert" userId="3712a37b8b467b77" providerId="LiveId" clId="{D3F47EE5-DB5A-43B0-9E85-33547FECC98E}" dt="2024-01-31T09:49:04.432" v="230" actId="207"/>
        <pc:sldMkLst>
          <pc:docMk/>
          <pc:sldMk cId="3360552643" sldId="483"/>
        </pc:sldMkLst>
        <pc:spChg chg="del">
          <ac:chgData name="bernard busschaert" userId="3712a37b8b467b77" providerId="LiveId" clId="{D3F47EE5-DB5A-43B0-9E85-33547FECC98E}" dt="2024-01-31T09:47:35.428" v="155" actId="26606"/>
          <ac:spMkLst>
            <pc:docMk/>
            <pc:sldMk cId="3360552643" sldId="483"/>
            <ac:spMk id="2" creationId="{41EEB964-57D0-1314-7C2F-E86DB530ECD9}"/>
          </ac:spMkLst>
        </pc:spChg>
        <pc:spChg chg="del">
          <ac:chgData name="bernard busschaert" userId="3712a37b8b467b77" providerId="LiveId" clId="{D3F47EE5-DB5A-43B0-9E85-33547FECC98E}" dt="2024-01-31T09:47:35.428" v="155" actId="26606"/>
          <ac:spMkLst>
            <pc:docMk/>
            <pc:sldMk cId="3360552643" sldId="483"/>
            <ac:spMk id="3" creationId="{51E1D78F-C1B4-301C-F42B-2146E5A3A9BF}"/>
          </ac:spMkLst>
        </pc:spChg>
        <pc:spChg chg="mod">
          <ac:chgData name="bernard busschaert" userId="3712a37b8b467b77" providerId="LiveId" clId="{D3F47EE5-DB5A-43B0-9E85-33547FECC98E}" dt="2024-01-31T09:47:35.428" v="155" actId="26606"/>
          <ac:spMkLst>
            <pc:docMk/>
            <pc:sldMk cId="3360552643" sldId="483"/>
            <ac:spMk id="4" creationId="{AA739208-6D4B-BF9D-CE28-0EE54606660A}"/>
          </ac:spMkLst>
        </pc:spChg>
        <pc:spChg chg="mod">
          <ac:chgData name="bernard busschaert" userId="3712a37b8b467b77" providerId="LiveId" clId="{D3F47EE5-DB5A-43B0-9E85-33547FECC98E}" dt="2024-01-31T09:47:35.428" v="155" actId="26606"/>
          <ac:spMkLst>
            <pc:docMk/>
            <pc:sldMk cId="3360552643" sldId="483"/>
            <ac:spMk id="5" creationId="{E5BE1319-B128-8467-680E-7AAB17E96C7D}"/>
          </ac:spMkLst>
        </pc:spChg>
        <pc:spChg chg="add mod">
          <ac:chgData name="bernard busschaert" userId="3712a37b8b467b77" providerId="LiveId" clId="{D3F47EE5-DB5A-43B0-9E85-33547FECC98E}" dt="2024-01-31T09:49:04.432" v="230" actId="207"/>
          <ac:spMkLst>
            <pc:docMk/>
            <pc:sldMk cId="3360552643" sldId="483"/>
            <ac:spMk id="9" creationId="{0569D795-72C8-EA43-3507-AB538C2A4422}"/>
          </ac:spMkLst>
        </pc:spChg>
        <pc:spChg chg="add">
          <ac:chgData name="bernard busschaert" userId="3712a37b8b467b77" providerId="LiveId" clId="{D3F47EE5-DB5A-43B0-9E85-33547FECC98E}" dt="2024-01-31T09:47:35.428" v="155" actId="26606"/>
          <ac:spMkLst>
            <pc:docMk/>
            <pc:sldMk cId="3360552643" sldId="483"/>
            <ac:spMk id="13" creationId="{F3060C83-F051-4F0E-ABAD-AA0DFC48B218}"/>
          </ac:spMkLst>
        </pc:spChg>
        <pc:spChg chg="add">
          <ac:chgData name="bernard busschaert" userId="3712a37b8b467b77" providerId="LiveId" clId="{D3F47EE5-DB5A-43B0-9E85-33547FECC98E}" dt="2024-01-31T09:47:35.428" v="155" actId="26606"/>
          <ac:spMkLst>
            <pc:docMk/>
            <pc:sldMk cId="3360552643" sldId="483"/>
            <ac:spMk id="15" creationId="{83C98ABE-055B-441F-B07E-44F97F083C39}"/>
          </ac:spMkLst>
        </pc:spChg>
        <pc:spChg chg="add">
          <ac:chgData name="bernard busschaert" userId="3712a37b8b467b77" providerId="LiveId" clId="{D3F47EE5-DB5A-43B0-9E85-33547FECC98E}" dt="2024-01-31T09:47:35.428" v="155" actId="26606"/>
          <ac:spMkLst>
            <pc:docMk/>
            <pc:sldMk cId="3360552643" sldId="483"/>
            <ac:spMk id="17" creationId="{29FDB030-9B49-4CED-8CCD-4D99382388AC}"/>
          </ac:spMkLst>
        </pc:spChg>
        <pc:spChg chg="add">
          <ac:chgData name="bernard busschaert" userId="3712a37b8b467b77" providerId="LiveId" clId="{D3F47EE5-DB5A-43B0-9E85-33547FECC98E}" dt="2024-01-31T09:47:35.428" v="155" actId="26606"/>
          <ac:spMkLst>
            <pc:docMk/>
            <pc:sldMk cId="3360552643" sldId="483"/>
            <ac:spMk id="19" creationId="{3783CA14-24A1-485C-8B30-D6A5D87987AD}"/>
          </ac:spMkLst>
        </pc:spChg>
        <pc:spChg chg="add">
          <ac:chgData name="bernard busschaert" userId="3712a37b8b467b77" providerId="LiveId" clId="{D3F47EE5-DB5A-43B0-9E85-33547FECC98E}" dt="2024-01-31T09:47:35.428" v="155" actId="26606"/>
          <ac:spMkLst>
            <pc:docMk/>
            <pc:sldMk cId="3360552643" sldId="483"/>
            <ac:spMk id="21" creationId="{9A97C86A-04D6-40F7-AE84-31AB43E6A846}"/>
          </ac:spMkLst>
        </pc:spChg>
        <pc:spChg chg="add">
          <ac:chgData name="bernard busschaert" userId="3712a37b8b467b77" providerId="LiveId" clId="{D3F47EE5-DB5A-43B0-9E85-33547FECC98E}" dt="2024-01-31T09:47:35.428" v="155" actId="26606"/>
          <ac:spMkLst>
            <pc:docMk/>
            <pc:sldMk cId="3360552643" sldId="483"/>
            <ac:spMk id="23" creationId="{FF9F2414-84E8-453E-B1F3-389FDE8192D9}"/>
          </ac:spMkLst>
        </pc:spChg>
        <pc:spChg chg="add">
          <ac:chgData name="bernard busschaert" userId="3712a37b8b467b77" providerId="LiveId" clId="{D3F47EE5-DB5A-43B0-9E85-33547FECC98E}" dt="2024-01-31T09:47:35.428" v="155" actId="26606"/>
          <ac:spMkLst>
            <pc:docMk/>
            <pc:sldMk cId="3360552643" sldId="483"/>
            <ac:spMk id="25" creationId="{3ECA69A1-7536-43AC-85EF-C7106179F5ED}"/>
          </ac:spMkLst>
        </pc:spChg>
        <pc:picChg chg="del">
          <ac:chgData name="bernard busschaert" userId="3712a37b8b467b77" providerId="LiveId" clId="{D3F47EE5-DB5A-43B0-9E85-33547FECC98E}" dt="2024-01-31T08:47:36.689" v="24" actId="478"/>
          <ac:picMkLst>
            <pc:docMk/>
            <pc:sldMk cId="3360552643" sldId="483"/>
            <ac:picMk id="7" creationId="{698C92C6-F9DF-FEBB-BAD2-643A79B1A8E9}"/>
          </ac:picMkLst>
        </pc:picChg>
        <pc:picChg chg="add mod">
          <ac:chgData name="bernard busschaert" userId="3712a37b8b467b77" providerId="LiveId" clId="{D3F47EE5-DB5A-43B0-9E85-33547FECC98E}" dt="2024-01-31T09:48:50.068" v="227" actId="1076"/>
          <ac:picMkLst>
            <pc:docMk/>
            <pc:sldMk cId="3360552643" sldId="483"/>
            <ac:picMk id="8" creationId="{D5786A4F-F7DF-E637-E2CB-7CADE22C2E5F}"/>
          </ac:picMkLst>
        </pc:picChg>
      </pc:sldChg>
      <pc:sldChg chg="del">
        <pc:chgData name="bernard busschaert" userId="3712a37b8b467b77" providerId="LiveId" clId="{D3F47EE5-DB5A-43B0-9E85-33547FECC98E}" dt="2024-01-31T08:41:50.145" v="1" actId="47"/>
        <pc:sldMkLst>
          <pc:docMk/>
          <pc:sldMk cId="1365870640" sldId="495"/>
        </pc:sldMkLst>
      </pc:sldChg>
      <pc:sldChg chg="addSp delSp modSp mod addAnim">
        <pc:chgData name="bernard busschaert" userId="3712a37b8b467b77" providerId="LiveId" clId="{D3F47EE5-DB5A-43B0-9E85-33547FECC98E}" dt="2024-01-31T09:19:35.761" v="117" actId="27636"/>
        <pc:sldMkLst>
          <pc:docMk/>
          <pc:sldMk cId="3361792553" sldId="496"/>
        </pc:sldMkLst>
        <pc:spChg chg="mod ord">
          <ac:chgData name="bernard busschaert" userId="3712a37b8b467b77" providerId="LiveId" clId="{D3F47EE5-DB5A-43B0-9E85-33547FECC98E}" dt="2024-01-31T09:19:35.746" v="115" actId="26606"/>
          <ac:spMkLst>
            <pc:docMk/>
            <pc:sldMk cId="3361792553" sldId="496"/>
            <ac:spMk id="2" creationId="{02441B1F-10FF-5A9F-0014-D7AA3E6E92E8}"/>
          </ac:spMkLst>
        </pc:spChg>
        <pc:spChg chg="mod ord">
          <ac:chgData name="bernard busschaert" userId="3712a37b8b467b77" providerId="LiveId" clId="{D3F47EE5-DB5A-43B0-9E85-33547FECC98E}" dt="2024-01-31T09:19:35.746" v="115" actId="26606"/>
          <ac:spMkLst>
            <pc:docMk/>
            <pc:sldMk cId="3361792553" sldId="496"/>
            <ac:spMk id="4" creationId="{31FE9DCE-D8AD-2104-7344-9FD4F2AA7C32}"/>
          </ac:spMkLst>
        </pc:spChg>
        <pc:spChg chg="mod">
          <ac:chgData name="bernard busschaert" userId="3712a37b8b467b77" providerId="LiveId" clId="{D3F47EE5-DB5A-43B0-9E85-33547FECC98E}" dt="2024-01-31T09:19:35.761" v="117" actId="27636"/>
          <ac:spMkLst>
            <pc:docMk/>
            <pc:sldMk cId="3361792553" sldId="496"/>
            <ac:spMk id="5" creationId="{CAC8EA8D-8418-B3C0-C354-FC8AB3909ACE}"/>
          </ac:spMkLst>
        </pc:spChg>
        <pc:spChg chg="del">
          <ac:chgData name="bernard busschaert" userId="3712a37b8b467b77" providerId="LiveId" clId="{D3F47EE5-DB5A-43B0-9E85-33547FECC98E}" dt="2024-01-31T09:18:15.959" v="98" actId="26606"/>
          <ac:spMkLst>
            <pc:docMk/>
            <pc:sldMk cId="3361792553" sldId="496"/>
            <ac:spMk id="64" creationId="{D55CA618-78A6-47F6-B865-E9315164FB49}"/>
          </ac:spMkLst>
        </pc:spChg>
        <pc:spChg chg="del">
          <ac:chgData name="bernard busschaert" userId="3712a37b8b467b77" providerId="LiveId" clId="{D3F47EE5-DB5A-43B0-9E85-33547FECC98E}" dt="2024-01-31T09:18:15.959" v="98" actId="26606"/>
          <ac:spMkLst>
            <pc:docMk/>
            <pc:sldMk cId="3361792553" sldId="496"/>
            <ac:spMk id="70" creationId="{8ED94938-268E-4C0A-A08A-B3980C78BAEB}"/>
          </ac:spMkLst>
        </pc:spChg>
        <pc:spChg chg="add del">
          <ac:chgData name="bernard busschaert" userId="3712a37b8b467b77" providerId="LiveId" clId="{D3F47EE5-DB5A-43B0-9E85-33547FECC98E}" dt="2024-01-31T09:18:37.709" v="101" actId="26606"/>
          <ac:spMkLst>
            <pc:docMk/>
            <pc:sldMk cId="3361792553" sldId="496"/>
            <ac:spMk id="75" creationId="{ECEF6C2F-9906-4F89-9B4F-598E9F344B03}"/>
          </ac:spMkLst>
        </pc:spChg>
        <pc:spChg chg="add del">
          <ac:chgData name="bernard busschaert" userId="3712a37b8b467b77" providerId="LiveId" clId="{D3F47EE5-DB5A-43B0-9E85-33547FECC98E}" dt="2024-01-31T09:18:37.709" v="101" actId="26606"/>
          <ac:spMkLst>
            <pc:docMk/>
            <pc:sldMk cId="3361792553" sldId="496"/>
            <ac:spMk id="77" creationId="{91E12CD6-A76F-439F-9C98-C0211D8FD814}"/>
          </ac:spMkLst>
        </pc:spChg>
        <pc:spChg chg="add del">
          <ac:chgData name="bernard busschaert" userId="3712a37b8b467b77" providerId="LiveId" clId="{D3F47EE5-DB5A-43B0-9E85-33547FECC98E}" dt="2024-01-31T09:18:37.694" v="100" actId="26606"/>
          <ac:spMkLst>
            <pc:docMk/>
            <pc:sldMk cId="3361792553" sldId="496"/>
            <ac:spMk id="82" creationId="{4845A0EE-C4C8-4AE1-B3C6-1261368AC036}"/>
          </ac:spMkLst>
        </pc:spChg>
        <pc:spChg chg="add del">
          <ac:chgData name="bernard busschaert" userId="3712a37b8b467b77" providerId="LiveId" clId="{D3F47EE5-DB5A-43B0-9E85-33547FECC98E}" dt="2024-01-31T09:19:04.025" v="112" actId="26606"/>
          <ac:spMkLst>
            <pc:docMk/>
            <pc:sldMk cId="3361792553" sldId="496"/>
            <ac:spMk id="84" creationId="{D6A9C53F-5F90-40A5-8C85-5412D39C8C68}"/>
          </ac:spMkLst>
        </pc:spChg>
        <pc:spChg chg="add del">
          <ac:chgData name="bernard busschaert" userId="3712a37b8b467b77" providerId="LiveId" clId="{D3F47EE5-DB5A-43B0-9E85-33547FECC98E}" dt="2024-01-31T09:19:04.025" v="112" actId="26606"/>
          <ac:spMkLst>
            <pc:docMk/>
            <pc:sldMk cId="3361792553" sldId="496"/>
            <ac:spMk id="85" creationId="{F0087D53-9295-4463-AAE4-D5C626046E9F}"/>
          </ac:spMkLst>
        </pc:spChg>
        <pc:spChg chg="add del">
          <ac:chgData name="bernard busschaert" userId="3712a37b8b467b77" providerId="LiveId" clId="{D3F47EE5-DB5A-43B0-9E85-33547FECC98E}" dt="2024-01-31T09:19:35.746" v="115" actId="26606"/>
          <ac:spMkLst>
            <pc:docMk/>
            <pc:sldMk cId="3361792553" sldId="496"/>
            <ac:spMk id="90" creationId="{D55CA618-78A6-47F6-B865-E9315164FB49}"/>
          </ac:spMkLst>
        </pc:spChg>
        <pc:spChg chg="add del">
          <ac:chgData name="bernard busschaert" userId="3712a37b8b467b77" providerId="LiveId" clId="{D3F47EE5-DB5A-43B0-9E85-33547FECC98E}" dt="2024-01-31T09:19:35.746" v="115" actId="26606"/>
          <ac:spMkLst>
            <pc:docMk/>
            <pc:sldMk cId="3361792553" sldId="496"/>
            <ac:spMk id="96" creationId="{8ED94938-268E-4C0A-A08A-B3980C78BAEB}"/>
          </ac:spMkLst>
        </pc:spChg>
        <pc:spChg chg="add">
          <ac:chgData name="bernard busschaert" userId="3712a37b8b467b77" providerId="LiveId" clId="{D3F47EE5-DB5A-43B0-9E85-33547FECC98E}" dt="2024-01-31T09:19:35.746" v="115" actId="26606"/>
          <ac:spMkLst>
            <pc:docMk/>
            <pc:sldMk cId="3361792553" sldId="496"/>
            <ac:spMk id="101" creationId="{FFCDD23B-75C8-427B-BD08-53C8156CD7CD}"/>
          </ac:spMkLst>
        </pc:spChg>
        <pc:spChg chg="add">
          <ac:chgData name="bernard busschaert" userId="3712a37b8b467b77" providerId="LiveId" clId="{D3F47EE5-DB5A-43B0-9E85-33547FECC98E}" dt="2024-01-31T09:19:35.746" v="115" actId="26606"/>
          <ac:spMkLst>
            <pc:docMk/>
            <pc:sldMk cId="3361792553" sldId="496"/>
            <ac:spMk id="103" creationId="{AFFC87AC-C919-4FE5-BAC3-39509E001152}"/>
          </ac:spMkLst>
        </pc:spChg>
        <pc:spChg chg="add">
          <ac:chgData name="bernard busschaert" userId="3712a37b8b467b77" providerId="LiveId" clId="{D3F47EE5-DB5A-43B0-9E85-33547FECC98E}" dt="2024-01-31T09:19:35.746" v="115" actId="26606"/>
          <ac:spMkLst>
            <pc:docMk/>
            <pc:sldMk cId="3361792553" sldId="496"/>
            <ac:spMk id="105" creationId="{AB5E08C4-8CDD-4623-A5B8-E998C6DEE3B7}"/>
          </ac:spMkLst>
        </pc:spChg>
        <pc:spChg chg="add">
          <ac:chgData name="bernard busschaert" userId="3712a37b8b467b77" providerId="LiveId" clId="{D3F47EE5-DB5A-43B0-9E85-33547FECC98E}" dt="2024-01-31T09:19:35.746" v="115" actId="26606"/>
          <ac:spMkLst>
            <pc:docMk/>
            <pc:sldMk cId="3361792553" sldId="496"/>
            <ac:spMk id="107" creationId="{15F33878-D502-4FFA-8ACE-F2AECDB2A23F}"/>
          </ac:spMkLst>
        </pc:spChg>
        <pc:grpChg chg="del">
          <ac:chgData name="bernard busschaert" userId="3712a37b8b467b77" providerId="LiveId" clId="{D3F47EE5-DB5A-43B0-9E85-33547FECC98E}" dt="2024-01-31T09:18:15.959" v="98" actId="26606"/>
          <ac:grpSpMkLst>
            <pc:docMk/>
            <pc:sldMk cId="3361792553" sldId="496"/>
            <ac:grpSpMk id="66" creationId="{B83D307E-DF68-43F8-97CE-0AAE950A7129}"/>
          </ac:grpSpMkLst>
        </pc:grpChg>
        <pc:grpChg chg="add del">
          <ac:chgData name="bernard busschaert" userId="3712a37b8b467b77" providerId="LiveId" clId="{D3F47EE5-DB5A-43B0-9E85-33547FECC98E}" dt="2024-01-31T09:19:35.746" v="115" actId="26606"/>
          <ac:grpSpMkLst>
            <pc:docMk/>
            <pc:sldMk cId="3361792553" sldId="496"/>
            <ac:grpSpMk id="92" creationId="{B83D307E-DF68-43F8-97CE-0AAE950A7129}"/>
          </ac:grpSpMkLst>
        </pc:grpChg>
        <pc:picChg chg="add mod ord">
          <ac:chgData name="bernard busschaert" userId="3712a37b8b467b77" providerId="LiveId" clId="{D3F47EE5-DB5A-43B0-9E85-33547FECC98E}" dt="2024-01-31T09:19:35.746" v="115" actId="26606"/>
          <ac:picMkLst>
            <pc:docMk/>
            <pc:sldMk cId="3361792553" sldId="496"/>
            <ac:picMk id="6" creationId="{603EB961-2B83-B086-4042-656F0DAA2458}"/>
          </ac:picMkLst>
        </pc:picChg>
        <pc:picChg chg="del">
          <ac:chgData name="bernard busschaert" userId="3712a37b8b467b77" providerId="LiveId" clId="{D3F47EE5-DB5A-43B0-9E85-33547FECC98E}" dt="2024-01-31T08:42:29.981" v="11" actId="478"/>
          <ac:picMkLst>
            <pc:docMk/>
            <pc:sldMk cId="3361792553" sldId="496"/>
            <ac:picMk id="7" creationId="{EE913BA6-3F4C-82C3-A2A5-708B04C41B21}"/>
          </ac:picMkLst>
        </pc:picChg>
        <pc:picChg chg="mod ord">
          <ac:chgData name="bernard busschaert" userId="3712a37b8b467b77" providerId="LiveId" clId="{D3F47EE5-DB5A-43B0-9E85-33547FECC98E}" dt="2024-01-31T09:19:35.746" v="115" actId="26606"/>
          <ac:picMkLst>
            <pc:docMk/>
            <pc:sldMk cId="3361792553" sldId="496"/>
            <ac:picMk id="35" creationId="{758E7037-6C48-3829-DE8D-97792C641EB9}"/>
          </ac:picMkLst>
        </pc:picChg>
      </pc:sldChg>
      <pc:sldChg chg="addSp delSp modSp mod">
        <pc:chgData name="bernard busschaert" userId="3712a37b8b467b77" providerId="LiveId" clId="{D3F47EE5-DB5A-43B0-9E85-33547FECC98E}" dt="2024-01-31T09:01:54.667" v="63" actId="14100"/>
        <pc:sldMkLst>
          <pc:docMk/>
          <pc:sldMk cId="2382203884" sldId="501"/>
        </pc:sldMkLst>
        <pc:spChg chg="mod ord">
          <ac:chgData name="bernard busschaert" userId="3712a37b8b467b77" providerId="LiveId" clId="{D3F47EE5-DB5A-43B0-9E85-33547FECC98E}" dt="2024-01-31T09:01:34.120" v="58" actId="26606"/>
          <ac:spMkLst>
            <pc:docMk/>
            <pc:sldMk cId="2382203884" sldId="501"/>
            <ac:spMk id="4" creationId="{8D50D1C0-67A7-CE46-A742-AFC35AAA4513}"/>
          </ac:spMkLst>
        </pc:spChg>
        <pc:spChg chg="mod ord">
          <ac:chgData name="bernard busschaert" userId="3712a37b8b467b77" providerId="LiveId" clId="{D3F47EE5-DB5A-43B0-9E85-33547FECC98E}" dt="2024-01-31T09:01:34.120" v="58" actId="26606"/>
          <ac:spMkLst>
            <pc:docMk/>
            <pc:sldMk cId="2382203884" sldId="501"/>
            <ac:spMk id="5" creationId="{2F6263E6-0C06-F36A-0186-6E98D37D737F}"/>
          </ac:spMkLst>
        </pc:spChg>
        <pc:spChg chg="del">
          <ac:chgData name="bernard busschaert" userId="3712a37b8b467b77" providerId="LiveId" clId="{D3F47EE5-DB5A-43B0-9E85-33547FECC98E}" dt="2024-01-31T09:01:12.302" v="53" actId="26606"/>
          <ac:spMkLst>
            <pc:docMk/>
            <pc:sldMk cId="2382203884" sldId="501"/>
            <ac:spMk id="49" creationId="{32BC26D8-82FB-445E-AA49-62A77D7C1EE0}"/>
          </ac:spMkLst>
        </pc:spChg>
        <pc:spChg chg="del">
          <ac:chgData name="bernard busschaert" userId="3712a37b8b467b77" providerId="LiveId" clId="{D3F47EE5-DB5A-43B0-9E85-33547FECC98E}" dt="2024-01-31T09:01:12.302" v="53" actId="26606"/>
          <ac:spMkLst>
            <pc:docMk/>
            <pc:sldMk cId="2382203884" sldId="501"/>
            <ac:spMk id="50" creationId="{CB44330D-EA18-4254-AA95-EB49948539B8}"/>
          </ac:spMkLst>
        </pc:spChg>
        <pc:spChg chg="add del">
          <ac:chgData name="bernard busschaert" userId="3712a37b8b467b77" providerId="LiveId" clId="{D3F47EE5-DB5A-43B0-9E85-33547FECC98E}" dt="2024-01-31T09:01:34.120" v="58" actId="26606"/>
          <ac:spMkLst>
            <pc:docMk/>
            <pc:sldMk cId="2382203884" sldId="501"/>
            <ac:spMk id="55" creationId="{5F9CFCE6-877F-4858-B8BD-2C52CA8AFBC4}"/>
          </ac:spMkLst>
        </pc:spChg>
        <pc:spChg chg="add del">
          <ac:chgData name="bernard busschaert" userId="3712a37b8b467b77" providerId="LiveId" clId="{D3F47EE5-DB5A-43B0-9E85-33547FECC98E}" dt="2024-01-31T09:01:34.120" v="58" actId="26606"/>
          <ac:spMkLst>
            <pc:docMk/>
            <pc:sldMk cId="2382203884" sldId="501"/>
            <ac:spMk id="57" creationId="{8213F8A0-12AE-4514-8372-0DD766EC28EE}"/>
          </ac:spMkLst>
        </pc:spChg>
        <pc:spChg chg="add del">
          <ac:chgData name="bernard busschaert" userId="3712a37b8b467b77" providerId="LiveId" clId="{D3F47EE5-DB5A-43B0-9E85-33547FECC98E}" dt="2024-01-31T09:01:34.120" v="58" actId="26606"/>
          <ac:spMkLst>
            <pc:docMk/>
            <pc:sldMk cId="2382203884" sldId="501"/>
            <ac:spMk id="59" creationId="{9EFF17D4-9A8C-4CE5-B096-D8CCD4400437}"/>
          </ac:spMkLst>
        </pc:spChg>
        <pc:spChg chg="add del">
          <ac:chgData name="bernard busschaert" userId="3712a37b8b467b77" providerId="LiveId" clId="{D3F47EE5-DB5A-43B0-9E85-33547FECC98E}" dt="2024-01-31T09:01:29.375" v="55" actId="26606"/>
          <ac:spMkLst>
            <pc:docMk/>
            <pc:sldMk cId="2382203884" sldId="501"/>
            <ac:spMk id="64" creationId="{9E90EB45-EEE9-4563-8179-65EF62AE0978}"/>
          </ac:spMkLst>
        </pc:spChg>
        <pc:spChg chg="add del">
          <ac:chgData name="bernard busschaert" userId="3712a37b8b467b77" providerId="LiveId" clId="{D3F47EE5-DB5A-43B0-9E85-33547FECC98E}" dt="2024-01-31T09:01:29.375" v="55" actId="26606"/>
          <ac:spMkLst>
            <pc:docMk/>
            <pc:sldMk cId="2382203884" sldId="501"/>
            <ac:spMk id="66" creationId="{23D0EF74-AD1E-4FD9-914D-8EC9058EBBA3}"/>
          </ac:spMkLst>
        </pc:spChg>
        <pc:spChg chg="add del">
          <ac:chgData name="bernard busschaert" userId="3712a37b8b467b77" providerId="LiveId" clId="{D3F47EE5-DB5A-43B0-9E85-33547FECC98E}" dt="2024-01-31T09:01:34.120" v="57" actId="26606"/>
          <ac:spMkLst>
            <pc:docMk/>
            <pc:sldMk cId="2382203884" sldId="501"/>
            <ac:spMk id="68" creationId="{CFC5F0E7-644F-4101-BE72-12825CF537E7}"/>
          </ac:spMkLst>
        </pc:spChg>
        <pc:spChg chg="add del">
          <ac:chgData name="bernard busschaert" userId="3712a37b8b467b77" providerId="LiveId" clId="{D3F47EE5-DB5A-43B0-9E85-33547FECC98E}" dt="2024-01-31T09:01:34.120" v="57" actId="26606"/>
          <ac:spMkLst>
            <pc:docMk/>
            <pc:sldMk cId="2382203884" sldId="501"/>
            <ac:spMk id="69" creationId="{7AA67C3D-6D28-4C64-81F8-295FC9396EB6}"/>
          </ac:spMkLst>
        </pc:spChg>
        <pc:spChg chg="add del">
          <ac:chgData name="bernard busschaert" userId="3712a37b8b467b77" providerId="LiveId" clId="{D3F47EE5-DB5A-43B0-9E85-33547FECC98E}" dt="2024-01-31T09:01:34.120" v="57" actId="26606"/>
          <ac:spMkLst>
            <pc:docMk/>
            <pc:sldMk cId="2382203884" sldId="501"/>
            <ac:spMk id="70" creationId="{74283919-7E00-4FC2-BFC9-3F56E58808F7}"/>
          </ac:spMkLst>
        </pc:spChg>
        <pc:spChg chg="add del">
          <ac:chgData name="bernard busschaert" userId="3712a37b8b467b77" providerId="LiveId" clId="{D3F47EE5-DB5A-43B0-9E85-33547FECC98E}" dt="2024-01-31T09:01:34.120" v="57" actId="26606"/>
          <ac:spMkLst>
            <pc:docMk/>
            <pc:sldMk cId="2382203884" sldId="501"/>
            <ac:spMk id="71" creationId="{8DBEAE55-3EA1-41D7-A212-5F7D8986C1F2}"/>
          </ac:spMkLst>
        </pc:spChg>
        <pc:spChg chg="add del">
          <ac:chgData name="bernard busschaert" userId="3712a37b8b467b77" providerId="LiveId" clId="{D3F47EE5-DB5A-43B0-9E85-33547FECC98E}" dt="2024-01-31T09:01:34.120" v="57" actId="26606"/>
          <ac:spMkLst>
            <pc:docMk/>
            <pc:sldMk cId="2382203884" sldId="501"/>
            <ac:spMk id="72" creationId="{2217FF4A-5EDF-43B7-90EE-BDD9F1E9EAC2}"/>
          </ac:spMkLst>
        </pc:spChg>
        <pc:spChg chg="add">
          <ac:chgData name="bernard busschaert" userId="3712a37b8b467b77" providerId="LiveId" clId="{D3F47EE5-DB5A-43B0-9E85-33547FECC98E}" dt="2024-01-31T09:01:34.120" v="58" actId="26606"/>
          <ac:spMkLst>
            <pc:docMk/>
            <pc:sldMk cId="2382203884" sldId="501"/>
            <ac:spMk id="74" creationId="{664E23E2-7440-4E36-A67B-0F88C5F7E185}"/>
          </ac:spMkLst>
        </pc:spChg>
        <pc:spChg chg="add">
          <ac:chgData name="bernard busschaert" userId="3712a37b8b467b77" providerId="LiveId" clId="{D3F47EE5-DB5A-43B0-9E85-33547FECC98E}" dt="2024-01-31T09:01:34.120" v="58" actId="26606"/>
          <ac:spMkLst>
            <pc:docMk/>
            <pc:sldMk cId="2382203884" sldId="501"/>
            <ac:spMk id="75" creationId="{B06949AE-010D-4C18-8AED-7872085ADD57}"/>
          </ac:spMkLst>
        </pc:spChg>
        <pc:spChg chg="add">
          <ac:chgData name="bernard busschaert" userId="3712a37b8b467b77" providerId="LiveId" clId="{D3F47EE5-DB5A-43B0-9E85-33547FECC98E}" dt="2024-01-31T09:01:34.120" v="58" actId="26606"/>
          <ac:spMkLst>
            <pc:docMk/>
            <pc:sldMk cId="2382203884" sldId="501"/>
            <ac:spMk id="76" creationId="{FE54AADB-50C7-4293-94C0-27361A32B8CF}"/>
          </ac:spMkLst>
        </pc:spChg>
        <pc:picChg chg="del">
          <ac:chgData name="bernard busschaert" userId="3712a37b8b467b77" providerId="LiveId" clId="{D3F47EE5-DB5A-43B0-9E85-33547FECC98E}" dt="2024-01-31T08:42:07.857" v="5" actId="478"/>
          <ac:picMkLst>
            <pc:docMk/>
            <pc:sldMk cId="2382203884" sldId="501"/>
            <ac:picMk id="3" creationId="{0F010EA8-7170-FC93-E07C-4951C2F8EB7C}"/>
          </ac:picMkLst>
        </pc:picChg>
        <pc:picChg chg="add del">
          <ac:chgData name="bernard busschaert" userId="3712a37b8b467b77" providerId="LiveId" clId="{D3F47EE5-DB5A-43B0-9E85-33547FECC98E}" dt="2024-01-31T09:00:13.824" v="47" actId="478"/>
          <ac:picMkLst>
            <pc:docMk/>
            <pc:sldMk cId="2382203884" sldId="501"/>
            <ac:picMk id="6" creationId="{901059AC-8F3B-E4BC-22A0-EC58D71A4CD1}"/>
          </ac:picMkLst>
        </pc:picChg>
        <pc:picChg chg="add mod ord">
          <ac:chgData name="bernard busschaert" userId="3712a37b8b467b77" providerId="LiveId" clId="{D3F47EE5-DB5A-43B0-9E85-33547FECC98E}" dt="2024-01-31T09:01:54.667" v="63" actId="14100"/>
          <ac:picMkLst>
            <pc:docMk/>
            <pc:sldMk cId="2382203884" sldId="501"/>
            <ac:picMk id="8" creationId="{0557E8DC-E535-4B13-0E5A-C6F0954C4BB5}"/>
          </ac:picMkLst>
        </pc:picChg>
        <pc:picChg chg="add mod">
          <ac:chgData name="bernard busschaert" userId="3712a37b8b467b77" providerId="LiveId" clId="{D3F47EE5-DB5A-43B0-9E85-33547FECC98E}" dt="2024-01-31T09:01:49.185" v="62" actId="14100"/>
          <ac:picMkLst>
            <pc:docMk/>
            <pc:sldMk cId="2382203884" sldId="501"/>
            <ac:picMk id="10" creationId="{EEADC662-F3F5-6571-9AAF-A6882AE4C14B}"/>
          </ac:picMkLst>
        </pc:picChg>
      </pc:sldChg>
      <pc:sldChg chg="addSp delSp modSp mod">
        <pc:chgData name="bernard busschaert" userId="3712a37b8b467b77" providerId="LiveId" clId="{D3F47EE5-DB5A-43B0-9E85-33547FECC98E}" dt="2024-01-31T09:02:44.413" v="70" actId="14100"/>
        <pc:sldMkLst>
          <pc:docMk/>
          <pc:sldMk cId="3218450223" sldId="502"/>
        </pc:sldMkLst>
        <pc:spChg chg="mod">
          <ac:chgData name="bernard busschaert" userId="3712a37b8b467b77" providerId="LiveId" clId="{D3F47EE5-DB5A-43B0-9E85-33547FECC98E}" dt="2024-01-31T09:02:37.218" v="67" actId="26606"/>
          <ac:spMkLst>
            <pc:docMk/>
            <pc:sldMk cId="3218450223" sldId="502"/>
            <ac:spMk id="4" creationId="{B613C602-3304-3B65-C3FC-83976FAD0A78}"/>
          </ac:spMkLst>
        </pc:spChg>
        <pc:spChg chg="mod">
          <ac:chgData name="bernard busschaert" userId="3712a37b8b467b77" providerId="LiveId" clId="{D3F47EE5-DB5A-43B0-9E85-33547FECC98E}" dt="2024-01-31T09:02:37.227" v="68" actId="27636"/>
          <ac:spMkLst>
            <pc:docMk/>
            <pc:sldMk cId="3218450223" sldId="502"/>
            <ac:spMk id="5" creationId="{FDE12BCF-3961-8657-985E-6938B6F9E555}"/>
          </ac:spMkLst>
        </pc:spChg>
        <pc:spChg chg="add del">
          <ac:chgData name="bernard busschaert" userId="3712a37b8b467b77" providerId="LiveId" clId="{D3F47EE5-DB5A-43B0-9E85-33547FECC98E}" dt="2024-01-31T09:02:37.218" v="67" actId="26606"/>
          <ac:spMkLst>
            <pc:docMk/>
            <pc:sldMk cId="3218450223" sldId="502"/>
            <ac:spMk id="66" creationId="{32BC26D8-82FB-445E-AA49-62A77D7C1EE0}"/>
          </ac:spMkLst>
        </pc:spChg>
        <pc:spChg chg="add del">
          <ac:chgData name="bernard busschaert" userId="3712a37b8b467b77" providerId="LiveId" clId="{D3F47EE5-DB5A-43B0-9E85-33547FECC98E}" dt="2024-01-31T09:02:37.218" v="67" actId="26606"/>
          <ac:spMkLst>
            <pc:docMk/>
            <pc:sldMk cId="3218450223" sldId="502"/>
            <ac:spMk id="68" creationId="{CB44330D-EA18-4254-AA95-EB49948539B8}"/>
          </ac:spMkLst>
        </pc:spChg>
        <pc:spChg chg="add del">
          <ac:chgData name="bernard busschaert" userId="3712a37b8b467b77" providerId="LiveId" clId="{D3F47EE5-DB5A-43B0-9E85-33547FECC98E}" dt="2024-01-31T09:02:37.203" v="66" actId="26606"/>
          <ac:spMkLst>
            <pc:docMk/>
            <pc:sldMk cId="3218450223" sldId="502"/>
            <ac:spMk id="73" creationId="{32BC26D8-82FB-445E-AA49-62A77D7C1EE0}"/>
          </ac:spMkLst>
        </pc:spChg>
        <pc:spChg chg="add del">
          <ac:chgData name="bernard busschaert" userId="3712a37b8b467b77" providerId="LiveId" clId="{D3F47EE5-DB5A-43B0-9E85-33547FECC98E}" dt="2024-01-31T09:02:37.203" v="66" actId="26606"/>
          <ac:spMkLst>
            <pc:docMk/>
            <pc:sldMk cId="3218450223" sldId="502"/>
            <ac:spMk id="75" creationId="{CB44330D-EA18-4254-AA95-EB49948539B8}"/>
          </ac:spMkLst>
        </pc:spChg>
        <pc:spChg chg="add">
          <ac:chgData name="bernard busschaert" userId="3712a37b8b467b77" providerId="LiveId" clId="{D3F47EE5-DB5A-43B0-9E85-33547FECC98E}" dt="2024-01-31T09:02:37.218" v="67" actId="26606"/>
          <ac:spMkLst>
            <pc:docMk/>
            <pc:sldMk cId="3218450223" sldId="502"/>
            <ac:spMk id="77" creationId="{2633B3B5-CC90-43F0-8714-D31D1F3F0209}"/>
          </ac:spMkLst>
        </pc:spChg>
        <pc:spChg chg="add">
          <ac:chgData name="bernard busschaert" userId="3712a37b8b467b77" providerId="LiveId" clId="{D3F47EE5-DB5A-43B0-9E85-33547FECC98E}" dt="2024-01-31T09:02:37.218" v="67" actId="26606"/>
          <ac:spMkLst>
            <pc:docMk/>
            <pc:sldMk cId="3218450223" sldId="502"/>
            <ac:spMk id="78" creationId="{AB8C311F-7253-4AED-9701-7FC0708C41C7}"/>
          </ac:spMkLst>
        </pc:spChg>
        <pc:spChg chg="add">
          <ac:chgData name="bernard busschaert" userId="3712a37b8b467b77" providerId="LiveId" clId="{D3F47EE5-DB5A-43B0-9E85-33547FECC98E}" dt="2024-01-31T09:02:37.218" v="67" actId="26606"/>
          <ac:spMkLst>
            <pc:docMk/>
            <pc:sldMk cId="3218450223" sldId="502"/>
            <ac:spMk id="79" creationId="{A8D57A06-A426-446D-B02C-A2DC6B62E45E}"/>
          </ac:spMkLst>
        </pc:spChg>
        <pc:spChg chg="add">
          <ac:chgData name="bernard busschaert" userId="3712a37b8b467b77" providerId="LiveId" clId="{D3F47EE5-DB5A-43B0-9E85-33547FECC98E}" dt="2024-01-31T09:02:37.218" v="67" actId="26606"/>
          <ac:spMkLst>
            <pc:docMk/>
            <pc:sldMk cId="3218450223" sldId="502"/>
            <ac:spMk id="80" creationId="{E2384209-CB15-4CDF-9D31-C44FD9A3F20D}"/>
          </ac:spMkLst>
        </pc:spChg>
        <pc:picChg chg="del">
          <ac:chgData name="bernard busschaert" userId="3712a37b8b467b77" providerId="LiveId" clId="{D3F47EE5-DB5A-43B0-9E85-33547FECC98E}" dt="2024-01-31T08:42:09.825" v="6" actId="478"/>
          <ac:picMkLst>
            <pc:docMk/>
            <pc:sldMk cId="3218450223" sldId="502"/>
            <ac:picMk id="3" creationId="{4906F873-A8CD-2792-4203-720C056007DA}"/>
          </ac:picMkLst>
        </pc:picChg>
        <pc:picChg chg="add mod ord">
          <ac:chgData name="bernard busschaert" userId="3712a37b8b467b77" providerId="LiveId" clId="{D3F47EE5-DB5A-43B0-9E85-33547FECC98E}" dt="2024-01-31T09:02:44.413" v="70" actId="14100"/>
          <ac:picMkLst>
            <pc:docMk/>
            <pc:sldMk cId="3218450223" sldId="502"/>
            <ac:picMk id="6" creationId="{6FF14214-C5DD-829B-56E9-88F6A31D8690}"/>
          </ac:picMkLst>
        </pc:picChg>
      </pc:sldChg>
      <pc:sldChg chg="addSp delSp modSp mod">
        <pc:chgData name="bernard busschaert" userId="3712a37b8b467b77" providerId="LiveId" clId="{D3F47EE5-DB5A-43B0-9E85-33547FECC98E}" dt="2024-01-31T09:04:05.639" v="78" actId="14100"/>
        <pc:sldMkLst>
          <pc:docMk/>
          <pc:sldMk cId="3885600419" sldId="503"/>
        </pc:sldMkLst>
        <pc:spChg chg="mod">
          <ac:chgData name="bernard busschaert" userId="3712a37b8b467b77" providerId="LiveId" clId="{D3F47EE5-DB5A-43B0-9E85-33547FECC98E}" dt="2024-01-31T09:03:44.205" v="73" actId="26606"/>
          <ac:spMkLst>
            <pc:docMk/>
            <pc:sldMk cId="3885600419" sldId="503"/>
            <ac:spMk id="4" creationId="{E597C208-3B63-691E-E62F-10935807351D}"/>
          </ac:spMkLst>
        </pc:spChg>
        <pc:spChg chg="mod">
          <ac:chgData name="bernard busschaert" userId="3712a37b8b467b77" providerId="LiveId" clId="{D3F47EE5-DB5A-43B0-9E85-33547FECC98E}" dt="2024-01-31T09:03:44.205" v="73" actId="26606"/>
          <ac:spMkLst>
            <pc:docMk/>
            <pc:sldMk cId="3885600419" sldId="503"/>
            <ac:spMk id="5" creationId="{8C13DF73-2244-418B-BD77-1E105C8A9719}"/>
          </ac:spMkLst>
        </pc:spChg>
        <pc:spChg chg="add del">
          <ac:chgData name="bernard busschaert" userId="3712a37b8b467b77" providerId="LiveId" clId="{D3F47EE5-DB5A-43B0-9E85-33547FECC98E}" dt="2024-01-31T09:03:44.221" v="74" actId="26606"/>
          <ac:spMkLst>
            <pc:docMk/>
            <pc:sldMk cId="3885600419" sldId="503"/>
            <ac:spMk id="47" creationId="{32BC26D8-82FB-445E-AA49-62A77D7C1EE0}"/>
          </ac:spMkLst>
        </pc:spChg>
        <pc:spChg chg="add del">
          <ac:chgData name="bernard busschaert" userId="3712a37b8b467b77" providerId="LiveId" clId="{D3F47EE5-DB5A-43B0-9E85-33547FECC98E}" dt="2024-01-31T09:03:44.221" v="74" actId="26606"/>
          <ac:spMkLst>
            <pc:docMk/>
            <pc:sldMk cId="3885600419" sldId="503"/>
            <ac:spMk id="49" creationId="{CB44330D-EA18-4254-AA95-EB49948539B8}"/>
          </ac:spMkLst>
        </pc:spChg>
        <pc:spChg chg="add del">
          <ac:chgData name="bernard busschaert" userId="3712a37b8b467b77" providerId="LiveId" clId="{D3F47EE5-DB5A-43B0-9E85-33547FECC98E}" dt="2024-01-31T09:03:44.205" v="73" actId="26606"/>
          <ac:spMkLst>
            <pc:docMk/>
            <pc:sldMk cId="3885600419" sldId="503"/>
            <ac:spMk id="54" creationId="{01D0AF59-99C3-4251-AB9A-C966C6AD4400}"/>
          </ac:spMkLst>
        </pc:spChg>
        <pc:spChg chg="add del">
          <ac:chgData name="bernard busschaert" userId="3712a37b8b467b77" providerId="LiveId" clId="{D3F47EE5-DB5A-43B0-9E85-33547FECC98E}" dt="2024-01-31T09:03:44.205" v="73" actId="26606"/>
          <ac:spMkLst>
            <pc:docMk/>
            <pc:sldMk cId="3885600419" sldId="503"/>
            <ac:spMk id="56" creationId="{1855405F-37A2-4869-9154-F8BE3BECE6C3}"/>
          </ac:spMkLst>
        </pc:spChg>
        <pc:spChg chg="add">
          <ac:chgData name="bernard busschaert" userId="3712a37b8b467b77" providerId="LiveId" clId="{D3F47EE5-DB5A-43B0-9E85-33547FECC98E}" dt="2024-01-31T09:03:44.221" v="74" actId="26606"/>
          <ac:spMkLst>
            <pc:docMk/>
            <pc:sldMk cId="3885600419" sldId="503"/>
            <ac:spMk id="58" creationId="{6FA8F714-B9D8-488A-8CCA-E9948FF913A9}"/>
          </ac:spMkLst>
        </pc:spChg>
        <pc:spChg chg="add">
          <ac:chgData name="bernard busschaert" userId="3712a37b8b467b77" providerId="LiveId" clId="{D3F47EE5-DB5A-43B0-9E85-33547FECC98E}" dt="2024-01-31T09:03:44.221" v="74" actId="26606"/>
          <ac:spMkLst>
            <pc:docMk/>
            <pc:sldMk cId="3885600419" sldId="503"/>
            <ac:spMk id="59" creationId="{B9FF99BD-075F-4761-A995-6FC574BD25EA}"/>
          </ac:spMkLst>
        </pc:spChg>
        <pc:spChg chg="add">
          <ac:chgData name="bernard busschaert" userId="3712a37b8b467b77" providerId="LiveId" clId="{D3F47EE5-DB5A-43B0-9E85-33547FECC98E}" dt="2024-01-31T09:03:44.221" v="74" actId="26606"/>
          <ac:spMkLst>
            <pc:docMk/>
            <pc:sldMk cId="3885600419" sldId="503"/>
            <ac:spMk id="60" creationId="{A7B21A54-9BA3-4EA9-B460-5A829ADD9051}"/>
          </ac:spMkLst>
        </pc:spChg>
        <pc:picChg chg="del">
          <ac:chgData name="bernard busschaert" userId="3712a37b8b467b77" providerId="LiveId" clId="{D3F47EE5-DB5A-43B0-9E85-33547FECC98E}" dt="2024-01-31T08:42:12.559" v="7" actId="478"/>
          <ac:picMkLst>
            <pc:docMk/>
            <pc:sldMk cId="3885600419" sldId="503"/>
            <ac:picMk id="3" creationId="{125F73E6-17E2-9227-9584-FE23BEA5E829}"/>
          </ac:picMkLst>
        </pc:picChg>
        <pc:picChg chg="add mod ord">
          <ac:chgData name="bernard busschaert" userId="3712a37b8b467b77" providerId="LiveId" clId="{D3F47EE5-DB5A-43B0-9E85-33547FECC98E}" dt="2024-01-31T09:04:05.639" v="78" actId="14100"/>
          <ac:picMkLst>
            <pc:docMk/>
            <pc:sldMk cId="3885600419" sldId="503"/>
            <ac:picMk id="6" creationId="{35BE70AC-66F9-2843-4411-0A2F0DEFB28F}"/>
          </ac:picMkLst>
        </pc:picChg>
      </pc:sldChg>
      <pc:sldChg chg="addSp delSp modSp mod delAnim modAnim">
        <pc:chgData name="bernard busschaert" userId="3712a37b8b467b77" providerId="LiveId" clId="{D3F47EE5-DB5A-43B0-9E85-33547FECC98E}" dt="2024-01-31T08:54:04.157" v="32" actId="20577"/>
        <pc:sldMkLst>
          <pc:docMk/>
          <pc:sldMk cId="2221993874" sldId="505"/>
        </pc:sldMkLst>
        <pc:spChg chg="mod">
          <ac:chgData name="bernard busschaert" userId="3712a37b8b467b77" providerId="LiveId" clId="{D3F47EE5-DB5A-43B0-9E85-33547FECC98E}" dt="2024-01-31T08:54:04.157" v="32" actId="20577"/>
          <ac:spMkLst>
            <pc:docMk/>
            <pc:sldMk cId="2221993874" sldId="505"/>
            <ac:spMk id="3" creationId="{B30F2B79-6A2D-8BA8-AF32-45273126F215}"/>
          </ac:spMkLst>
        </pc:spChg>
        <pc:spChg chg="add mod">
          <ac:chgData name="bernard busschaert" userId="3712a37b8b467b77" providerId="LiveId" clId="{D3F47EE5-DB5A-43B0-9E85-33547FECC98E}" dt="2024-01-31T08:52:10.581" v="29" actId="13926"/>
          <ac:spMkLst>
            <pc:docMk/>
            <pc:sldMk cId="2221993874" sldId="505"/>
            <ac:spMk id="8" creationId="{B1027D9D-C6E4-0B80-54DC-ABE3FC192A36}"/>
          </ac:spMkLst>
        </pc:spChg>
        <pc:picChg chg="del">
          <ac:chgData name="bernard busschaert" userId="3712a37b8b467b77" providerId="LiveId" clId="{D3F47EE5-DB5A-43B0-9E85-33547FECC98E}" dt="2024-01-31T08:51:52.559" v="25" actId="478"/>
          <ac:picMkLst>
            <pc:docMk/>
            <pc:sldMk cId="2221993874" sldId="505"/>
            <ac:picMk id="6" creationId="{C7A05FD6-9605-953F-55BE-4479D156849E}"/>
          </ac:picMkLst>
        </pc:picChg>
        <pc:picChg chg="add mod">
          <ac:chgData name="bernard busschaert" userId="3712a37b8b467b77" providerId="LiveId" clId="{D3F47EE5-DB5A-43B0-9E85-33547FECC98E}" dt="2024-01-31T08:53:53.191" v="31" actId="14100"/>
          <ac:picMkLst>
            <pc:docMk/>
            <pc:sldMk cId="2221993874" sldId="505"/>
            <ac:picMk id="9" creationId="{21634E21-1090-A64B-A48C-01436007E82C}"/>
          </ac:picMkLst>
        </pc:picChg>
      </pc:sldChg>
      <pc:sldChg chg="addSp delSp modSp new mod setBg">
        <pc:chgData name="bernard busschaert" userId="3712a37b8b467b77" providerId="LiveId" clId="{D3F47EE5-DB5A-43B0-9E85-33547FECC98E}" dt="2024-01-31T08:56:23.816" v="45" actId="1440"/>
        <pc:sldMkLst>
          <pc:docMk/>
          <pc:sldMk cId="3420148521" sldId="506"/>
        </pc:sldMkLst>
        <pc:spChg chg="add del">
          <ac:chgData name="bernard busschaert" userId="3712a37b8b467b77" providerId="LiveId" clId="{D3F47EE5-DB5A-43B0-9E85-33547FECC98E}" dt="2024-01-31T08:56:13.112" v="43" actId="26606"/>
          <ac:spMkLst>
            <pc:docMk/>
            <pc:sldMk cId="3420148521" sldId="506"/>
            <ac:spMk id="2" creationId="{E637125C-388C-7B85-2EC3-0925659682E7}"/>
          </ac:spMkLst>
        </pc:spChg>
        <pc:spChg chg="add del">
          <ac:chgData name="bernard busschaert" userId="3712a37b8b467b77" providerId="LiveId" clId="{D3F47EE5-DB5A-43B0-9E85-33547FECC98E}" dt="2024-01-31T08:56:13.112" v="43" actId="26606"/>
          <ac:spMkLst>
            <pc:docMk/>
            <pc:sldMk cId="3420148521" sldId="506"/>
            <ac:spMk id="3" creationId="{FC2E4E85-FC62-42CE-A62F-4368F729AD94}"/>
          </ac:spMkLst>
        </pc:spChg>
        <pc:spChg chg="mod">
          <ac:chgData name="bernard busschaert" userId="3712a37b8b467b77" providerId="LiveId" clId="{D3F47EE5-DB5A-43B0-9E85-33547FECC98E}" dt="2024-01-31T08:56:13.112" v="43" actId="26606"/>
          <ac:spMkLst>
            <pc:docMk/>
            <pc:sldMk cId="3420148521" sldId="506"/>
            <ac:spMk id="4" creationId="{9BE0730B-92F3-EEB9-2CC0-30E037C49F0F}"/>
          </ac:spMkLst>
        </pc:spChg>
        <pc:spChg chg="mod ord">
          <ac:chgData name="bernard busschaert" userId="3712a37b8b467b77" providerId="LiveId" clId="{D3F47EE5-DB5A-43B0-9E85-33547FECC98E}" dt="2024-01-31T08:56:13.112" v="43" actId="26606"/>
          <ac:spMkLst>
            <pc:docMk/>
            <pc:sldMk cId="3420148521" sldId="506"/>
            <ac:spMk id="5" creationId="{7D599BB6-C9FB-041B-16B0-6D1B666C635E}"/>
          </ac:spMkLst>
        </pc:spChg>
        <pc:spChg chg="add">
          <ac:chgData name="bernard busschaert" userId="3712a37b8b467b77" providerId="LiveId" clId="{D3F47EE5-DB5A-43B0-9E85-33547FECC98E}" dt="2024-01-31T08:56:13.112" v="43" actId="26606"/>
          <ac:spMkLst>
            <pc:docMk/>
            <pc:sldMk cId="3420148521" sldId="506"/>
            <ac:spMk id="9" creationId="{AB8C311F-7253-4AED-9701-7FC0708C41C7}"/>
          </ac:spMkLst>
        </pc:spChg>
        <pc:spChg chg="add">
          <ac:chgData name="bernard busschaert" userId="3712a37b8b467b77" providerId="LiveId" clId="{D3F47EE5-DB5A-43B0-9E85-33547FECC98E}" dt="2024-01-31T08:56:13.112" v="43" actId="26606"/>
          <ac:spMkLst>
            <pc:docMk/>
            <pc:sldMk cId="3420148521" sldId="506"/>
            <ac:spMk id="10" creationId="{E2384209-CB15-4CDF-9D31-C44FD9A3F20D}"/>
          </ac:spMkLst>
        </pc:spChg>
        <pc:spChg chg="add">
          <ac:chgData name="bernard busschaert" userId="3712a37b8b467b77" providerId="LiveId" clId="{D3F47EE5-DB5A-43B0-9E85-33547FECC98E}" dt="2024-01-31T08:56:13.112" v="43" actId="26606"/>
          <ac:spMkLst>
            <pc:docMk/>
            <pc:sldMk cId="3420148521" sldId="506"/>
            <ac:spMk id="11" creationId="{2633B3B5-CC90-43F0-8714-D31D1F3F0209}"/>
          </ac:spMkLst>
        </pc:spChg>
        <pc:spChg chg="add del">
          <ac:chgData name="bernard busschaert" userId="3712a37b8b467b77" providerId="LiveId" clId="{D3F47EE5-DB5A-43B0-9E85-33547FECC98E}" dt="2024-01-31T08:55:47.255" v="36" actId="26606"/>
          <ac:spMkLst>
            <pc:docMk/>
            <pc:sldMk cId="3420148521" sldId="506"/>
            <ac:spMk id="12" creationId="{42A4FC2C-047E-45A5-965D-8E1E3BF09BC6}"/>
          </ac:spMkLst>
        </pc:spChg>
        <pc:spChg chg="add">
          <ac:chgData name="bernard busschaert" userId="3712a37b8b467b77" providerId="LiveId" clId="{D3F47EE5-DB5A-43B0-9E85-33547FECC98E}" dt="2024-01-31T08:56:13.112" v="43" actId="26606"/>
          <ac:spMkLst>
            <pc:docMk/>
            <pc:sldMk cId="3420148521" sldId="506"/>
            <ac:spMk id="13" creationId="{A8D57A06-A426-446D-B02C-A2DC6B62E45E}"/>
          </ac:spMkLst>
        </pc:spChg>
        <pc:spChg chg="add del">
          <ac:chgData name="bernard busschaert" userId="3712a37b8b467b77" providerId="LiveId" clId="{D3F47EE5-DB5A-43B0-9E85-33547FECC98E}" dt="2024-01-31T08:55:58.412" v="38" actId="26606"/>
          <ac:spMkLst>
            <pc:docMk/>
            <pc:sldMk cId="3420148521" sldId="506"/>
            <ac:spMk id="14" creationId="{E2384209-CB15-4CDF-9D31-C44FD9A3F20D}"/>
          </ac:spMkLst>
        </pc:spChg>
        <pc:spChg chg="add del">
          <ac:chgData name="bernard busschaert" userId="3712a37b8b467b77" providerId="LiveId" clId="{D3F47EE5-DB5A-43B0-9E85-33547FECC98E}" dt="2024-01-31T08:55:58.412" v="38" actId="26606"/>
          <ac:spMkLst>
            <pc:docMk/>
            <pc:sldMk cId="3420148521" sldId="506"/>
            <ac:spMk id="15" creationId="{AB8C311F-7253-4AED-9701-7FC0708C41C7}"/>
          </ac:spMkLst>
        </pc:spChg>
        <pc:spChg chg="add del">
          <ac:chgData name="bernard busschaert" userId="3712a37b8b467b77" providerId="LiveId" clId="{D3F47EE5-DB5A-43B0-9E85-33547FECC98E}" dt="2024-01-31T08:55:58.412" v="38" actId="26606"/>
          <ac:spMkLst>
            <pc:docMk/>
            <pc:sldMk cId="3420148521" sldId="506"/>
            <ac:spMk id="16" creationId="{2633B3B5-CC90-43F0-8714-D31D1F3F0209}"/>
          </ac:spMkLst>
        </pc:spChg>
        <pc:spChg chg="add del">
          <ac:chgData name="bernard busschaert" userId="3712a37b8b467b77" providerId="LiveId" clId="{D3F47EE5-DB5A-43B0-9E85-33547FECC98E}" dt="2024-01-31T08:55:58.412" v="38" actId="26606"/>
          <ac:spMkLst>
            <pc:docMk/>
            <pc:sldMk cId="3420148521" sldId="506"/>
            <ac:spMk id="18" creationId="{A8D57A06-A426-446D-B02C-A2DC6B62E45E}"/>
          </ac:spMkLst>
        </pc:spChg>
        <pc:spChg chg="add del">
          <ac:chgData name="bernard busschaert" userId="3712a37b8b467b77" providerId="LiveId" clId="{D3F47EE5-DB5A-43B0-9E85-33547FECC98E}" dt="2024-01-31T08:56:01.472" v="40" actId="26606"/>
          <ac:spMkLst>
            <pc:docMk/>
            <pc:sldMk cId="3420148521" sldId="506"/>
            <ac:spMk id="20" creationId="{F13C74B1-5B17-4795-BED0-7140497B445A}"/>
          </ac:spMkLst>
        </pc:spChg>
        <pc:spChg chg="add del">
          <ac:chgData name="bernard busschaert" userId="3712a37b8b467b77" providerId="LiveId" clId="{D3F47EE5-DB5A-43B0-9E85-33547FECC98E}" dt="2024-01-31T08:56:01.472" v="40" actId="26606"/>
          <ac:spMkLst>
            <pc:docMk/>
            <pc:sldMk cId="3420148521" sldId="506"/>
            <ac:spMk id="21" creationId="{E637125C-388C-7B85-2EC3-0925659682E7}"/>
          </ac:spMkLst>
        </pc:spChg>
        <pc:spChg chg="add del">
          <ac:chgData name="bernard busschaert" userId="3712a37b8b467b77" providerId="LiveId" clId="{D3F47EE5-DB5A-43B0-9E85-33547FECC98E}" dt="2024-01-31T08:56:01.472" v="40" actId="26606"/>
          <ac:spMkLst>
            <pc:docMk/>
            <pc:sldMk cId="3420148521" sldId="506"/>
            <ac:spMk id="22" creationId="{D4974D33-8DC5-464E-8C6D-BE58F0669C17}"/>
          </ac:spMkLst>
        </pc:spChg>
        <pc:spChg chg="add del">
          <ac:chgData name="bernard busschaert" userId="3712a37b8b467b77" providerId="LiveId" clId="{D3F47EE5-DB5A-43B0-9E85-33547FECC98E}" dt="2024-01-31T08:56:01.472" v="40" actId="26606"/>
          <ac:spMkLst>
            <pc:docMk/>
            <pc:sldMk cId="3420148521" sldId="506"/>
            <ac:spMk id="23" creationId="{FC2E4E85-FC62-42CE-A62F-4368F729AD94}"/>
          </ac:spMkLst>
        </pc:spChg>
        <pc:spChg chg="add del">
          <ac:chgData name="bernard busschaert" userId="3712a37b8b467b77" providerId="LiveId" clId="{D3F47EE5-DB5A-43B0-9E85-33547FECC98E}" dt="2024-01-31T08:56:10.176" v="42" actId="26606"/>
          <ac:spMkLst>
            <pc:docMk/>
            <pc:sldMk cId="3420148521" sldId="506"/>
            <ac:spMk id="25" creationId="{9AA72BD9-2C5A-4EDC-931F-5AA08EACA0F3}"/>
          </ac:spMkLst>
        </pc:spChg>
        <pc:spChg chg="add del">
          <ac:chgData name="bernard busschaert" userId="3712a37b8b467b77" providerId="LiveId" clId="{D3F47EE5-DB5A-43B0-9E85-33547FECC98E}" dt="2024-01-31T08:56:10.176" v="42" actId="26606"/>
          <ac:spMkLst>
            <pc:docMk/>
            <pc:sldMk cId="3420148521" sldId="506"/>
            <ac:spMk id="26" creationId="{DD3981AC-7B61-4947-BCF3-F7AA7FA385B9}"/>
          </ac:spMkLst>
        </pc:spChg>
        <pc:spChg chg="add del">
          <ac:chgData name="bernard busschaert" userId="3712a37b8b467b77" providerId="LiveId" clId="{D3F47EE5-DB5A-43B0-9E85-33547FECC98E}" dt="2024-01-31T08:56:10.176" v="42" actId="26606"/>
          <ac:spMkLst>
            <pc:docMk/>
            <pc:sldMk cId="3420148521" sldId="506"/>
            <ac:spMk id="27" creationId="{E637125C-388C-7B85-2EC3-0925659682E7}"/>
          </ac:spMkLst>
        </pc:spChg>
        <pc:spChg chg="add del">
          <ac:chgData name="bernard busschaert" userId="3712a37b8b467b77" providerId="LiveId" clId="{D3F47EE5-DB5A-43B0-9E85-33547FECC98E}" dt="2024-01-31T08:56:10.176" v="42" actId="26606"/>
          <ac:spMkLst>
            <pc:docMk/>
            <pc:sldMk cId="3420148521" sldId="506"/>
            <ac:spMk id="28" creationId="{55D4142C-5077-457F-A6AD-3FECFDB39685}"/>
          </ac:spMkLst>
        </pc:spChg>
        <pc:spChg chg="add del">
          <ac:chgData name="bernard busschaert" userId="3712a37b8b467b77" providerId="LiveId" clId="{D3F47EE5-DB5A-43B0-9E85-33547FECC98E}" dt="2024-01-31T08:56:10.176" v="42" actId="26606"/>
          <ac:spMkLst>
            <pc:docMk/>
            <pc:sldMk cId="3420148521" sldId="506"/>
            <ac:spMk id="29" creationId="{7A5F0580-5EE9-419F-96EE-B6529EF6E7D0}"/>
          </ac:spMkLst>
        </pc:spChg>
        <pc:spChg chg="add del">
          <ac:chgData name="bernard busschaert" userId="3712a37b8b467b77" providerId="LiveId" clId="{D3F47EE5-DB5A-43B0-9E85-33547FECC98E}" dt="2024-01-31T08:56:10.176" v="42" actId="26606"/>
          <ac:spMkLst>
            <pc:docMk/>
            <pc:sldMk cId="3420148521" sldId="506"/>
            <ac:spMk id="30" creationId="{FC2E4E85-FC62-42CE-A62F-4368F729AD94}"/>
          </ac:spMkLst>
        </pc:spChg>
        <pc:picChg chg="add mod ord">
          <ac:chgData name="bernard busschaert" userId="3712a37b8b467b77" providerId="LiveId" clId="{D3F47EE5-DB5A-43B0-9E85-33547FECC98E}" dt="2024-01-31T08:56:23.816" v="45" actId="1440"/>
          <ac:picMkLst>
            <pc:docMk/>
            <pc:sldMk cId="3420148521" sldId="506"/>
            <ac:picMk id="7" creationId="{EBCE888B-52EA-E908-C1EB-56B5445E66B9}"/>
          </ac:picMkLst>
        </pc:picChg>
      </pc:sldChg>
      <pc:sldChg chg="addSp delSp modSp new mod setBg">
        <pc:chgData name="bernard busschaert" userId="3712a37b8b467b77" providerId="LiveId" clId="{D3F47EE5-DB5A-43B0-9E85-33547FECC98E}" dt="2024-01-31T09:17:03.407" v="95" actId="26606"/>
        <pc:sldMkLst>
          <pc:docMk/>
          <pc:sldMk cId="2788633983" sldId="507"/>
        </pc:sldMkLst>
        <pc:spChg chg="del">
          <ac:chgData name="bernard busschaert" userId="3712a37b8b467b77" providerId="LiveId" clId="{D3F47EE5-DB5A-43B0-9E85-33547FECC98E}" dt="2024-01-31T09:17:03.407" v="95" actId="26606"/>
          <ac:spMkLst>
            <pc:docMk/>
            <pc:sldMk cId="2788633983" sldId="507"/>
            <ac:spMk id="2" creationId="{04D39928-44F4-ADC6-2069-44E08086B8D8}"/>
          </ac:spMkLst>
        </pc:spChg>
        <pc:spChg chg="del">
          <ac:chgData name="bernard busschaert" userId="3712a37b8b467b77" providerId="LiveId" clId="{D3F47EE5-DB5A-43B0-9E85-33547FECC98E}" dt="2024-01-31T09:17:03.407" v="95" actId="26606"/>
          <ac:spMkLst>
            <pc:docMk/>
            <pc:sldMk cId="2788633983" sldId="507"/>
            <ac:spMk id="3" creationId="{2F39CCAF-2A49-06C3-DBEC-A89E6ED15E7E}"/>
          </ac:spMkLst>
        </pc:spChg>
        <pc:spChg chg="mod">
          <ac:chgData name="bernard busschaert" userId="3712a37b8b467b77" providerId="LiveId" clId="{D3F47EE5-DB5A-43B0-9E85-33547FECC98E}" dt="2024-01-31T09:17:03.407" v="95" actId="26606"/>
          <ac:spMkLst>
            <pc:docMk/>
            <pc:sldMk cId="2788633983" sldId="507"/>
            <ac:spMk id="4" creationId="{2355459B-71FD-0BCF-DA55-A019D314F02B}"/>
          </ac:spMkLst>
        </pc:spChg>
        <pc:spChg chg="mod">
          <ac:chgData name="bernard busschaert" userId="3712a37b8b467b77" providerId="LiveId" clId="{D3F47EE5-DB5A-43B0-9E85-33547FECC98E}" dt="2024-01-31T09:17:03.407" v="95" actId="26606"/>
          <ac:spMkLst>
            <pc:docMk/>
            <pc:sldMk cId="2788633983" sldId="507"/>
            <ac:spMk id="5" creationId="{5D563493-72B5-5772-F1A5-A90ACCC26237}"/>
          </ac:spMkLst>
        </pc:spChg>
        <pc:spChg chg="add">
          <ac:chgData name="bernard busschaert" userId="3712a37b8b467b77" providerId="LiveId" clId="{D3F47EE5-DB5A-43B0-9E85-33547FECC98E}" dt="2024-01-31T09:17:03.407" v="95" actId="26606"/>
          <ac:spMkLst>
            <pc:docMk/>
            <pc:sldMk cId="2788633983" sldId="507"/>
            <ac:spMk id="12" creationId="{AB8C311F-7253-4AED-9701-7FC0708C41C7}"/>
          </ac:spMkLst>
        </pc:spChg>
        <pc:spChg chg="add">
          <ac:chgData name="bernard busschaert" userId="3712a37b8b467b77" providerId="LiveId" clId="{D3F47EE5-DB5A-43B0-9E85-33547FECC98E}" dt="2024-01-31T09:17:03.407" v="95" actId="26606"/>
          <ac:spMkLst>
            <pc:docMk/>
            <pc:sldMk cId="2788633983" sldId="507"/>
            <ac:spMk id="14" creationId="{E2384209-CB15-4CDF-9D31-C44FD9A3F20D}"/>
          </ac:spMkLst>
        </pc:spChg>
        <pc:spChg chg="add">
          <ac:chgData name="bernard busschaert" userId="3712a37b8b467b77" providerId="LiveId" clId="{D3F47EE5-DB5A-43B0-9E85-33547FECC98E}" dt="2024-01-31T09:17:03.407" v="95" actId="26606"/>
          <ac:spMkLst>
            <pc:docMk/>
            <pc:sldMk cId="2788633983" sldId="507"/>
            <ac:spMk id="16" creationId="{2633B3B5-CC90-43F0-8714-D31D1F3F0209}"/>
          </ac:spMkLst>
        </pc:spChg>
        <pc:spChg chg="add">
          <ac:chgData name="bernard busschaert" userId="3712a37b8b467b77" providerId="LiveId" clId="{D3F47EE5-DB5A-43B0-9E85-33547FECC98E}" dt="2024-01-31T09:17:03.407" v="95" actId="26606"/>
          <ac:spMkLst>
            <pc:docMk/>
            <pc:sldMk cId="2788633983" sldId="507"/>
            <ac:spMk id="18" creationId="{A8D57A06-A426-446D-B02C-A2DC6B62E45E}"/>
          </ac:spMkLst>
        </pc:spChg>
        <pc:picChg chg="add mod ord">
          <ac:chgData name="bernard busschaert" userId="3712a37b8b467b77" providerId="LiveId" clId="{D3F47EE5-DB5A-43B0-9E85-33547FECC98E}" dt="2024-01-31T09:17:03.407" v="95" actId="26606"/>
          <ac:picMkLst>
            <pc:docMk/>
            <pc:sldMk cId="2788633983" sldId="507"/>
            <ac:picMk id="7" creationId="{1B3126D1-FA72-EDF0-17C6-E1642E79CF3D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1DD5E8-2F51-4131-B3FA-7DD0A8A9C07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570A5A62-3B27-405E-B9F7-EC3ADCAC125B}">
      <dgm:prSet/>
      <dgm:spPr/>
      <dgm:t>
        <a:bodyPr/>
        <a:lstStyle/>
        <a:p>
          <a:r>
            <a:rPr lang="nl-BE" b="1" i="0" u="sng"/>
            <a:t>Hoe kan je online klant worden van      </a:t>
          </a:r>
          <a:br>
            <a:rPr lang="nl-BE" b="1" i="0" u="sng"/>
          </a:br>
          <a:r>
            <a:rPr lang="nl-BE" b="1" i="0" u="sng"/>
            <a:t>       ons kantoor knokke-heist</a:t>
          </a:r>
          <a:br>
            <a:rPr lang="nl-BE" b="1" i="0" u="sng"/>
          </a:br>
          <a:r>
            <a:rPr lang="nl-BE" b="1" i="0" u="sng"/>
            <a:t>      private portfolio masters</a:t>
          </a:r>
          <a:endParaRPr lang="nl-BE"/>
        </a:p>
      </dgm:t>
    </dgm:pt>
    <dgm:pt modelId="{905EA5BC-30EA-441F-A03C-9F6A848A7C3E}" type="parTrans" cxnId="{CF48F179-E38A-4542-AFFE-9801CAB6E1F2}">
      <dgm:prSet/>
      <dgm:spPr/>
      <dgm:t>
        <a:bodyPr/>
        <a:lstStyle/>
        <a:p>
          <a:endParaRPr lang="nl-BE"/>
        </a:p>
      </dgm:t>
    </dgm:pt>
    <dgm:pt modelId="{F765EE4B-9BF3-481F-96F2-7B3673E746D0}" type="sibTrans" cxnId="{CF48F179-E38A-4542-AFFE-9801CAB6E1F2}">
      <dgm:prSet/>
      <dgm:spPr/>
      <dgm:t>
        <a:bodyPr/>
        <a:lstStyle/>
        <a:p>
          <a:endParaRPr lang="nl-BE"/>
        </a:p>
      </dgm:t>
    </dgm:pt>
    <dgm:pt modelId="{9598498A-C740-4E9A-80F0-D89BA1C5CEB3}" type="pres">
      <dgm:prSet presAssocID="{861DD5E8-2F51-4131-B3FA-7DD0A8A9C076}" presName="linearFlow" presStyleCnt="0">
        <dgm:presLayoutVars>
          <dgm:dir/>
          <dgm:resizeHandles val="exact"/>
        </dgm:presLayoutVars>
      </dgm:prSet>
      <dgm:spPr/>
    </dgm:pt>
    <dgm:pt modelId="{D043840C-0DA5-4A8E-93A9-920F9885C34F}" type="pres">
      <dgm:prSet presAssocID="{570A5A62-3B27-405E-B9F7-EC3ADCAC125B}" presName="composite" presStyleCnt="0"/>
      <dgm:spPr/>
    </dgm:pt>
    <dgm:pt modelId="{01D3A83C-AF0A-4EBD-A424-F70CE5C9D12E}" type="pres">
      <dgm:prSet presAssocID="{570A5A62-3B27-405E-B9F7-EC3ADCAC125B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Pad dat zich een weg door een grasveld kronkelt"/>
        </a:ext>
      </dgm:extLst>
    </dgm:pt>
    <dgm:pt modelId="{8923142F-6166-4469-A196-0107586AB9C7}" type="pres">
      <dgm:prSet presAssocID="{570A5A62-3B27-405E-B9F7-EC3ADCAC125B}" presName="txShp" presStyleLbl="node1" presStyleIdx="0" presStyleCnt="1">
        <dgm:presLayoutVars>
          <dgm:bulletEnabled val="1"/>
        </dgm:presLayoutVars>
      </dgm:prSet>
      <dgm:spPr/>
    </dgm:pt>
  </dgm:ptLst>
  <dgm:cxnLst>
    <dgm:cxn modelId="{FAD92F09-1A3E-444F-9D2F-79EDEAC5673E}" type="presOf" srcId="{570A5A62-3B27-405E-B9F7-EC3ADCAC125B}" destId="{8923142F-6166-4469-A196-0107586AB9C7}" srcOrd="0" destOrd="0" presId="urn:microsoft.com/office/officeart/2005/8/layout/vList3"/>
    <dgm:cxn modelId="{633B3E0A-675B-42CF-9604-96BBC16A0A5F}" type="presOf" srcId="{861DD5E8-2F51-4131-B3FA-7DD0A8A9C076}" destId="{9598498A-C740-4E9A-80F0-D89BA1C5CEB3}" srcOrd="0" destOrd="0" presId="urn:microsoft.com/office/officeart/2005/8/layout/vList3"/>
    <dgm:cxn modelId="{CF48F179-E38A-4542-AFFE-9801CAB6E1F2}" srcId="{861DD5E8-2F51-4131-B3FA-7DD0A8A9C076}" destId="{570A5A62-3B27-405E-B9F7-EC3ADCAC125B}" srcOrd="0" destOrd="0" parTransId="{905EA5BC-30EA-441F-A03C-9F6A848A7C3E}" sibTransId="{F765EE4B-9BF3-481F-96F2-7B3673E746D0}"/>
    <dgm:cxn modelId="{C2200E21-D6AC-421B-A7DA-38A1896BB653}" type="presParOf" srcId="{9598498A-C740-4E9A-80F0-D89BA1C5CEB3}" destId="{D043840C-0DA5-4A8E-93A9-920F9885C34F}" srcOrd="0" destOrd="0" presId="urn:microsoft.com/office/officeart/2005/8/layout/vList3"/>
    <dgm:cxn modelId="{A78BA390-23EF-4FC1-B87E-C1FBABE72591}" type="presParOf" srcId="{D043840C-0DA5-4A8E-93A9-920F9885C34F}" destId="{01D3A83C-AF0A-4EBD-A424-F70CE5C9D12E}" srcOrd="0" destOrd="0" presId="urn:microsoft.com/office/officeart/2005/8/layout/vList3"/>
    <dgm:cxn modelId="{2F5D579B-548C-4446-AEC3-F8EB1DB8B8CA}" type="presParOf" srcId="{D043840C-0DA5-4A8E-93A9-920F9885C34F}" destId="{8923142F-6166-4469-A196-0107586AB9C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E3F159-F1D6-4FE3-B33A-A6B592245C74}" type="doc">
      <dgm:prSet loTypeId="urn:microsoft.com/office/officeart/2005/8/layout/vList2" loCatId="list" qsTypeId="urn:microsoft.com/office/officeart/2005/8/quickstyle/simple4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56448D94-16A9-4895-8FAA-122E436DE52B}">
      <dgm:prSet/>
      <dgm:spPr/>
      <dgm:t>
        <a:bodyPr/>
        <a:lstStyle/>
        <a:p>
          <a:r>
            <a:rPr lang="nl-BE" b="1"/>
            <a:t>DE LAASTE 3000 JAAR IS ER MAAR WEINIG VERANDERD OP DEZE AARDE OM UW VERMOGEN AFTESCHERMEN  TEGEN KOOPKRACHTVERLIES</a:t>
          </a:r>
          <a:endParaRPr lang="en-US"/>
        </a:p>
      </dgm:t>
    </dgm:pt>
    <dgm:pt modelId="{A41C973D-D9A6-40F8-A8D5-5CC37CBFB4DE}" type="parTrans" cxnId="{852707AF-5BD2-4370-A85B-8198B1545D54}">
      <dgm:prSet/>
      <dgm:spPr/>
      <dgm:t>
        <a:bodyPr/>
        <a:lstStyle/>
        <a:p>
          <a:endParaRPr lang="en-US"/>
        </a:p>
      </dgm:t>
    </dgm:pt>
    <dgm:pt modelId="{B30CD43A-AD03-4B59-8F4A-17A751F5C3E4}" type="sibTrans" cxnId="{852707AF-5BD2-4370-A85B-8198B1545D54}">
      <dgm:prSet/>
      <dgm:spPr/>
      <dgm:t>
        <a:bodyPr/>
        <a:lstStyle/>
        <a:p>
          <a:endParaRPr lang="en-US"/>
        </a:p>
      </dgm:t>
    </dgm:pt>
    <dgm:pt modelId="{80A314BF-352E-4944-A88C-7AB0CBF31700}">
      <dgm:prSet/>
      <dgm:spPr/>
      <dgm:t>
        <a:bodyPr/>
        <a:lstStyle/>
        <a:p>
          <a:r>
            <a:rPr lang="nl-BE" b="1"/>
            <a:t>BEURZEN.OBLIGATIES ALLES ZAL IN WAARDE VERMINDEREN</a:t>
          </a:r>
          <a:endParaRPr lang="en-US"/>
        </a:p>
      </dgm:t>
    </dgm:pt>
    <dgm:pt modelId="{1660F85B-ED05-46D7-A7DF-27F5CB77A036}" type="parTrans" cxnId="{5BEA7884-0A9C-401C-BE42-8E8023EB0C80}">
      <dgm:prSet/>
      <dgm:spPr/>
      <dgm:t>
        <a:bodyPr/>
        <a:lstStyle/>
        <a:p>
          <a:endParaRPr lang="en-US"/>
        </a:p>
      </dgm:t>
    </dgm:pt>
    <dgm:pt modelId="{1E61E9A5-B69D-413A-8173-37940B8C1274}" type="sibTrans" cxnId="{5BEA7884-0A9C-401C-BE42-8E8023EB0C80}">
      <dgm:prSet/>
      <dgm:spPr/>
      <dgm:t>
        <a:bodyPr/>
        <a:lstStyle/>
        <a:p>
          <a:endParaRPr lang="en-US"/>
        </a:p>
      </dgm:t>
    </dgm:pt>
    <dgm:pt modelId="{978A7F72-9446-4607-B7F4-6767861DBBAB}">
      <dgm:prSet/>
      <dgm:spPr/>
      <dgm:t>
        <a:bodyPr/>
        <a:lstStyle/>
        <a:p>
          <a:r>
            <a:rPr lang="nl-BE" b="1"/>
            <a:t>UITSLUITEND FYSISCH GOUD KAN U BEHOEDEN VAN DIT VERLIES</a:t>
          </a:r>
          <a:endParaRPr lang="en-US"/>
        </a:p>
      </dgm:t>
    </dgm:pt>
    <dgm:pt modelId="{425BCEB9-41CA-4976-A1CD-9C97A8CCEFD4}" type="parTrans" cxnId="{25E7FE5C-F982-40F2-8FD7-309B10E138E1}">
      <dgm:prSet/>
      <dgm:spPr/>
      <dgm:t>
        <a:bodyPr/>
        <a:lstStyle/>
        <a:p>
          <a:endParaRPr lang="en-US"/>
        </a:p>
      </dgm:t>
    </dgm:pt>
    <dgm:pt modelId="{09AB4A42-4D58-49A7-BF8D-216D6042EAA5}" type="sibTrans" cxnId="{25E7FE5C-F982-40F2-8FD7-309B10E138E1}">
      <dgm:prSet/>
      <dgm:spPr/>
      <dgm:t>
        <a:bodyPr/>
        <a:lstStyle/>
        <a:p>
          <a:endParaRPr lang="en-US"/>
        </a:p>
      </dgm:t>
    </dgm:pt>
    <dgm:pt modelId="{53A3BC40-D848-42E8-B02C-D3435AFDD15F}">
      <dgm:prSet/>
      <dgm:spPr/>
      <dgm:t>
        <a:bodyPr/>
        <a:lstStyle/>
        <a:p>
          <a:r>
            <a:rPr lang="nl-BE" b="1"/>
            <a:t>GOUDSTAVEN BEHOUDEN AL SINDS 3000JAAR STEEDS HUN KOOPKRACHT</a:t>
          </a:r>
          <a:endParaRPr lang="en-US"/>
        </a:p>
      </dgm:t>
    </dgm:pt>
    <dgm:pt modelId="{B1D13018-ADB6-4DD5-8BF3-DB717D24E0D8}" type="parTrans" cxnId="{E53D022C-5CF2-4C59-9076-C266B037367C}">
      <dgm:prSet/>
      <dgm:spPr/>
      <dgm:t>
        <a:bodyPr/>
        <a:lstStyle/>
        <a:p>
          <a:endParaRPr lang="en-US"/>
        </a:p>
      </dgm:t>
    </dgm:pt>
    <dgm:pt modelId="{4EA068D1-CC97-405E-8545-6774E79844EF}" type="sibTrans" cxnId="{E53D022C-5CF2-4C59-9076-C266B037367C}">
      <dgm:prSet/>
      <dgm:spPr/>
      <dgm:t>
        <a:bodyPr/>
        <a:lstStyle/>
        <a:p>
          <a:endParaRPr lang="en-US"/>
        </a:p>
      </dgm:t>
    </dgm:pt>
    <dgm:pt modelId="{7B162C0D-8231-49A0-8533-B5A9CBD00339}">
      <dgm:prSet/>
      <dgm:spPr/>
      <dgm:t>
        <a:bodyPr/>
        <a:lstStyle/>
        <a:p>
          <a:r>
            <a:rPr lang="nl-BE" b="1"/>
            <a:t>EN JA AZIE EN CHINA GELOVEN MASSAAL DAARIN</a:t>
          </a:r>
          <a:endParaRPr lang="en-US"/>
        </a:p>
      </dgm:t>
    </dgm:pt>
    <dgm:pt modelId="{56CAD3E1-0086-4563-814A-B26440E031E9}" type="parTrans" cxnId="{351327F7-9782-48E3-9258-05E57D700BD8}">
      <dgm:prSet/>
      <dgm:spPr/>
      <dgm:t>
        <a:bodyPr/>
        <a:lstStyle/>
        <a:p>
          <a:endParaRPr lang="en-US"/>
        </a:p>
      </dgm:t>
    </dgm:pt>
    <dgm:pt modelId="{79D97740-C8C2-4C08-9ECB-7B5FA251EA49}" type="sibTrans" cxnId="{351327F7-9782-48E3-9258-05E57D700BD8}">
      <dgm:prSet/>
      <dgm:spPr/>
      <dgm:t>
        <a:bodyPr/>
        <a:lstStyle/>
        <a:p>
          <a:endParaRPr lang="en-US"/>
        </a:p>
      </dgm:t>
    </dgm:pt>
    <dgm:pt modelId="{07112140-1C35-4468-BBEE-3F86CCBB94A1}" type="pres">
      <dgm:prSet presAssocID="{0EE3F159-F1D6-4FE3-B33A-A6B592245C74}" presName="linear" presStyleCnt="0">
        <dgm:presLayoutVars>
          <dgm:animLvl val="lvl"/>
          <dgm:resizeHandles val="exact"/>
        </dgm:presLayoutVars>
      </dgm:prSet>
      <dgm:spPr/>
    </dgm:pt>
    <dgm:pt modelId="{7E41B242-1C41-4C10-8D84-36987FB16C55}" type="pres">
      <dgm:prSet presAssocID="{56448D94-16A9-4895-8FAA-122E436DE52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4BD79E6-D2EB-4041-9CF8-920DC0D6B14D}" type="pres">
      <dgm:prSet presAssocID="{B30CD43A-AD03-4B59-8F4A-17A751F5C3E4}" presName="spacer" presStyleCnt="0"/>
      <dgm:spPr/>
    </dgm:pt>
    <dgm:pt modelId="{73DA6E23-222E-4423-8948-6E9F4617F3DD}" type="pres">
      <dgm:prSet presAssocID="{80A314BF-352E-4944-A88C-7AB0CBF3170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61176B5-E0F4-45E2-B9CC-EFD3B789FC6D}" type="pres">
      <dgm:prSet presAssocID="{1E61E9A5-B69D-413A-8173-37940B8C1274}" presName="spacer" presStyleCnt="0"/>
      <dgm:spPr/>
    </dgm:pt>
    <dgm:pt modelId="{25FFA75A-14B9-4430-BF3A-8547943A3082}" type="pres">
      <dgm:prSet presAssocID="{978A7F72-9446-4607-B7F4-6767861DBBA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0C23378-6BE4-4B61-AF28-AEC502787224}" type="pres">
      <dgm:prSet presAssocID="{09AB4A42-4D58-49A7-BF8D-216D6042EAA5}" presName="spacer" presStyleCnt="0"/>
      <dgm:spPr/>
    </dgm:pt>
    <dgm:pt modelId="{295320C5-78FA-4109-9C97-D900B70013E4}" type="pres">
      <dgm:prSet presAssocID="{53A3BC40-D848-42E8-B02C-D3435AFDD15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426C956-4A97-4626-8865-3FBFAFE1EF2A}" type="pres">
      <dgm:prSet presAssocID="{4EA068D1-CC97-405E-8545-6774E79844EF}" presName="spacer" presStyleCnt="0"/>
      <dgm:spPr/>
    </dgm:pt>
    <dgm:pt modelId="{E096775B-7B39-4BF8-99D3-60B2B4E8F1F1}" type="pres">
      <dgm:prSet presAssocID="{7B162C0D-8231-49A0-8533-B5A9CBD0033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53D022C-5CF2-4C59-9076-C266B037367C}" srcId="{0EE3F159-F1D6-4FE3-B33A-A6B592245C74}" destId="{53A3BC40-D848-42E8-B02C-D3435AFDD15F}" srcOrd="3" destOrd="0" parTransId="{B1D13018-ADB6-4DD5-8BF3-DB717D24E0D8}" sibTransId="{4EA068D1-CC97-405E-8545-6774E79844EF}"/>
    <dgm:cxn modelId="{25E7FE5C-F982-40F2-8FD7-309B10E138E1}" srcId="{0EE3F159-F1D6-4FE3-B33A-A6B592245C74}" destId="{978A7F72-9446-4607-B7F4-6767861DBBAB}" srcOrd="2" destOrd="0" parTransId="{425BCEB9-41CA-4976-A1CD-9C97A8CCEFD4}" sibTransId="{09AB4A42-4D58-49A7-BF8D-216D6042EAA5}"/>
    <dgm:cxn modelId="{B698B362-4E52-4CA8-B568-B31D02ED3086}" type="presOf" srcId="{53A3BC40-D848-42E8-B02C-D3435AFDD15F}" destId="{295320C5-78FA-4109-9C97-D900B70013E4}" srcOrd="0" destOrd="0" presId="urn:microsoft.com/office/officeart/2005/8/layout/vList2"/>
    <dgm:cxn modelId="{E16C9964-9EF1-4D33-B9C8-EC4DAAB672DC}" type="presOf" srcId="{978A7F72-9446-4607-B7F4-6767861DBBAB}" destId="{25FFA75A-14B9-4430-BF3A-8547943A3082}" srcOrd="0" destOrd="0" presId="urn:microsoft.com/office/officeart/2005/8/layout/vList2"/>
    <dgm:cxn modelId="{AE757B55-6A16-4F1D-9787-880B1D4D9563}" type="presOf" srcId="{80A314BF-352E-4944-A88C-7AB0CBF31700}" destId="{73DA6E23-222E-4423-8948-6E9F4617F3DD}" srcOrd="0" destOrd="0" presId="urn:microsoft.com/office/officeart/2005/8/layout/vList2"/>
    <dgm:cxn modelId="{5BEA7884-0A9C-401C-BE42-8E8023EB0C80}" srcId="{0EE3F159-F1D6-4FE3-B33A-A6B592245C74}" destId="{80A314BF-352E-4944-A88C-7AB0CBF31700}" srcOrd="1" destOrd="0" parTransId="{1660F85B-ED05-46D7-A7DF-27F5CB77A036}" sibTransId="{1E61E9A5-B69D-413A-8173-37940B8C1274}"/>
    <dgm:cxn modelId="{1CFD3DA7-16A8-4B9A-89AA-65D502B31945}" type="presOf" srcId="{7B162C0D-8231-49A0-8533-B5A9CBD00339}" destId="{E096775B-7B39-4BF8-99D3-60B2B4E8F1F1}" srcOrd="0" destOrd="0" presId="urn:microsoft.com/office/officeart/2005/8/layout/vList2"/>
    <dgm:cxn modelId="{852707AF-5BD2-4370-A85B-8198B1545D54}" srcId="{0EE3F159-F1D6-4FE3-B33A-A6B592245C74}" destId="{56448D94-16A9-4895-8FAA-122E436DE52B}" srcOrd="0" destOrd="0" parTransId="{A41C973D-D9A6-40F8-A8D5-5CC37CBFB4DE}" sibTransId="{B30CD43A-AD03-4B59-8F4A-17A751F5C3E4}"/>
    <dgm:cxn modelId="{272D3FD1-9DC7-49A3-B238-C27A809CB6D3}" type="presOf" srcId="{56448D94-16A9-4895-8FAA-122E436DE52B}" destId="{7E41B242-1C41-4C10-8D84-36987FB16C55}" srcOrd="0" destOrd="0" presId="urn:microsoft.com/office/officeart/2005/8/layout/vList2"/>
    <dgm:cxn modelId="{351327F7-9782-48E3-9258-05E57D700BD8}" srcId="{0EE3F159-F1D6-4FE3-B33A-A6B592245C74}" destId="{7B162C0D-8231-49A0-8533-B5A9CBD00339}" srcOrd="4" destOrd="0" parTransId="{56CAD3E1-0086-4563-814A-B26440E031E9}" sibTransId="{79D97740-C8C2-4C08-9ECB-7B5FA251EA49}"/>
    <dgm:cxn modelId="{6C5244F7-4992-44EE-B94B-04F21B8362FE}" type="presOf" srcId="{0EE3F159-F1D6-4FE3-B33A-A6B592245C74}" destId="{07112140-1C35-4468-BBEE-3F86CCBB94A1}" srcOrd="0" destOrd="0" presId="urn:microsoft.com/office/officeart/2005/8/layout/vList2"/>
    <dgm:cxn modelId="{B3375DA0-D145-4774-8510-AF907B8B7EAF}" type="presParOf" srcId="{07112140-1C35-4468-BBEE-3F86CCBB94A1}" destId="{7E41B242-1C41-4C10-8D84-36987FB16C55}" srcOrd="0" destOrd="0" presId="urn:microsoft.com/office/officeart/2005/8/layout/vList2"/>
    <dgm:cxn modelId="{D9309F71-592C-4C21-BDB7-71B22FC99721}" type="presParOf" srcId="{07112140-1C35-4468-BBEE-3F86CCBB94A1}" destId="{44BD79E6-D2EB-4041-9CF8-920DC0D6B14D}" srcOrd="1" destOrd="0" presId="urn:microsoft.com/office/officeart/2005/8/layout/vList2"/>
    <dgm:cxn modelId="{67381084-0C14-476C-A3CD-D6022B672F1E}" type="presParOf" srcId="{07112140-1C35-4468-BBEE-3F86CCBB94A1}" destId="{73DA6E23-222E-4423-8948-6E9F4617F3DD}" srcOrd="2" destOrd="0" presId="urn:microsoft.com/office/officeart/2005/8/layout/vList2"/>
    <dgm:cxn modelId="{8047C079-6ACF-4A49-A827-B823528D597E}" type="presParOf" srcId="{07112140-1C35-4468-BBEE-3F86CCBB94A1}" destId="{B61176B5-E0F4-45E2-B9CC-EFD3B789FC6D}" srcOrd="3" destOrd="0" presId="urn:microsoft.com/office/officeart/2005/8/layout/vList2"/>
    <dgm:cxn modelId="{099FC227-9C12-44C5-8C4D-F6C96A848FE3}" type="presParOf" srcId="{07112140-1C35-4468-BBEE-3F86CCBB94A1}" destId="{25FFA75A-14B9-4430-BF3A-8547943A3082}" srcOrd="4" destOrd="0" presId="urn:microsoft.com/office/officeart/2005/8/layout/vList2"/>
    <dgm:cxn modelId="{ED039FF0-32C5-4A5C-ABE1-8DD48946BB7D}" type="presParOf" srcId="{07112140-1C35-4468-BBEE-3F86CCBB94A1}" destId="{50C23378-6BE4-4B61-AF28-AEC502787224}" srcOrd="5" destOrd="0" presId="urn:microsoft.com/office/officeart/2005/8/layout/vList2"/>
    <dgm:cxn modelId="{5A321DFE-7B0D-4A22-8AC5-04806C33E246}" type="presParOf" srcId="{07112140-1C35-4468-BBEE-3F86CCBB94A1}" destId="{295320C5-78FA-4109-9C97-D900B70013E4}" srcOrd="6" destOrd="0" presId="urn:microsoft.com/office/officeart/2005/8/layout/vList2"/>
    <dgm:cxn modelId="{ECF81F4E-406C-45D2-B319-DD4E8E96CA1B}" type="presParOf" srcId="{07112140-1C35-4468-BBEE-3F86CCBB94A1}" destId="{2426C956-4A97-4626-8865-3FBFAFE1EF2A}" srcOrd="7" destOrd="0" presId="urn:microsoft.com/office/officeart/2005/8/layout/vList2"/>
    <dgm:cxn modelId="{E649782D-A72C-4C34-8D74-8A9ACA95AF6E}" type="presParOf" srcId="{07112140-1C35-4468-BBEE-3F86CCBB94A1}" destId="{E096775B-7B39-4BF8-99D3-60B2B4E8F1F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3142F-6166-4469-A196-0107586AB9C7}">
      <dsp:nvSpPr>
        <dsp:cNvPr id="0" name=""/>
        <dsp:cNvSpPr/>
      </dsp:nvSpPr>
      <dsp:spPr>
        <a:xfrm rot="10800000">
          <a:off x="1934041" y="0"/>
          <a:ext cx="6394902" cy="12931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0258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600" b="1" i="0" u="sng" kern="1200"/>
            <a:t>Hoe kan je online klant worden van      </a:t>
          </a:r>
          <a:br>
            <a:rPr lang="nl-BE" sz="2600" b="1" i="0" u="sng" kern="1200"/>
          </a:br>
          <a:r>
            <a:rPr lang="nl-BE" sz="2600" b="1" i="0" u="sng" kern="1200"/>
            <a:t>       ons kantoor knokke-heist</a:t>
          </a:r>
          <a:br>
            <a:rPr lang="nl-BE" sz="2600" b="1" i="0" u="sng" kern="1200"/>
          </a:br>
          <a:r>
            <a:rPr lang="nl-BE" sz="2600" b="1" i="0" u="sng" kern="1200"/>
            <a:t>      private portfolio masters</a:t>
          </a:r>
          <a:endParaRPr lang="nl-BE" sz="2600" kern="1200"/>
        </a:p>
      </dsp:txBody>
      <dsp:txXfrm rot="10800000">
        <a:off x="2257337" y="0"/>
        <a:ext cx="6071606" cy="1293184"/>
      </dsp:txXfrm>
    </dsp:sp>
    <dsp:sp modelId="{01D3A83C-AF0A-4EBD-A424-F70CE5C9D12E}">
      <dsp:nvSpPr>
        <dsp:cNvPr id="0" name=""/>
        <dsp:cNvSpPr/>
      </dsp:nvSpPr>
      <dsp:spPr>
        <a:xfrm>
          <a:off x="1287449" y="0"/>
          <a:ext cx="1293184" cy="129318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1B242-1C41-4C10-8D84-36987FB16C55}">
      <dsp:nvSpPr>
        <dsp:cNvPr id="0" name=""/>
        <dsp:cNvSpPr/>
      </dsp:nvSpPr>
      <dsp:spPr>
        <a:xfrm>
          <a:off x="0" y="56383"/>
          <a:ext cx="3448752" cy="6598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b="1" kern="1200"/>
            <a:t>DE LAASTE 3000 JAAR IS ER MAAR WEINIG VERANDERD OP DEZE AARDE OM UW VERMOGEN AFTESCHERMEN  TEGEN KOOPKRACHTVERLIES</a:t>
          </a:r>
          <a:endParaRPr lang="en-US" sz="1200" kern="1200"/>
        </a:p>
      </dsp:txBody>
      <dsp:txXfrm>
        <a:off x="32213" y="88596"/>
        <a:ext cx="3384326" cy="595453"/>
      </dsp:txXfrm>
    </dsp:sp>
    <dsp:sp modelId="{73DA6E23-222E-4423-8948-6E9F4617F3DD}">
      <dsp:nvSpPr>
        <dsp:cNvPr id="0" name=""/>
        <dsp:cNvSpPr/>
      </dsp:nvSpPr>
      <dsp:spPr>
        <a:xfrm>
          <a:off x="0" y="750823"/>
          <a:ext cx="3448752" cy="6598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b="1" kern="1200"/>
            <a:t>BEURZEN.OBLIGATIES ALLES ZAL IN WAARDE VERMINDEREN</a:t>
          </a:r>
          <a:endParaRPr lang="en-US" sz="1200" kern="1200"/>
        </a:p>
      </dsp:txBody>
      <dsp:txXfrm>
        <a:off x="32213" y="783036"/>
        <a:ext cx="3384326" cy="595453"/>
      </dsp:txXfrm>
    </dsp:sp>
    <dsp:sp modelId="{25FFA75A-14B9-4430-BF3A-8547943A3082}">
      <dsp:nvSpPr>
        <dsp:cNvPr id="0" name=""/>
        <dsp:cNvSpPr/>
      </dsp:nvSpPr>
      <dsp:spPr>
        <a:xfrm>
          <a:off x="0" y="1445263"/>
          <a:ext cx="3448752" cy="6598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b="1" kern="1200"/>
            <a:t>UITSLUITEND FYSISCH GOUD KAN U BEHOEDEN VAN DIT VERLIES</a:t>
          </a:r>
          <a:endParaRPr lang="en-US" sz="1200" kern="1200"/>
        </a:p>
      </dsp:txBody>
      <dsp:txXfrm>
        <a:off x="32213" y="1477476"/>
        <a:ext cx="3384326" cy="595453"/>
      </dsp:txXfrm>
    </dsp:sp>
    <dsp:sp modelId="{295320C5-78FA-4109-9C97-D900B70013E4}">
      <dsp:nvSpPr>
        <dsp:cNvPr id="0" name=""/>
        <dsp:cNvSpPr/>
      </dsp:nvSpPr>
      <dsp:spPr>
        <a:xfrm>
          <a:off x="0" y="2139703"/>
          <a:ext cx="3448752" cy="6598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b="1" kern="1200"/>
            <a:t>GOUDSTAVEN BEHOUDEN AL SINDS 3000JAAR STEEDS HUN KOOPKRACHT</a:t>
          </a:r>
          <a:endParaRPr lang="en-US" sz="1200" kern="1200"/>
        </a:p>
      </dsp:txBody>
      <dsp:txXfrm>
        <a:off x="32213" y="2171916"/>
        <a:ext cx="3384326" cy="595453"/>
      </dsp:txXfrm>
    </dsp:sp>
    <dsp:sp modelId="{E096775B-7B39-4BF8-99D3-60B2B4E8F1F1}">
      <dsp:nvSpPr>
        <dsp:cNvPr id="0" name=""/>
        <dsp:cNvSpPr/>
      </dsp:nvSpPr>
      <dsp:spPr>
        <a:xfrm>
          <a:off x="0" y="2834143"/>
          <a:ext cx="3448752" cy="6598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b="1" kern="1200"/>
            <a:t>EN JA AZIE EN CHINA GELOVEN MASSAAL DAARIN</a:t>
          </a:r>
          <a:endParaRPr lang="en-US" sz="1200" kern="1200"/>
        </a:p>
      </dsp:txBody>
      <dsp:txXfrm>
        <a:off x="32213" y="2866356"/>
        <a:ext cx="3384326" cy="595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4522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DA3B7-C8ED-4794-95C0-F1362288985C}" type="datetimeFigureOut">
              <a:rPr lang="nl-BE" smtClean="0"/>
              <a:t>31/01/2024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3529" y="3272215"/>
            <a:ext cx="7942756" cy="26757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4522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ABA92-AB3F-4EA2-AF65-EA623A794B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313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8630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38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771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51A10-B988-D86F-E2DF-651C031AD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9863" y="1060009"/>
            <a:ext cx="8639175" cy="2254956"/>
          </a:xfrm>
        </p:spPr>
        <p:txBody>
          <a:bodyPr anchor="b"/>
          <a:lstStyle>
            <a:lvl1pPr algn="ctr">
              <a:defRPr sz="5666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0C476F7-6169-3D0F-2C22-C4422C9E2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863" y="3401925"/>
            <a:ext cx="8639175" cy="1563775"/>
          </a:xfrm>
        </p:spPr>
        <p:txBody>
          <a:bodyPr/>
          <a:lstStyle>
            <a:lvl1pPr marL="0" indent="0" algn="ctr">
              <a:buNone/>
              <a:defRPr sz="2267"/>
            </a:lvl1pPr>
            <a:lvl2pPr marL="431780" indent="0" algn="ctr">
              <a:buNone/>
              <a:defRPr sz="1889"/>
            </a:lvl2pPr>
            <a:lvl3pPr marL="863559" indent="0" algn="ctr">
              <a:buNone/>
              <a:defRPr sz="1700"/>
            </a:lvl3pPr>
            <a:lvl4pPr marL="1295339" indent="0" algn="ctr">
              <a:buNone/>
              <a:defRPr sz="1511"/>
            </a:lvl4pPr>
            <a:lvl5pPr marL="1727119" indent="0" algn="ctr">
              <a:buNone/>
              <a:defRPr sz="1511"/>
            </a:lvl5pPr>
            <a:lvl6pPr marL="2158898" indent="0" algn="ctr">
              <a:buNone/>
              <a:defRPr sz="1511"/>
            </a:lvl6pPr>
            <a:lvl7pPr marL="2590678" indent="0" algn="ctr">
              <a:buNone/>
              <a:defRPr sz="1511"/>
            </a:lvl7pPr>
            <a:lvl8pPr marL="3022458" indent="0" algn="ctr">
              <a:buNone/>
              <a:defRPr sz="1511"/>
            </a:lvl8pPr>
            <a:lvl9pPr marL="3454237" indent="0" algn="ctr">
              <a:buNone/>
              <a:defRPr sz="1511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7F06ED-7EAE-C540-69A2-F620FF5C3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FE9D-F71D-4704-AE5B-400287031B1B}" type="datetime1">
              <a:rPr lang="en-US" smtClean="0"/>
              <a:t>1/31/2024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EA42CB-5E6B-4013-9A6A-ECD7B50DF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E2000F-BDAD-175D-1AFE-09BCE519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73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633752-0BD7-B61B-30F5-35666AC3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04A474A-1BF9-9AFF-17BF-7AAB87776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A5C8E6-10E2-F851-7665-FB541BA7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1/31/2024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176F44-B3C9-E142-02F8-FE85E3C24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FFAF34-41FC-FFB6-F16B-1A5A1AF4E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37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4A40EEA-460C-AFA9-E0FA-CA2B310991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243213" y="344840"/>
            <a:ext cx="2483763" cy="548895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8501614-7E56-223F-8D04-6746CDCD1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91924" y="344840"/>
            <a:ext cx="7307302" cy="548895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C88245-8D4F-984A-5DC1-CFD0DF36A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1/31/2024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2E08D5-CDF9-4C27-1C1B-474DD9E7C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33823E-B87F-3342-CDFC-690190D2F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550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1/31/2024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8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78130-8D84-FEBD-4CE6-0BA46E08A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0DC2E2-3C5A-1560-FC16-A0BAD877D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EE11C8-2C36-B443-BC57-34370679E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1/31/2024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53A02C-4824-DDC2-66F0-A323349E9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D6727B-B534-7B50-961C-0B3CDAE56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089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DBE889-A5E6-1AB4-C3F7-130CC1512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25" y="1614753"/>
            <a:ext cx="9935051" cy="2694252"/>
          </a:xfrm>
        </p:spPr>
        <p:txBody>
          <a:bodyPr anchor="b"/>
          <a:lstStyle>
            <a:lvl1pPr>
              <a:defRPr sz="5666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9DCA46A-9075-71D6-DBA8-74FC31C9A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925" y="4334493"/>
            <a:ext cx="9935051" cy="1416843"/>
          </a:xfrm>
        </p:spPr>
        <p:txBody>
          <a:bodyPr/>
          <a:lstStyle>
            <a:lvl1pPr marL="0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1pPr>
            <a:lvl2pPr marL="431780" indent="0">
              <a:buNone/>
              <a:defRPr sz="1889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EBEC85-21DC-A5B7-62AC-056B48FE1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53B1-1FA3-445A-8117-F3082D614776}" type="datetime1">
              <a:rPr lang="en-US" smtClean="0"/>
              <a:t>1/31/2024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94D80E5-BB83-09A2-6496-345B0DD50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8ABA98-5823-110E-A18F-AD25B036E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374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081746-DA2F-3502-5F63-05231F4A0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846B99-8B9D-47C3-E995-82982FF60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924" y="1724201"/>
            <a:ext cx="4895533" cy="410959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40CAF88-52D1-9F52-0EAE-BCA01C84A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1443" y="1724201"/>
            <a:ext cx="4895533" cy="410959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D2CB558-7352-545D-9C0B-B1C09C41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1/31/2024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550DCB5-39E2-BC65-FD00-AEEECACAB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24AA0EB-630D-C95D-70A9-C7EE51E82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857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85D6CC-FCDA-F7DB-4877-7C1DFA5F1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25" y="344841"/>
            <a:ext cx="9935051" cy="1251921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BF58371-30BE-DD7F-F8D2-E053024E4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425" y="1587765"/>
            <a:ext cx="4873034" cy="778139"/>
          </a:xfrm>
        </p:spPr>
        <p:txBody>
          <a:bodyPr anchor="b"/>
          <a:lstStyle>
            <a:lvl1pPr marL="0" indent="0">
              <a:buNone/>
              <a:defRPr sz="2267" b="1"/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27AF33F-E64C-1C4A-23BE-F3D3A51B1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425" y="2365904"/>
            <a:ext cx="4873034" cy="347988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0BFF387-0AD2-4804-AD0C-FDE51A067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1443" y="1587765"/>
            <a:ext cx="4897033" cy="778139"/>
          </a:xfrm>
        </p:spPr>
        <p:txBody>
          <a:bodyPr anchor="b"/>
          <a:lstStyle>
            <a:lvl1pPr marL="0" indent="0">
              <a:buNone/>
              <a:defRPr sz="2267" b="1"/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5ED10AF-8FD5-25E2-BB52-4F9408A815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1443" y="2365904"/>
            <a:ext cx="4897033" cy="347988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03CB69C-73C0-D550-141A-662DDA553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1/31/2024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9CC4399-DF25-D443-9E4F-16EBFC709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191B934-1DC8-CC6B-F5C9-D41E4B12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060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0C458-0A33-B142-7C31-894CECDB6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D6FA200-52FC-A7B7-8DF9-CE797CF5E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FB61-0851-432A-90B9-6A2DF6EE0513}" type="datetime1">
              <a:rPr lang="en-US" smtClean="0"/>
              <a:t>1/31/2024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BB96D0F-4138-6462-833C-1CAFAB1F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09DDB82-FD18-BDDA-E075-C46CC1C64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455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ECD03BD-11C5-332F-887D-54C136DD2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5EB-B380-46AF-AE7E-0CBAA3B3C10D}" type="datetime1">
              <a:rPr lang="en-US" smtClean="0"/>
              <a:t>1/31/2024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52FE5ED-5815-60DD-A65B-25506E453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B7D2854-8642-2273-2515-830956D4F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929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687D4B-E8FC-C74F-6068-25BDE8968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25" y="431800"/>
            <a:ext cx="3715145" cy="1511300"/>
          </a:xfrm>
        </p:spPr>
        <p:txBody>
          <a:bodyPr anchor="b"/>
          <a:lstStyle>
            <a:lvl1pPr>
              <a:defRPr sz="3022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40D7F2-AA48-1843-6732-FA939447D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033" y="932569"/>
            <a:ext cx="5831443" cy="4602868"/>
          </a:xfrm>
        </p:spPr>
        <p:txBody>
          <a:bodyPr/>
          <a:lstStyle>
            <a:lvl1pPr>
              <a:defRPr sz="3022"/>
            </a:lvl1pPr>
            <a:lvl2pPr>
              <a:defRPr sz="2644"/>
            </a:lvl2pPr>
            <a:lvl3pPr>
              <a:defRPr sz="2267"/>
            </a:lvl3pPr>
            <a:lvl4pPr>
              <a:defRPr sz="1889"/>
            </a:lvl4pPr>
            <a:lvl5pPr>
              <a:defRPr sz="1889"/>
            </a:lvl5pPr>
            <a:lvl6pPr>
              <a:defRPr sz="1889"/>
            </a:lvl6pPr>
            <a:lvl7pPr>
              <a:defRPr sz="1889"/>
            </a:lvl7pPr>
            <a:lvl8pPr>
              <a:defRPr sz="1889"/>
            </a:lvl8pPr>
            <a:lvl9pPr>
              <a:defRPr sz="1889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F4E5798-53B4-09CE-7007-08F7226B7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425" y="1943100"/>
            <a:ext cx="3715145" cy="3599833"/>
          </a:xfrm>
        </p:spPr>
        <p:txBody>
          <a:bodyPr/>
          <a:lstStyle>
            <a:lvl1pPr marL="0" indent="0">
              <a:buNone/>
              <a:defRPr sz="1511"/>
            </a:lvl1pPr>
            <a:lvl2pPr marL="431780" indent="0">
              <a:buNone/>
              <a:defRPr sz="1322"/>
            </a:lvl2pPr>
            <a:lvl3pPr marL="863559" indent="0">
              <a:buNone/>
              <a:defRPr sz="1133"/>
            </a:lvl3pPr>
            <a:lvl4pPr marL="1295339" indent="0">
              <a:buNone/>
              <a:defRPr sz="944"/>
            </a:lvl4pPr>
            <a:lvl5pPr marL="1727119" indent="0">
              <a:buNone/>
              <a:defRPr sz="944"/>
            </a:lvl5pPr>
            <a:lvl6pPr marL="2158898" indent="0">
              <a:buNone/>
              <a:defRPr sz="944"/>
            </a:lvl6pPr>
            <a:lvl7pPr marL="2590678" indent="0">
              <a:buNone/>
              <a:defRPr sz="944"/>
            </a:lvl7pPr>
            <a:lvl8pPr marL="3022458" indent="0">
              <a:buNone/>
              <a:defRPr sz="944"/>
            </a:lvl8pPr>
            <a:lvl9pPr marL="3454237" indent="0">
              <a:buNone/>
              <a:defRPr sz="944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3CBAD75-8A85-60A4-A425-B0BB9F80B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1/31/2024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9F73793-8466-5F4D-EDD3-0E41E1328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123CA7B-4124-20FB-DB84-EF94CB676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304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1FA267-9E54-0B19-4548-99A40B6ED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25" y="431800"/>
            <a:ext cx="3715145" cy="1511300"/>
          </a:xfrm>
        </p:spPr>
        <p:txBody>
          <a:bodyPr anchor="b"/>
          <a:lstStyle>
            <a:lvl1pPr>
              <a:defRPr sz="3022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1CCDAAB-6419-4E39-776B-B2D0ECE376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7033" y="932569"/>
            <a:ext cx="5831443" cy="4602868"/>
          </a:xfrm>
        </p:spPr>
        <p:txBody>
          <a:bodyPr/>
          <a:lstStyle>
            <a:lvl1pPr marL="0" indent="0">
              <a:buNone/>
              <a:defRPr sz="3022"/>
            </a:lvl1pPr>
            <a:lvl2pPr marL="431780" indent="0">
              <a:buNone/>
              <a:defRPr sz="2644"/>
            </a:lvl2pPr>
            <a:lvl3pPr marL="863559" indent="0">
              <a:buNone/>
              <a:defRPr sz="2267"/>
            </a:lvl3pPr>
            <a:lvl4pPr marL="1295339" indent="0">
              <a:buNone/>
              <a:defRPr sz="1889"/>
            </a:lvl4pPr>
            <a:lvl5pPr marL="1727119" indent="0">
              <a:buNone/>
              <a:defRPr sz="1889"/>
            </a:lvl5pPr>
            <a:lvl6pPr marL="2158898" indent="0">
              <a:buNone/>
              <a:defRPr sz="1889"/>
            </a:lvl6pPr>
            <a:lvl7pPr marL="2590678" indent="0">
              <a:buNone/>
              <a:defRPr sz="1889"/>
            </a:lvl7pPr>
            <a:lvl8pPr marL="3022458" indent="0">
              <a:buNone/>
              <a:defRPr sz="1889"/>
            </a:lvl8pPr>
            <a:lvl9pPr marL="3454237" indent="0">
              <a:buNone/>
              <a:defRPr sz="1889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F549CBD-B148-12E0-7F5A-FA8CC2BAF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425" y="1943100"/>
            <a:ext cx="3715145" cy="3599833"/>
          </a:xfrm>
        </p:spPr>
        <p:txBody>
          <a:bodyPr/>
          <a:lstStyle>
            <a:lvl1pPr marL="0" indent="0">
              <a:buNone/>
              <a:defRPr sz="1511"/>
            </a:lvl1pPr>
            <a:lvl2pPr marL="431780" indent="0">
              <a:buNone/>
              <a:defRPr sz="1322"/>
            </a:lvl2pPr>
            <a:lvl3pPr marL="863559" indent="0">
              <a:buNone/>
              <a:defRPr sz="1133"/>
            </a:lvl3pPr>
            <a:lvl4pPr marL="1295339" indent="0">
              <a:buNone/>
              <a:defRPr sz="944"/>
            </a:lvl4pPr>
            <a:lvl5pPr marL="1727119" indent="0">
              <a:buNone/>
              <a:defRPr sz="944"/>
            </a:lvl5pPr>
            <a:lvl6pPr marL="2158898" indent="0">
              <a:buNone/>
              <a:defRPr sz="944"/>
            </a:lvl6pPr>
            <a:lvl7pPr marL="2590678" indent="0">
              <a:buNone/>
              <a:defRPr sz="944"/>
            </a:lvl7pPr>
            <a:lvl8pPr marL="3022458" indent="0">
              <a:buNone/>
              <a:defRPr sz="944"/>
            </a:lvl8pPr>
            <a:lvl9pPr marL="3454237" indent="0">
              <a:buNone/>
              <a:defRPr sz="944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8C81900-7289-0F5F-9D25-D9E02472B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1/31/2024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CBA928F-B1C5-413D-F985-9A139BC51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3CABCCC-343A-E73F-0B82-0E2AC2F6C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8700205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BB77FB2-E1D2-A00E-3454-9BF5F4D4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25" y="344841"/>
            <a:ext cx="9935051" cy="1251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D86F3A7-8917-2A22-B5C3-8812F0B4D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925" y="1724201"/>
            <a:ext cx="9935051" cy="4109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784906-3E76-5CFA-80A9-334A541290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924" y="6003220"/>
            <a:ext cx="2591753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27723-9AB6-4880-AA78-6BD21EBC34E1}" type="datetime1">
              <a:rPr lang="en-US" smtClean="0"/>
              <a:t>1/31/2024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52A1AE-4D60-D087-F6AF-F0DEF4E68A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5636" y="6003220"/>
            <a:ext cx="3887629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173EE5-7169-8241-ADD1-E5570B78C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35223" y="6003220"/>
            <a:ext cx="2591753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525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9" r:id="rId1"/>
    <p:sldLayoutId id="2147485020" r:id="rId2"/>
    <p:sldLayoutId id="2147485021" r:id="rId3"/>
    <p:sldLayoutId id="2147485022" r:id="rId4"/>
    <p:sldLayoutId id="2147485023" r:id="rId5"/>
    <p:sldLayoutId id="2147485024" r:id="rId6"/>
    <p:sldLayoutId id="2147485025" r:id="rId7"/>
    <p:sldLayoutId id="2147485026" r:id="rId8"/>
    <p:sldLayoutId id="2147485027" r:id="rId9"/>
    <p:sldLayoutId id="2147485028" r:id="rId10"/>
    <p:sldLayoutId id="2147485029" r:id="rId11"/>
    <p:sldLayoutId id="214748503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txStyles>
    <p:titleStyle>
      <a:lvl1pPr algn="l" defTabSz="863559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890" indent="-215890" algn="l" defTabSz="863559" rtl="0" eaLnBrk="1" latinLnBrk="0" hangingPunct="1">
        <a:lnSpc>
          <a:spcPct val="90000"/>
        </a:lnSpc>
        <a:spcBef>
          <a:spcPts val="944"/>
        </a:spcBef>
        <a:buFont typeface="Arial" panose="020B0604020202020204" pitchFamily="34" charset="0"/>
        <a:buChar char="•"/>
        <a:defRPr sz="2644" kern="1200">
          <a:solidFill>
            <a:schemeClr val="tx1"/>
          </a:solidFill>
          <a:latin typeface="+mn-lt"/>
          <a:ea typeface="+mn-ea"/>
          <a:cs typeface="+mn-cs"/>
        </a:defRPr>
      </a:lvl1pPr>
      <a:lvl2pPr marL="647670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079449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3pPr>
      <a:lvl4pPr marL="1511229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009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4788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6568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8348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0127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780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355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33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11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889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067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245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237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4YY52OQXNBE?feature=oembed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8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9.png"/><Relationship Id="rId9" Type="http://schemas.microsoft.com/office/2007/relationships/diagramDrawing" Target="../diagrams/drawing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advisor.mexem.com/login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ject 3"/>
          <p:cNvSpPr txBox="1"/>
          <p:nvPr/>
        </p:nvSpPr>
        <p:spPr>
          <a:xfrm>
            <a:off x="1212588" y="575732"/>
            <a:ext cx="9299390" cy="14910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Beleggersadvies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Uw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docent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B.BUSSCHAERT </a:t>
            </a: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bestuurder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Mexem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be 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56C8654D-062A-49D2-844A-A7CD0537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C7C6A84-4328-493F-A9BC-6CC7A43A8B74}" type="datetime1">
              <a:rPr lang="en-US" sz="900"/>
              <a:pPr defTabSz="914400">
                <a:spcAft>
                  <a:spcPts val="600"/>
                </a:spcAft>
              </a:pPr>
              <a:t>1/31/2024</a:t>
            </a:fld>
            <a:endParaRPr lang="en-US" sz="900"/>
          </a:p>
        </p:txBody>
      </p:sp>
      <p:sp>
        <p:nvSpPr>
          <p:cNvPr id="4" name="object 4"/>
          <p:cNvSpPr txBox="1"/>
          <p:nvPr/>
        </p:nvSpPr>
        <p:spPr>
          <a:xfrm>
            <a:off x="6082749" y="482676"/>
            <a:ext cx="4786710" cy="5100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"/>
            </a:pPr>
            <a:endParaRPr lang="en-US" b="1" spc="-2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4914" y="2314349"/>
            <a:ext cx="3323392" cy="1436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3"/>
              </a:lnSpc>
              <a:spcBef>
                <a:spcPts val="0"/>
              </a:spcBef>
              <a:spcAft>
                <a:spcPts val="0"/>
              </a:spcAft>
            </a:pPr>
            <a:r>
              <a:rPr sz="2300" spc="-14" dirty="0">
                <a:solidFill>
                  <a:schemeClr val="tx2"/>
                </a:solidFill>
                <a:latin typeface="Arial Black"/>
                <a:cs typeface="Arial Black"/>
              </a:rPr>
              <a:t>Fondsen</a:t>
            </a:r>
            <a:r>
              <a:rPr sz="2300" spc="20" dirty="0">
                <a:solidFill>
                  <a:schemeClr val="tx2"/>
                </a:solidFill>
                <a:latin typeface="Arial Black"/>
                <a:cs typeface="Arial Black"/>
              </a:rPr>
              <a:t> </a:t>
            </a:r>
            <a:r>
              <a:rPr sz="2300" spc="-21" dirty="0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96"/>
              </a:spcBef>
              <a:spcAft>
                <a:spcPts val="0"/>
              </a:spcAft>
            </a:pPr>
            <a:r>
              <a:rPr sz="2300" dirty="0">
                <a:solidFill>
                  <a:schemeClr val="tx2"/>
                </a:solidFill>
                <a:latin typeface="Arial Black"/>
                <a:cs typeface="Arial Black"/>
              </a:rPr>
              <a:t>Obligaties </a:t>
            </a:r>
            <a:r>
              <a:rPr sz="2300" spc="-21" dirty="0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86"/>
              </a:spcBef>
              <a:spcAft>
                <a:spcPts val="0"/>
              </a:spcAft>
            </a:pPr>
            <a:r>
              <a:rPr sz="2300" dirty="0">
                <a:solidFill>
                  <a:schemeClr val="tx2"/>
                </a:solidFill>
                <a:latin typeface="Arial Black"/>
                <a:cs typeface="Arial Black"/>
              </a:rPr>
              <a:t>Aandelen </a:t>
            </a:r>
            <a:r>
              <a:rPr sz="2300" spc="-21" dirty="0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65996" y="2160265"/>
            <a:ext cx="6768752" cy="174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2400" spc="-27" dirty="0">
                <a:highlight>
                  <a:srgbClr val="FFFF00"/>
                </a:highlight>
                <a:latin typeface="Arial Black"/>
                <a:cs typeface="Arial Black"/>
              </a:rPr>
              <a:t>Onze adviezen zijn geen aan/verkoop opdrachten </a:t>
            </a:r>
            <a:r>
              <a:rPr sz="2400" spc="-27" dirty="0" err="1">
                <a:highlight>
                  <a:srgbClr val="FFFF00"/>
                </a:highlight>
                <a:latin typeface="Arial Black"/>
                <a:cs typeface="Arial Black"/>
              </a:rPr>
              <a:t>voor</a:t>
            </a:r>
            <a:r>
              <a:rPr sz="2400" spc="37" dirty="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persoonlijke vermogensbeheer</a:t>
            </a:r>
            <a:endParaRPr lang="nl-BE" sz="2400" dirty="0">
              <a:highlight>
                <a:srgbClr val="FFFF00"/>
              </a:highlight>
              <a:latin typeface="Arial Black"/>
              <a:cs typeface="Arial Black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Maar </a:t>
            </a:r>
            <a:r>
              <a:rPr sz="2400" dirty="0" err="1">
                <a:highlight>
                  <a:srgbClr val="FFFF00"/>
                </a:highlight>
                <a:latin typeface="Arial Black"/>
                <a:cs typeface="Arial Black"/>
              </a:rPr>
              <a:t>louter</a:t>
            </a: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 err="1">
                <a:highlight>
                  <a:srgbClr val="FFFF00"/>
                </a:highlight>
                <a:latin typeface="Arial Black"/>
                <a:cs typeface="Arial Black"/>
              </a:rPr>
              <a:t>informatie</a:t>
            </a:r>
            <a:r>
              <a:rPr lang="nl-NL" sz="2400" dirty="0">
                <a:highlight>
                  <a:srgbClr val="FFFF00"/>
                </a:highlight>
                <a:latin typeface="Arial Black"/>
                <a:cs typeface="Arial Black"/>
              </a:rPr>
              <a:t>  berichten</a:t>
            </a:r>
            <a:endParaRPr lang="nl-BE" sz="2400" dirty="0">
              <a:highlight>
                <a:srgbClr val="FFFF00"/>
              </a:highlight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35954" y="4410266"/>
            <a:ext cx="9680080" cy="408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Met</a:t>
            </a:r>
            <a:r>
              <a:rPr sz="2400" spc="15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</a:t>
            </a:r>
            <a:r>
              <a:rPr sz="2400" spc="-11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de</a:t>
            </a:r>
            <a:r>
              <a:rPr sz="2400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hulp van</a:t>
            </a:r>
            <a:r>
              <a:rPr sz="2400" spc="51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</a:t>
            </a:r>
            <a:r>
              <a:rPr sz="2400" spc="-17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VECTOR</a:t>
            </a:r>
            <a:r>
              <a:rPr sz="2400" spc="25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VEST UNIVERSITY</a:t>
            </a:r>
            <a:r>
              <a:rPr sz="2400" spc="56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TRAINING</a:t>
            </a:r>
            <a:endParaRPr lang="nl-BE" sz="2400" dirty="0">
              <a:solidFill>
                <a:srgbClr val="FF3333"/>
              </a:solidFill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72751" y="5553505"/>
            <a:ext cx="8696707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600"/>
              </a:spcAft>
            </a:pP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UITGEVER </a:t>
            </a:r>
            <a:r>
              <a:rPr lang="nl-BE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MANON</a:t>
            </a:r>
            <a:r>
              <a:rPr lang="nl-BE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BUSSCHAERT </a:t>
            </a:r>
            <a:r>
              <a:rPr sz="2800" b="1" dirty="0">
                <a:highlight>
                  <a:srgbClr val="00FF00"/>
                </a:highlight>
                <a:latin typeface="Arial Unicode MS"/>
                <a:cs typeface="Arial Unicode MS"/>
              </a:rPr>
              <a:t>PIERSLN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113 KNOKKE-HEIST</a:t>
            </a:r>
            <a:endParaRPr lang="nl-BE" sz="2000" b="1" dirty="0">
              <a:highlight>
                <a:srgbClr val="00FF00"/>
              </a:highlight>
              <a:latin typeface="Arial Unicode MS"/>
              <a:cs typeface="Arial Unicode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20588" y="-2520183"/>
            <a:ext cx="6477000" cy="1151817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183" y="0"/>
            <a:ext cx="8570059" cy="6476595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48858" y="-1594299"/>
            <a:ext cx="4622644" cy="1152036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FF14214-C5DD-829B-56E9-88F6A31D8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027" y="80409"/>
            <a:ext cx="7632848" cy="6316181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13C602-3304-3B65-C3FC-83976FAD0A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1/31/2024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DE12BCF-3961-8657-985E-6938B6F9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7016"/>
            <a:ext cx="423319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0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45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3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5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7941" y="607719"/>
            <a:ext cx="10303016" cy="5261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5BE70AC-66F9-2843-4411-0A2F0DEFB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058" y="566258"/>
            <a:ext cx="7056784" cy="539934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97C208-3B63-691E-E62F-1093580735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1/31/2024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C13DF73-2244-418B-BD77-1E105C8A9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60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4F86CD0-B6B2-4F13-95D0-2C51CD5E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9E3D-046A-4E0E-A8F6-516780ECFE19}" type="datetime1">
              <a:rPr lang="en-US" smtClean="0"/>
              <a:t>1/31/2024</a:t>
            </a:fld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91D39C-43DE-4685-9DD4-64EFE3D6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20588" y="-2520183"/>
            <a:ext cx="6477000" cy="1151817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183" y="0"/>
            <a:ext cx="8570059" cy="6476595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48858" y="-1594299"/>
            <a:ext cx="4622644" cy="1152036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366F8D-725C-797B-45A4-7A75241B0A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 b="0" i="0">
                <a:solidFill>
                  <a:srgbClr val="FFFFFF"/>
                </a:solidFill>
                <a:effectLst/>
              </a:rPr>
              <a:pPr algn="r">
                <a:spcAft>
                  <a:spcPts val="600"/>
                </a:spcAft>
              </a:pPr>
              <a:t>1/31/2024</a:t>
            </a:fld>
            <a:endParaRPr lang="en-US" sz="10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6C627DD-858C-44BE-FBEC-FFC77AD54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7016"/>
            <a:ext cx="4233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13</a:t>
            </a:fld>
            <a:endParaRPr lang="en-US" sz="1000" b="0" i="0">
              <a:solidFill>
                <a:srgbClr val="FFFFFF"/>
              </a:solidFill>
              <a:effectLst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B4EEC04-BE6B-1CF0-4D29-2648B7256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14" y="0"/>
            <a:ext cx="9810471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4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20588" y="-2520183"/>
            <a:ext cx="6477000" cy="1151817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183" y="0"/>
            <a:ext cx="8570059" cy="6476595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48858" y="-1594299"/>
            <a:ext cx="4622644" cy="1152036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B3126D1-FA72-EDF0-17C6-E1642E79CF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1949"/>
          <a:stretch/>
        </p:blipFill>
        <p:spPr>
          <a:xfrm>
            <a:off x="431958" y="431800"/>
            <a:ext cx="10654983" cy="56134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55459B-71FD-0BCF-DA55-A019D314F0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1/31/2024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D563493-72B5-5772-F1A5-A90ACCC2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7016"/>
            <a:ext cx="4233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3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624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E8C6B99-2D31-D3CD-475F-E832A375E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197" y="607718"/>
            <a:ext cx="9190505" cy="5261563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B6F23E-88F4-5AEA-F499-18C8AB41C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1/31/2024</a:t>
            </a:fld>
            <a:endParaRPr lang="en-US" sz="12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2765A0F-EF5A-3094-FC53-E3109EF0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003219"/>
            <a:ext cx="2591752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 b="0" i="0">
                <a:solidFill>
                  <a:srgbClr val="FFFFFF"/>
                </a:solidFill>
                <a:effectLst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 sz="1100" b="0" i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057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20588" y="-2520183"/>
            <a:ext cx="6477000" cy="1151817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183" y="0"/>
            <a:ext cx="8570059" cy="6476595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48858" y="-1594299"/>
            <a:ext cx="4622644" cy="1152036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2636DF86-2BC9-C551-D1C6-60076BF52A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6374"/>
          <a:stretch/>
        </p:blipFill>
        <p:spPr>
          <a:xfrm>
            <a:off x="431958" y="431800"/>
            <a:ext cx="10654983" cy="56134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D9F421-152E-4BD5-F87C-853F9886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 b="0" i="0">
                <a:solidFill>
                  <a:srgbClr val="FFFFFF"/>
                </a:solidFill>
                <a:effectLst/>
              </a:rPr>
              <a:pPr algn="r">
                <a:spcAft>
                  <a:spcPts val="600"/>
                </a:spcAft>
              </a:pPr>
              <a:t>1/31/2024</a:t>
            </a:fld>
            <a:endParaRPr lang="en-US" sz="10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F9B99E1-FAB5-0900-4AFC-46FA2AC63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7016"/>
            <a:ext cx="4233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16</a:t>
            </a:fld>
            <a:endParaRPr lang="en-US" sz="1000" b="0" i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9421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20588" y="-2520183"/>
            <a:ext cx="6477000" cy="1151817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183" y="0"/>
            <a:ext cx="8570059" cy="6476595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48858" y="-1594299"/>
            <a:ext cx="4622644" cy="1152036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74CD552-0E4C-1CA6-D806-C45284F8C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44" y="431800"/>
            <a:ext cx="9394811" cy="56134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D2D2DC-72D3-4E92-9001-97F4F1F6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 b="0" i="0">
                <a:solidFill>
                  <a:srgbClr val="FFFFFF"/>
                </a:solidFill>
                <a:effectLst/>
              </a:rPr>
              <a:pPr algn="r">
                <a:spcAft>
                  <a:spcPts val="600"/>
                </a:spcAft>
              </a:pPr>
              <a:t>1/31/2024</a:t>
            </a:fld>
            <a:endParaRPr lang="en-US" sz="10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87C529D-8FE6-4B35-A3C9-E3ADD134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7016"/>
            <a:ext cx="423319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000" b="0" i="0">
                <a:solidFill>
                  <a:srgbClr val="FFFFFF"/>
                </a:solidFill>
                <a:effectLst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en-US" sz="1000" b="0" i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1202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20588" y="-2520183"/>
            <a:ext cx="6477000" cy="1151817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183" y="0"/>
            <a:ext cx="8570059" cy="6476595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48858" y="-1594299"/>
            <a:ext cx="4622644" cy="1152036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CF5BD8C-5368-DDDE-E219-EE9D9F8BFA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7" r="-2" b="19452"/>
          <a:stretch/>
        </p:blipFill>
        <p:spPr>
          <a:xfrm>
            <a:off x="431958" y="431800"/>
            <a:ext cx="10654983" cy="56134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1A989F-2487-A662-DAC6-EC0780B9E1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 b="0" i="0">
                <a:solidFill>
                  <a:srgbClr val="FFFFFF"/>
                </a:solidFill>
                <a:effectLst/>
              </a:rPr>
              <a:pPr algn="r">
                <a:spcAft>
                  <a:spcPts val="600"/>
                </a:spcAft>
              </a:pPr>
              <a:t>1/31/2024</a:t>
            </a:fld>
            <a:endParaRPr lang="en-US" sz="10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EFDBE17-2CA7-30BE-5D04-27CBF7225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7016"/>
            <a:ext cx="423319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000" b="0" i="0">
                <a:solidFill>
                  <a:srgbClr val="FFFFFF"/>
                </a:solidFill>
                <a:effectLst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18</a:t>
            </a:fld>
            <a:endParaRPr lang="en-US" sz="1000" b="0" i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2222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8539" y="4941103"/>
            <a:ext cx="2597316" cy="41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Bedrijfsobligaties</a:t>
            </a:r>
            <a:r>
              <a:rPr sz="2400" i="1" spc="4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in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€.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8539" y="5407193"/>
            <a:ext cx="6996977" cy="883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Selectie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2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emissie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euro-obligaties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in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verschillende</a:t>
            </a:r>
            <a:r>
              <a:rPr sz="2400" i="1" spc="7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munten</a:t>
            </a:r>
          </a:p>
          <a:p>
            <a:pPr marL="0" marR="0">
              <a:lnSpc>
                <a:spcPts val="2974"/>
              </a:lnSpc>
              <a:spcBef>
                <a:spcPts val="705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Courtasy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by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Goldwasser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exchange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;luxembourg</a:t>
            </a:r>
            <a:r>
              <a:rPr sz="2400" i="1" spc="3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stock exchange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F5F9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B6CDDE-32B2-43E0-B68D-30F4F0E48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0FA9-D619-4A9B-BD42-A06B36CAB371}" type="datetime1">
              <a:rPr lang="en-US" smtClean="0"/>
              <a:t>1/31/2024</a:t>
            </a:fld>
            <a:endParaRPr lang="en-US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659BE715-56BA-49C5-A1D3-836E1C4C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" y="0"/>
            <a:ext cx="4397330" cy="6477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E2151A-EE03-E96B-1CDA-F86488527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983" y="602331"/>
            <a:ext cx="2749392" cy="52669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45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Bekijk zeker deze video</a:t>
            </a:r>
            <a:br>
              <a:rPr lang="en-US" sz="45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5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voor 2024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89075D-6700-1C2E-5BD0-2BF84F676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313420" y="1222719"/>
            <a:ext cx="1537435" cy="2960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80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1/31/2024</a:t>
            </a:fld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CCDB877-C85F-D070-97B0-8E549EC4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1985" y="3066081"/>
            <a:ext cx="635804" cy="3246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80F073CC-40D5-4B23-8DF0-9BD0A0C12F2C}" type="slidenum">
              <a:rPr lang="en-US" sz="130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2</a:t>
            </a:fld>
            <a:endParaRPr lang="en-US" sz="130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4730" y="0"/>
            <a:ext cx="7114160" cy="6477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643" y="3783558"/>
            <a:ext cx="431959" cy="431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30F2B79-6A2D-8BA8-AF32-45273126F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39633" y="3978669"/>
            <a:ext cx="5295926" cy="189060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/>
            <a:endParaRPr lang="en-US" sz="1700" dirty="0">
              <a:highlight>
                <a:srgbClr val="FFFF00"/>
              </a:highlight>
            </a:endParaRPr>
          </a:p>
          <a:p>
            <a:pPr indent="-228600" defTabSz="914400"/>
            <a:endParaRPr lang="en-US" sz="1700" dirty="0">
              <a:highlight>
                <a:srgbClr val="FFFF00"/>
              </a:highlight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1027D9D-C6E4-0B80-54DC-ABE3FC192A36}"/>
              </a:ext>
            </a:extLst>
          </p:cNvPr>
          <p:cNvSpPr txBox="1"/>
          <p:nvPr/>
        </p:nvSpPr>
        <p:spPr>
          <a:xfrm>
            <a:off x="5218265" y="4318620"/>
            <a:ext cx="575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ighlight>
                  <a:srgbClr val="FFFF00"/>
                </a:highlight>
              </a:rPr>
              <a:t>https://youtu.be/4YY52OQXNBE</a:t>
            </a:r>
          </a:p>
        </p:txBody>
      </p:sp>
      <p:pic>
        <p:nvPicPr>
          <p:cNvPr id="9" name="Onlinemedia 8" title="Petrodollar Collapse Accelerating in 2024, The Fuse Has Been Lit – Andy Schectman">
            <a:hlinkClick r:id="" action="ppaction://media"/>
            <a:extLst>
              <a:ext uri="{FF2B5EF4-FFF2-40B4-BE49-F238E27FC236}">
                <a16:creationId xmlns:a16="http://schemas.microsoft.com/office/drawing/2014/main" id="{21634E21-1090-A64B-A48C-01436007E82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02533" y="0"/>
            <a:ext cx="6787792" cy="383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9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1518899" cy="647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03EB961-2B83-B086-4042-656F0DAA24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70" r="18135"/>
          <a:stretch/>
        </p:blipFill>
        <p:spPr>
          <a:xfrm>
            <a:off x="20" y="179"/>
            <a:ext cx="7680053" cy="4997239"/>
          </a:xfrm>
          <a:prstGeom prst="rect">
            <a:avLst/>
          </a:prstGeom>
        </p:spPr>
      </p:pic>
      <p:sp>
        <p:nvSpPr>
          <p:cNvPr id="103" name="Rectangle 102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49" y="4988750"/>
            <a:ext cx="11519149" cy="1099186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4988750"/>
            <a:ext cx="11518899" cy="1498347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441B1F-10FF-5A9F-0014-D7AA3E6E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84" y="5322290"/>
            <a:ext cx="6699801" cy="848659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Alle informatie op kantoor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680076" y="4988750"/>
            <a:ext cx="3838824" cy="1488833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6" descr="Stapel tijdschriften op een tafel">
            <a:extLst>
              <a:ext uri="{FF2B5EF4-FFF2-40B4-BE49-F238E27FC236}">
                <a16:creationId xmlns:a16="http://schemas.microsoft.com/office/drawing/2014/main" id="{758E7037-6C48-3829-DE8D-97792C641E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141" r="7584" b="1"/>
          <a:stretch/>
        </p:blipFill>
        <p:spPr>
          <a:xfrm>
            <a:off x="7680075" y="10"/>
            <a:ext cx="3838824" cy="4997409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AC8EA8D-8418-B3C0-C354-FC8AB3909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6078"/>
            <a:ext cx="423319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0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FE9DCE-D8AD-2104-7344-9FD4F2AA7C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5030" y="6096078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1/31/2024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9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7139" y="5208128"/>
            <a:ext cx="9692333" cy="95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Opgelet een koersdoel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is een hypothetische</a:t>
            </a:r>
            <a:r>
              <a:rPr sz="1900" spc="54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Arial Black"/>
                <a:cs typeface="Arial Black"/>
              </a:rPr>
              <a:t>cijfer</a:t>
            </a:r>
            <a:r>
              <a:rPr sz="1900" spc="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28" dirty="0">
                <a:solidFill>
                  <a:srgbClr val="C00000"/>
                </a:solidFill>
                <a:latin typeface="Arial Black"/>
                <a:cs typeface="Arial Black"/>
              </a:rPr>
              <a:t>dat</a:t>
            </a:r>
            <a:r>
              <a:rPr sz="1900" spc="3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wij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naar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37" dirty="0">
                <a:solidFill>
                  <a:srgbClr val="C00000"/>
                </a:solidFill>
                <a:latin typeface="Arial Black"/>
                <a:cs typeface="Arial Black"/>
              </a:rPr>
              <a:t>voor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schuiven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als streefdoel maar</a:t>
            </a:r>
            <a:r>
              <a:rPr sz="1900" spc="2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daarom niet altijd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bereikt zal</a:t>
            </a:r>
            <a:r>
              <a:rPr sz="1900" spc="18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worden!!</a:t>
            </a:r>
          </a:p>
          <a:p>
            <a:pPr marL="0" marR="0">
              <a:lnSpc>
                <a:spcPts val="2230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Let </a:t>
            </a:r>
            <a:r>
              <a:rPr sz="1900" spc="-17" dirty="0">
                <a:solidFill>
                  <a:srgbClr val="C00000"/>
                </a:solidFill>
                <a:latin typeface="Arial Black"/>
                <a:cs typeface="Arial Black"/>
              </a:rPr>
              <a:t>op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uw</a:t>
            </a:r>
            <a:r>
              <a:rPr sz="1900" spc="46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aankopen</a:t>
            </a:r>
            <a:r>
              <a:rPr sz="1900" spc="1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en </a:t>
            </a:r>
            <a:r>
              <a:rPr sz="1900" spc="-11" dirty="0">
                <a:solidFill>
                  <a:srgbClr val="C00000"/>
                </a:solidFill>
                <a:latin typeface="Arial Black"/>
                <a:cs typeface="Arial Black"/>
              </a:rPr>
              <a:t>verkopen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 steeds te bespreken met je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adviseur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23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0DCE50FF-178B-40E1-BADE-D6AE5DAC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962A-CB95-448E-8B92-D90A78C737B1}" type="datetime1">
              <a:rPr lang="en-US" smtClean="0"/>
              <a:t>1/31/2024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D3BDAE-0B65-4E43-8051-7C163FE5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55988170-760A-8731-BB17-241E261867F1}"/>
              </a:ext>
            </a:extLst>
          </p:cNvPr>
          <p:cNvSpPr/>
          <p:nvPr/>
        </p:nvSpPr>
        <p:spPr>
          <a:xfrm>
            <a:off x="607943" y="607717"/>
            <a:ext cx="3482797" cy="5221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Onze</a:t>
            </a:r>
            <a:r>
              <a:rPr lang="en-US" sz="4500" b="1" cap="all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koop</a:t>
            </a:r>
            <a:r>
              <a:rPr lang="en-US" sz="4500" b="1" cap="all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-</a:t>
            </a: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signalen</a:t>
            </a:r>
            <a:endParaRPr lang="en-US" sz="4500" b="1" cap="all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DB8716D-F4C8-344E-0C79-1E320DFF557F}"/>
              </a:ext>
            </a:extLst>
          </p:cNvPr>
          <p:cNvSpPr/>
          <p:nvPr/>
        </p:nvSpPr>
        <p:spPr>
          <a:xfrm>
            <a:off x="4266706" y="2014364"/>
            <a:ext cx="6752558" cy="22837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188720" lvl="2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Beste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aandelen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 op 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eur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beurzen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1188720" lvl="2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Dynamische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beleggers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26B22A-F3EA-7F80-6B67-F5EC9FED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538" y="5924296"/>
            <a:ext cx="3092824" cy="3448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79EC0A4B-AE81-4AD7-86EA-9F753B2B1EB0}" type="datetime1"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l">
                <a:spcAft>
                  <a:spcPts val="600"/>
                </a:spcAft>
              </a:pPr>
              <a:t>1/31/2024</a:t>
            </a:fld>
            <a:endParaRPr lang="en-US" sz="11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46F76F-45D1-4394-AFF1-26D6D85F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400" b="1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pPr>
                <a:spcAft>
                  <a:spcPts val="600"/>
                </a:spcAft>
              </a:pPr>
              <a:t>22</a:t>
            </a:fld>
            <a:endParaRPr lang="en-US" sz="1400" b="1" kern="1200" dirty="0">
              <a:solidFill>
                <a:srgbClr val="FFFFFF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EBB7476-A81E-1F9E-7F91-CB92FE8F291F}"/>
              </a:ext>
            </a:extLst>
          </p:cNvPr>
          <p:cNvSpPr/>
          <p:nvPr/>
        </p:nvSpPr>
        <p:spPr>
          <a:xfrm>
            <a:off x="7908254" y="0"/>
            <a:ext cx="378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nl-NL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100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286828-0D6B-E0C7-B1EE-09E69D110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1/31/2024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BC2DE4C-0ADE-5A4C-A022-422287E7C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23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6185298-41BE-8BCE-5D34-43CEBE405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" y="-433908"/>
            <a:ext cx="11514667" cy="75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5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439" y="0"/>
            <a:ext cx="11516021" cy="647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3DC3A32-5F30-2F7A-4EAB-31E62EF260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55"/>
          <a:stretch/>
        </p:blipFill>
        <p:spPr>
          <a:xfrm>
            <a:off x="20" y="-289892"/>
            <a:ext cx="11518880" cy="7488832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F1AE9E-6479-7941-3042-34B646914B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1/31/2024</a:t>
            </a:fld>
            <a:endParaRPr lang="en-US" sz="12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5B65265-D503-9502-80AA-31B1B1AF3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24</a:t>
            </a:fld>
            <a:endParaRPr lang="en-US" sz="1200" b="0" i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1780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57D299-7A23-15C0-4754-C3B1DC435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1/31/2024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C47AB2A-4748-B2F2-41BE-25F4F37B0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25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B00A617-C33F-FAFA-466E-391A109FA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" y="-361900"/>
            <a:ext cx="11514667" cy="7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3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35CC64-5046-AC56-1088-037D0EBF4A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54551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1/31/2024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A0949EE-FDE7-E579-D22C-E449453E8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54551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26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38CE909-3E87-27B9-BA2C-9A15039DE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" y="-433908"/>
            <a:ext cx="11514667" cy="75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7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D0D029-F363-99EA-D62E-D93F3D190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54551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1/31/2024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E877318-CF11-0FA1-ADFF-A26555FCB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54551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27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051D93E-2915-94A8-770E-B6BEB7AC3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" y="-289892"/>
            <a:ext cx="11514667" cy="748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1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B90656-B37F-EFC6-299A-144EC9DC36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527138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1/31/2024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79B5F5-B4F5-65AC-42D1-A2232F42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527138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28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2722178-EEB5-6AEE-61C0-686A02290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" y="-505916"/>
            <a:ext cx="11514667" cy="7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1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A2371B-02B4-F92F-8686-210288C69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28E32B-2665-5BAF-F1AC-04070FEEFC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8AF3C2-CAAA-E33C-1384-705946A3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1/31/2024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965049B-C50E-857F-9CAA-21FC00979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29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D108814-FB2F-AD97-9D39-54839BA85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721940"/>
            <a:ext cx="11514667" cy="813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5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C43DF9-E585-8588-DFD0-6D1A03169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A8C9412-3B17-1974-F554-D4B3706AAF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0E7122-9013-33C3-B4FB-B254DDE61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1/31/2024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5C57162-D58F-FBB9-16E1-DD6588B6E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</a:t>
            </a:fld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337054E-8D3F-17F1-0F28-79E654A52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74" y="449425"/>
            <a:ext cx="10441160" cy="55781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D00FCD4-5E80-3E77-4716-2B44B702EFF5}"/>
              </a:ext>
            </a:extLst>
          </p:cNvPr>
          <p:cNvSpPr txBox="1"/>
          <p:nvPr/>
        </p:nvSpPr>
        <p:spPr>
          <a:xfrm>
            <a:off x="4538282" y="3121782"/>
            <a:ext cx="3813455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</a:rPr>
              <a:t>21 februari 2024</a:t>
            </a:r>
          </a:p>
        </p:txBody>
      </p:sp>
    </p:spTree>
    <p:extLst>
      <p:ext uri="{BB962C8B-B14F-4D97-AF65-F5344CB8AC3E}">
        <p14:creationId xmlns:p14="http://schemas.microsoft.com/office/powerpoint/2010/main" val="30100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50B6D0-EF9F-8553-19EE-0269FBDEC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04B1A5-65CC-8D98-3708-D93E3C1383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5D16E0-EF0D-408A-9DD1-22755952C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1/31/2024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6B88604-0970-5778-2A72-C7E2FE79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30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F7CEEB5-CE0D-1874-5517-3CC7CF846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361900"/>
            <a:ext cx="11514667" cy="7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EBCEF2-A8CC-75F6-91B7-457BE3185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80FBA3-9E4B-7512-269E-E9D3C0CC3A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E1A1A3-3340-7CE0-81C8-10F4B4947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1/31/2024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1B4AEAD-E712-09D8-6078-745434C34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31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6225EAB-A2F3-D7BC-212A-13C7FBE83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0"/>
            <a:ext cx="11514667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2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6191A2-01A1-E0E8-9C0D-266CA4A24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37C3110-F097-50E4-3F43-300A652ABC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A0A6C2-F7DD-6F85-4D8B-AFCD83B2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1/31/2024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B5AAD5D-B811-C9C4-DE26-084772560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32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741CB5B-1FFD-D078-BF49-7FC2C9C19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289892"/>
            <a:ext cx="11514667" cy="76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6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84ABE1-0F39-35EB-5684-92E9533BF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ECFBE95-E04F-ABBB-118B-57B9CD1CF4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CA67A7-96C4-C9F1-F22B-1AEC6FAC2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1/31/2024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88A2492-C25E-ACE9-F71D-D535C742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33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2216618-2D06-C2A2-6B59-D630F89AC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505916"/>
            <a:ext cx="11514667" cy="7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3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9FA7F5-9AC2-D819-237C-F1D920303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98C6C11-7D27-3079-B96F-B3E57FA49A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16611F-DD7D-6871-8F63-302BEB73E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1/31/2024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99CE45D-52CA-CDDF-19A5-8AB99AEFE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34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56429C4-C619-5268-A81A-20FE81AB8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433908"/>
            <a:ext cx="11514667" cy="777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0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55389" y="-239577"/>
            <a:ext cx="1726737" cy="13004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42414" y="398693"/>
            <a:ext cx="609739" cy="60951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9488998" y="618743"/>
            <a:ext cx="649517" cy="649279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840078" y="0"/>
            <a:ext cx="2678822" cy="1398568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739208-6D4B-BF9D-CE28-0EE5460666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942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smtClean="0"/>
              <a:pPr>
                <a:spcAft>
                  <a:spcPts val="600"/>
                </a:spcAft>
              </a:pPr>
              <a:t>1/31/2024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5BE1319-B128-8467-680E-7AAB17E96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9205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smtClean="0"/>
              <a:pPr>
                <a:spcAft>
                  <a:spcPts val="600"/>
                </a:spcAft>
              </a:pPr>
              <a:t>35</a:t>
            </a:fld>
            <a:endParaRPr lang="en-US" sz="120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535983" y="5775750"/>
            <a:ext cx="1412003" cy="701250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5786A4F-F7DF-E637-E2CB-7CADE22C2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501" y="-63017"/>
            <a:ext cx="6170485" cy="5261562"/>
          </a:xfrm>
          <a:prstGeom prst="rect">
            <a:avLst/>
          </a:prstGeom>
          <a:ln>
            <a:noFill/>
          </a:ln>
        </p:spPr>
      </p:pic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84271" y="6094635"/>
            <a:ext cx="769913" cy="38236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569D795-72C8-EA43-3507-AB538C2A4422}"/>
              </a:ext>
            </a:extLst>
          </p:cNvPr>
          <p:cNvSpPr/>
          <p:nvPr/>
        </p:nvSpPr>
        <p:spPr>
          <a:xfrm>
            <a:off x="354726" y="4861610"/>
            <a:ext cx="1101603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Kijk wat ons systeem vorige zou opgebracht hebben</a:t>
            </a:r>
          </a:p>
        </p:txBody>
      </p:sp>
    </p:spTree>
    <p:extLst>
      <p:ext uri="{BB962C8B-B14F-4D97-AF65-F5344CB8AC3E}">
        <p14:creationId xmlns:p14="http://schemas.microsoft.com/office/powerpoint/2010/main" val="336055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CFC7B-8260-4791-9347-02422BE6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0321A6-2116-4862-88A5-E1BECEA12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62" y="2207046"/>
            <a:ext cx="3296700" cy="3399354"/>
          </a:xfrm>
        </p:spPr>
        <p:txBody>
          <a:bodyPr>
            <a:normAutofit/>
          </a:bodyPr>
          <a:lstStyle/>
          <a:p>
            <a:endParaRPr lang="nl-BE" sz="17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4C55C2-8D83-46C2-9DD1-FD33B9A4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mtClean="0"/>
              <a:pPr>
                <a:spcAft>
                  <a:spcPts val="600"/>
                </a:spcAft>
              </a:pPr>
              <a:t>1/31/2024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0F73AE3-7A40-4005-8007-F1345A63C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nl-BE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36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5B06D43-7487-45FB-B8C8-37F5242D1AD2}"/>
              </a:ext>
            </a:extLst>
          </p:cNvPr>
          <p:cNvSpPr txBox="1"/>
          <p:nvPr/>
        </p:nvSpPr>
        <p:spPr>
          <a:xfrm>
            <a:off x="2372713" y="945633"/>
            <a:ext cx="5173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Markt is in verkoopzone dus zeker niet kopen op </a:t>
            </a:r>
            <a:r>
              <a:rPr lang="nl-BE" dirty="0" err="1"/>
              <a:t>usa</a:t>
            </a:r>
            <a:endParaRPr lang="nl-BE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4EF9B57-E9BA-F3D4-3395-8B7217825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26" y="31251"/>
            <a:ext cx="11376074" cy="641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4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18F2B0-D785-CB20-AC4F-5292ED5E4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81" y="609266"/>
            <a:ext cx="3448753" cy="1189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2000" b="1"/>
              <a:t>HOE KAN MEN ZICH BESCHERMEN TEGEN DEFLATIE OF KOOPKRACHTCRASH ??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C75B4B-AB06-3713-A0A2-4BE6BFDA3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 smtClean="0"/>
              <a:pPr>
                <a:spcAft>
                  <a:spcPts val="600"/>
                </a:spcAft>
              </a:pPr>
              <a:t>1/31/2024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9B41B69-48CF-1025-BDB0-0DC4F085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5" y="5792853"/>
            <a:ext cx="736717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700" smtClean="0"/>
              <a:pPr>
                <a:lnSpc>
                  <a:spcPct val="90000"/>
                </a:lnSpc>
                <a:spcAft>
                  <a:spcPts val="600"/>
                </a:spcAft>
              </a:pPr>
              <a:t>37</a:t>
            </a:fld>
            <a:endParaRPr lang="en-US" sz="170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690B9D0-696E-1C88-C659-C5FA86028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759" y="215901"/>
            <a:ext cx="1197194" cy="532107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3176AEE-5010-0E29-F852-D0912BC00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339" y="3339386"/>
            <a:ext cx="3174663" cy="204765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50DEE98-3839-A933-D001-430BEFF14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3952" y="604520"/>
            <a:ext cx="892971" cy="4960952"/>
          </a:xfrm>
          <a:prstGeom prst="rect">
            <a:avLst/>
          </a:prstGeom>
        </p:spPr>
      </p:pic>
      <p:graphicFrame>
        <p:nvGraphicFramePr>
          <p:cNvPr id="15" name="Tijdelijke aanduiding voor tekst 2">
            <a:extLst>
              <a:ext uri="{FF2B5EF4-FFF2-40B4-BE49-F238E27FC236}">
                <a16:creationId xmlns:a16="http://schemas.microsoft.com/office/drawing/2014/main" id="{68134E29-12B2-BC69-2E0B-5C01C3BDB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3123514"/>
              </p:ext>
            </p:extLst>
          </p:nvPr>
        </p:nvGraphicFramePr>
        <p:xfrm>
          <a:off x="613382" y="2015066"/>
          <a:ext cx="3448752" cy="3550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2476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Content Placeholder 1029">
            <a:extLst>
              <a:ext uri="{FF2B5EF4-FFF2-40B4-BE49-F238E27FC236}">
                <a16:creationId xmlns:a16="http://schemas.microsoft.com/office/drawing/2014/main" id="{53D02E2A-18A0-0C44-7018-96C5D2CB6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382" y="2015066"/>
            <a:ext cx="3448752" cy="3550406"/>
          </a:xfrm>
        </p:spPr>
        <p:txBody>
          <a:bodyPr>
            <a:normAutofit/>
          </a:bodyPr>
          <a:lstStyle/>
          <a:p>
            <a:r>
              <a:rPr lang="en-US" sz="3200" b="1">
                <a:highlight>
                  <a:srgbClr val="FF00FF"/>
                </a:highlight>
              </a:rPr>
              <a:t>Je kan reeds in goud beleggen vanaf 400 €</a:t>
            </a:r>
            <a:endParaRPr lang="en-US" sz="3200" b="1" dirty="0">
              <a:highlight>
                <a:srgbClr val="FF00FF"/>
              </a:highlight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E42F8B-71C8-DE9A-CD07-BDE18A37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mtClean="0"/>
              <a:pPr>
                <a:spcAft>
                  <a:spcPts val="600"/>
                </a:spcAft>
              </a:pPr>
              <a:t>1/31/2024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E68B248-7EC1-0A23-6E4B-3B65FB88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5" y="5792853"/>
            <a:ext cx="736717" cy="34484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6F15528-21DE-4FAA-801E-634DDDAF4B2B}" type="slidenum">
              <a:rPr lang="en-US" sz="1700" smtClean="0"/>
              <a:pPr>
                <a:lnSpc>
                  <a:spcPct val="90000"/>
                </a:lnSpc>
                <a:spcAft>
                  <a:spcPts val="600"/>
                </a:spcAft>
              </a:pPr>
              <a:t>38</a:t>
            </a:fld>
            <a:endParaRPr lang="en-US" sz="1700"/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D85A2691-54B5-7B53-5D39-89774B73D2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/>
          <a:stretch/>
        </p:blipFill>
        <p:spPr bwMode="auto">
          <a:xfrm>
            <a:off x="4364505" y="1237954"/>
            <a:ext cx="6569682" cy="369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94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6FF8049-EE45-4C07-8350-91C3999BF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0" r="2138" b="1"/>
          <a:stretch/>
        </p:blipFill>
        <p:spPr>
          <a:xfrm>
            <a:off x="5205" y="0"/>
            <a:ext cx="11513695" cy="6408274"/>
          </a:xfrm>
          <a:prstGeom prst="rect">
            <a:avLst/>
          </a:prstGeo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A6A8E1-E017-4716-9178-F520C0D50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12883" y="6063434"/>
            <a:ext cx="406817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B4C56C-4014-4586-B22D-E38346270361}" type="datetime1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1/31/2024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91BD22-019F-4EE4-A664-4D978973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0851" y="6063434"/>
            <a:ext cx="64561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4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AC6BE28-9BD2-4B00-89FF-3BFDD9EE8D26}"/>
              </a:ext>
            </a:extLst>
          </p:cNvPr>
          <p:cNvSpPr txBox="1"/>
          <p:nvPr/>
        </p:nvSpPr>
        <p:spPr>
          <a:xfrm>
            <a:off x="534612" y="548376"/>
            <a:ext cx="493435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>
                <a:solidFill>
                  <a:srgbClr val="FF0000"/>
                </a:solidFill>
              </a:rPr>
              <a:t>PRIVATE PORTFOLIO MASTERS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D48CD45-2A50-119D-82D1-5C7D78AC41B5}"/>
              </a:ext>
            </a:extLst>
          </p:cNvPr>
          <p:cNvSpPr/>
          <p:nvPr/>
        </p:nvSpPr>
        <p:spPr>
          <a:xfrm>
            <a:off x="5615434" y="548376"/>
            <a:ext cx="5112568" cy="6018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/>
              <a:t>UW GOUDBANK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20588" y="-2520183"/>
            <a:ext cx="6477000" cy="1151817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183" y="0"/>
            <a:ext cx="8570059" cy="6476595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48858" y="-1594299"/>
            <a:ext cx="4622644" cy="1152036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BCE888B-52EA-E908-C1EB-56B5445E6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58" y="1147459"/>
            <a:ext cx="10654983" cy="418208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BE0730B-92F3-EEB9-2CC0-30E037C49F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1/31/2024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D599BB6-C9FB-041B-16B0-6D1B666C6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7016"/>
            <a:ext cx="4233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4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60D6A5D-63AC-0101-5E77-A95504BAA6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0379880"/>
              </p:ext>
            </p:extLst>
          </p:nvPr>
        </p:nvGraphicFramePr>
        <p:xfrm>
          <a:off x="1182574" y="361141"/>
          <a:ext cx="9616394" cy="1293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705028-0D55-54EF-5E78-FBF5B18B56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5782" y="5286912"/>
            <a:ext cx="1782499" cy="266515"/>
          </a:xfrm>
        </p:spPr>
        <p:txBody>
          <a:bodyPr>
            <a:normAutofit/>
          </a:bodyPr>
          <a:lstStyle/>
          <a:p>
            <a:pPr defTabSz="365760">
              <a:spcAft>
                <a:spcPts val="480"/>
              </a:spcAft>
            </a:pPr>
            <a:fld id="{19127723-9AB6-4880-AA78-6BD21EBC34E1}" type="datetime1">
              <a:rPr lang="en-US" sz="906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pPr defTabSz="365760">
                <a:spcAft>
                  <a:spcPts val="480"/>
                </a:spcAft>
              </a:pPr>
              <a:t>1/31/2024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45EA531-4B05-DE93-FA47-4C4698044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06184" y="5286912"/>
            <a:ext cx="2157156" cy="264475"/>
          </a:xfrm>
        </p:spPr>
        <p:txBody>
          <a:bodyPr>
            <a:normAutofit/>
          </a:bodyPr>
          <a:lstStyle/>
          <a:p>
            <a:pPr defTabSz="365760">
              <a:spcAft>
                <a:spcPts val="480"/>
              </a:spcAft>
            </a:pPr>
            <a:fld id="{B6F15528-21DE-4FAA-801E-634DDDAF4B2B}" type="slidenum">
              <a:rPr lang="nl-BE" sz="906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pPr defTabSz="365760">
                <a:spcAft>
                  <a:spcPts val="480"/>
                </a:spcAft>
              </a:pPr>
              <a:t>6</a:t>
            </a:fld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5922912-8078-D8B9-F195-722ECEC7AF19}"/>
              </a:ext>
            </a:extLst>
          </p:cNvPr>
          <p:cNvSpPr/>
          <p:nvPr/>
        </p:nvSpPr>
        <p:spPr>
          <a:xfrm>
            <a:off x="3167162" y="4390629"/>
            <a:ext cx="5616624" cy="1800200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5760">
              <a:spcAft>
                <a:spcPts val="600"/>
              </a:spcAft>
            </a:pPr>
            <a:r>
              <a:rPr lang="nl-BE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op </a:t>
            </a:r>
            <a:r>
              <a:rPr lang="nl-BE" sz="3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kantoor,,,,most</a:t>
            </a:r>
            <a:r>
              <a:rPr lang="nl-BE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easy iedere week openen nieuwe klanten rekeningen!!</a:t>
            </a:r>
            <a:endParaRPr lang="nl-BE" sz="4000" b="1" dirty="0">
              <a:solidFill>
                <a:schemeClr val="tx1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44A84E1-7AAF-92E0-4357-D292062D21C0}"/>
              </a:ext>
            </a:extLst>
          </p:cNvPr>
          <p:cNvSpPr txBox="1"/>
          <p:nvPr/>
        </p:nvSpPr>
        <p:spPr>
          <a:xfrm>
            <a:off x="142827" y="3052472"/>
            <a:ext cx="111082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nl-BE" sz="4000" b="1" dirty="0">
                <a:solidFill>
                  <a:schemeClr val="accent1"/>
                </a:solidFill>
                <a:highlight>
                  <a:srgbClr val="FFFF00"/>
                </a:highlight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Mexem</a:t>
            </a:r>
            <a:r>
              <a:rPr lang="nl-BE" sz="4000" b="1" dirty="0">
                <a:solidFill>
                  <a:schemeClr val="accent1"/>
                </a:solidFill>
                <a:highlight>
                  <a:srgbClr val="FFFF00"/>
                </a:highlight>
              </a:rPr>
              <a:t>=https://advisor.mexem.com/login</a:t>
            </a:r>
            <a:endParaRPr lang="en-US" sz="4000" b="1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0305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27113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659" y="4428217"/>
            <a:ext cx="9450866" cy="651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spc="-21" dirty="0">
                <a:solidFill>
                  <a:srgbClr val="FF0000"/>
                </a:solidFill>
                <a:latin typeface="Constantia"/>
                <a:cs typeface="Constantia"/>
              </a:rPr>
              <a:t>Technische</a:t>
            </a:r>
            <a:r>
              <a:rPr sz="2200" spc="-7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  <a:r>
              <a:rPr sz="2200" spc="-2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fundamentele</a:t>
            </a:r>
            <a:r>
              <a:rPr sz="2200" spc="-5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analyse</a:t>
            </a:r>
            <a:r>
              <a:rPr sz="2200" spc="-9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Constantia"/>
                <a:cs typeface="Constantia"/>
              </a:rPr>
              <a:t>van</a:t>
            </a:r>
            <a:r>
              <a:rPr sz="2200" spc="-6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onze</a:t>
            </a:r>
            <a:r>
              <a:rPr sz="2200" spc="-93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economie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;financiële</a:t>
            </a:r>
            <a:r>
              <a:rPr sz="22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8" dirty="0">
                <a:solidFill>
                  <a:srgbClr val="FF0000"/>
                </a:solidFill>
                <a:latin typeface="Constantia"/>
                <a:cs typeface="Constantia"/>
              </a:rPr>
              <a:t>wereld</a:t>
            </a:r>
            <a:r>
              <a:rPr sz="2200" spc="-3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</a:p>
          <a:p>
            <a:pPr marL="0" marR="0">
              <a:lnSpc>
                <a:spcPts val="2200"/>
              </a:lnSpc>
              <a:spcBef>
                <a:spcPts val="429"/>
              </a:spcBef>
              <a:spcAft>
                <a:spcPts val="0"/>
              </a:spcAft>
            </a:pP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aandelen beurzen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11180" y="5961672"/>
            <a:ext cx="293662" cy="37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EFEFE"/>
                </a:solidFill>
                <a:latin typeface="Arial Unicode MS"/>
                <a:cs typeface="Arial Unicode MS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EFEFE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301D67BD-1B8E-40A3-9F02-50B41558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CD06-1599-46A3-927D-61B578B04A02}" type="datetime1">
              <a:rPr lang="en-US" smtClean="0"/>
              <a:t>1/31/2024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3C419D-B64D-44A1-8715-E7F6E1B9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20588" y="-2520183"/>
            <a:ext cx="6477000" cy="1151817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183" y="0"/>
            <a:ext cx="8570059" cy="6476595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48858" y="-1594299"/>
            <a:ext cx="4622644" cy="1152036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D11DD9-099A-70CD-8F07-45C05A85B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 b="0" i="0">
                <a:solidFill>
                  <a:srgbClr val="FFFFFF"/>
                </a:solidFill>
                <a:effectLst/>
              </a:rPr>
              <a:pPr algn="r">
                <a:spcAft>
                  <a:spcPts val="600"/>
                </a:spcAft>
              </a:pPr>
              <a:t>1/31/2024</a:t>
            </a:fld>
            <a:endParaRPr lang="en-US" sz="10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4827C3D-C9F5-4B03-58EA-0A698AF9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7016"/>
            <a:ext cx="4233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8</a:t>
            </a:fld>
            <a:endParaRPr lang="en-US" sz="1000" b="0" i="0">
              <a:solidFill>
                <a:srgbClr val="FFFFFF"/>
              </a:solidFill>
              <a:effectLst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39B01CC-D1CA-E1C9-EA6C-F758C1C0C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487" y="552450"/>
            <a:ext cx="778192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8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63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65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60029"/>
            <a:ext cx="5156788" cy="5570220"/>
          </a:xfrm>
          <a:prstGeom prst="rect">
            <a:avLst/>
          </a:prstGeom>
          <a:solidFill>
            <a:srgbClr val="FFFFFF"/>
          </a:solidFill>
          <a:ln w="19050">
            <a:solidFill>
              <a:srgbClr val="DEB1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557E8DC-E535-4B13-0E5A-C6F0954C4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67" y="1870348"/>
            <a:ext cx="4949492" cy="2376264"/>
          </a:xfrm>
          <a:prstGeom prst="rect">
            <a:avLst/>
          </a:prstGeom>
        </p:spPr>
      </p:pic>
      <p:sp>
        <p:nvSpPr>
          <p:cNvPr id="76" name="Rectangle 67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1434" y="453390"/>
            <a:ext cx="5156788" cy="5570220"/>
          </a:xfrm>
          <a:prstGeom prst="rect">
            <a:avLst/>
          </a:prstGeom>
          <a:solidFill>
            <a:srgbClr val="FFFFFF"/>
          </a:solidFill>
          <a:ln w="19050">
            <a:solidFill>
              <a:srgbClr val="DEB1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EADC662-F3F5-6571-9AAF-A6882AE4C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539" y="2086372"/>
            <a:ext cx="4846577" cy="2376263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50D1C0-67A7-CE46-A742-AFC35AAA45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smtClean="0"/>
              <a:pPr>
                <a:spcAft>
                  <a:spcPts val="600"/>
                </a:spcAft>
              </a:pPr>
              <a:t>1/31/2024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F6263E6-0C06-F36A-0186-6E98D37D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smtClean="0"/>
              <a:pPr>
                <a:spcAft>
                  <a:spcPts val="600"/>
                </a:spcAft>
              </a:pPr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8220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360</Words>
  <Application>Microsoft Office PowerPoint</Application>
  <PresentationFormat>Aangepast</PresentationFormat>
  <Paragraphs>123</Paragraphs>
  <Slides>38</Slides>
  <Notes>2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47" baseType="lpstr">
      <vt:lpstr>LJQQAM+ITC Zapf Chancery Medium Italic</vt:lpstr>
      <vt:lpstr>Calibri Light</vt:lpstr>
      <vt:lpstr>Arial Unicode MS</vt:lpstr>
      <vt:lpstr>Constantia</vt:lpstr>
      <vt:lpstr>Calibri</vt:lpstr>
      <vt:lpstr>Arial Black</vt:lpstr>
      <vt:lpstr>Arial</vt:lpstr>
      <vt:lpstr>Wingdings 3</vt:lpstr>
      <vt:lpstr>Kantoorthema</vt:lpstr>
      <vt:lpstr>PowerPoint-presentatie</vt:lpstr>
      <vt:lpstr>Bekijk zeker deze video voor 2024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Alle informatie op kantoor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HOE KAN MEN ZICH BESCHERMEN TEGEN DEFLATIE OF KOOPKRACHTCRASH ??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bernard busschaert</dc:creator>
  <cp:lastModifiedBy>bernard busschaert</cp:lastModifiedBy>
  <cp:revision>119</cp:revision>
  <cp:lastPrinted>2023-12-06T10:58:29Z</cp:lastPrinted>
  <dcterms:modified xsi:type="dcterms:W3CDTF">2024-01-31T09:50:25Z</dcterms:modified>
</cp:coreProperties>
</file>