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0"/>
  </p:notesMasterIdLst>
  <p:sldIdLst>
    <p:sldId id="256" r:id="rId2"/>
    <p:sldId id="505" r:id="rId3"/>
    <p:sldId id="476" r:id="rId4"/>
    <p:sldId id="258" r:id="rId5"/>
    <p:sldId id="495" r:id="rId6"/>
    <p:sldId id="460" r:id="rId7"/>
    <p:sldId id="260" r:id="rId8"/>
    <p:sldId id="468" r:id="rId9"/>
    <p:sldId id="439" r:id="rId10"/>
    <p:sldId id="501" r:id="rId11"/>
    <p:sldId id="502" r:id="rId12"/>
    <p:sldId id="503" r:id="rId13"/>
    <p:sldId id="264" r:id="rId14"/>
    <p:sldId id="466" r:id="rId15"/>
    <p:sldId id="465" r:id="rId16"/>
    <p:sldId id="404" r:id="rId17"/>
    <p:sldId id="336" r:id="rId18"/>
    <p:sldId id="462" r:id="rId19"/>
    <p:sldId id="272" r:id="rId20"/>
    <p:sldId id="496" r:id="rId21"/>
    <p:sldId id="274" r:id="rId22"/>
    <p:sldId id="380" r:id="rId23"/>
    <p:sldId id="415" r:id="rId24"/>
    <p:sldId id="403" r:id="rId25"/>
    <p:sldId id="419" r:id="rId26"/>
    <p:sldId id="420" r:id="rId27"/>
    <p:sldId id="421" r:id="rId28"/>
    <p:sldId id="422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344" r:id="rId37"/>
    <p:sldId id="400" r:id="rId38"/>
    <p:sldId id="386" r:id="rId39"/>
  </p:sldIdLst>
  <p:sldSz cx="11518900" cy="6477000"/>
  <p:notesSz cx="9929813" cy="6797675"/>
  <p:embeddedFontLst>
    <p:embeddedFont>
      <p:font typeface="Arial Black" panose="020B0A04020102020204" pitchFamily="34" charset="0"/>
      <p:bold r:id="rId41"/>
    </p:embeddedFont>
    <p:embeddedFont>
      <p:font typeface="Constantia" panose="02030602050306030303" pitchFamily="18" charset="0"/>
      <p:regular r:id="rId42"/>
      <p:bold r:id="rId43"/>
      <p:italic r:id="rId44"/>
      <p:boldItalic r:id="rId45"/>
    </p:embeddedFont>
    <p:embeddedFont>
      <p:font typeface="LJQQAM+ITC Zapf Chancery Medium Italic" panose="020B0604020202020204"/>
      <p:regular r:id="rId46"/>
    </p:embeddedFont>
    <p:embeddedFont>
      <p:font typeface="Wingdings 3" panose="05040102010807070707" pitchFamily="18" charset="2"/>
      <p:regular r:id="rId47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495"/>
          </p14:sldIdLst>
        </p14:section>
        <p14:section name="Naamloze sectie" id="{8755B586-2486-49CE-8420-C76D66869903}">
          <p14:sldIdLst>
            <p14:sldId id="460"/>
            <p14:sldId id="260"/>
            <p14:sldId id="468"/>
            <p14:sldId id="439"/>
            <p14:sldId id="501"/>
            <p14:sldId id="502"/>
            <p14:sldId id="503"/>
            <p14:sldId id="264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F5DDE-84BE-475D-A068-26FEB5D59DE3}" v="1" dt="2024-01-23T10:16:57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107" d="100"/>
          <a:sy n="107" d="100"/>
        </p:scale>
        <p:origin x="108" y="31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24/01/2024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1/24/2024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1/24/2024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ZNV9dB9QRw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9.png"/><Relationship Id="rId9" Type="http://schemas.microsoft.com/office/2007/relationships/diagramDrawing" Target="../diagrams/drawin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1/24/2024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17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010EA8-7170-FC93-E07C-4951C2F8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87" y="607718"/>
            <a:ext cx="7912124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6263E6-0C06-F36A-0186-6E98D37D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15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06F873-A8CD-2792-4203-720C0560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09" y="607718"/>
            <a:ext cx="9566480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3C602-3304-3B65-C3FC-83976FA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E12BCF-3961-8657-985E-6938B6F9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35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schermopname, lijn, diagram&#10;&#10;Automatisch gegenereerde beschrijving">
            <a:extLst>
              <a:ext uri="{FF2B5EF4-FFF2-40B4-BE49-F238E27FC236}">
                <a16:creationId xmlns:a16="http://schemas.microsoft.com/office/drawing/2014/main" id="{125F73E6-17E2-9227-9584-FE23BEA5E8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07" y="607718"/>
            <a:ext cx="676728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7C208-3B63-691E-E62F-1093580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13DF73-2244-418B-BD77-1E105C8A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1/24/2024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FABF25C-4B9D-426E-2E13-6CEB69D7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59" y="431800"/>
            <a:ext cx="695158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1/24/2024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39E9BE-6864-AFB3-457F-D03D88F7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54" y="431800"/>
            <a:ext cx="761139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1/24/2024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1/24/2024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6DF86-2BC9-C551-D1C6-60076BF5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709612"/>
            <a:ext cx="8039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1/24/2024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AD53AD-6891-3071-3E9E-90FE717E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0"/>
            <a:ext cx="84201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2A9DDB-D3F0-EBF8-814F-80342AC3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83" y="607717"/>
            <a:ext cx="6531137" cy="525756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chemeClr val="bg1">
                    <a:alpha val="80000"/>
                  </a:schemeClr>
                </a:solidFill>
                <a:effectLst/>
              </a:rPr>
              <a:pPr algn="r">
                <a:spcAft>
                  <a:spcPts val="600"/>
                </a:spcAft>
              </a:pPr>
              <a:t>1/24/2024</a:t>
            </a:fld>
            <a:endParaRPr lang="en-US" sz="1000" b="0" i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chemeClr val="tx1"/>
                </a:solidFill>
                <a:effectLst/>
              </a:rPr>
              <a:pPr algn="ctr">
                <a:spcAft>
                  <a:spcPts val="600"/>
                </a:spcAft>
              </a:pPr>
              <a:t>18</a:t>
            </a:fld>
            <a:endParaRPr lang="en-US" sz="1200" b="0" i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1/24/2024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4397330" cy="647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E2151A-EE03-E96B-1CDA-F8648852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83" y="602331"/>
            <a:ext cx="2749392" cy="52669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Bekijk zeker deze video</a:t>
            </a:r>
            <a:b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voor 2024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313420" y="1222719"/>
            <a:ext cx="1537435" cy="2960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8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985" y="3066081"/>
            <a:ext cx="635804" cy="3246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3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4730" y="0"/>
            <a:ext cx="7114160" cy="647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media 5" title="Everything Bubble to Finally Burst? Watch These 2 Signs Confirming Huge Crash Has Begun – Harry Dent">
            <a:hlinkClick r:id="" action="ppaction://media"/>
            <a:extLst>
              <a:ext uri="{FF2B5EF4-FFF2-40B4-BE49-F238E27FC236}">
                <a16:creationId xmlns:a16="http://schemas.microsoft.com/office/drawing/2014/main" id="{C7A05FD6-9605-953F-55BE-4479D15684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5213" y="602330"/>
            <a:ext cx="4892907" cy="276449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643" y="3783558"/>
            <a:ext cx="431959" cy="431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F2B79-6A2D-8BA8-AF32-45273126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9633" y="3978669"/>
            <a:ext cx="5295926" cy="18906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700">
                <a:highlight>
                  <a:srgbClr val="FFFF00"/>
                </a:highlight>
              </a:rPr>
              <a:t>https://youtu.be/iZNV9dB9QRw</a:t>
            </a:r>
          </a:p>
        </p:txBody>
      </p:sp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5862" y="0"/>
            <a:ext cx="7227175" cy="5728133"/>
            <a:chOff x="329184" y="1"/>
            <a:chExt cx="524256" cy="572813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300375"/>
            <a:ext cx="10391831" cy="50292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98" y="3722249"/>
            <a:ext cx="9515503" cy="87809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800"/>
              <a:t>Alle informatie binnen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E913BA6-3F4C-82C3-A2A5-708B04C4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4" y="633912"/>
            <a:ext cx="6134951" cy="2488896"/>
          </a:xfrm>
          <a:prstGeom prst="rect">
            <a:avLst/>
          </a:prstGeom>
        </p:spPr>
      </p:pic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8" r="2" b="2"/>
          <a:stretch/>
        </p:blipFill>
        <p:spPr>
          <a:xfrm>
            <a:off x="6366333" y="633912"/>
            <a:ext cx="3822718" cy="283260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1/24/2024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1/24/2024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op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usa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beurzen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1/24/2024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1/24/2024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7721DD-A993-83E1-C42B-00419FDC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17884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1/24/2024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21F37F-8D60-8F48-1DED-E4FF06667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361900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1/24/2024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470C42-54FE-8B3A-83BB-B5640A17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1/24/2024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057204-3C71-26E4-B542-8C9B2A1C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17884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1/24/2024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FE7E2A-9EC5-EBCA-E410-A3D830FB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577924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1/24/2024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7582FD-74D7-ED63-B79B-C1C94BF16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505916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0CB3B9-C5B1-B328-65DF-1FFC8DAE3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43DF9-E585-8588-DFD0-6D1A031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8C9412-3B17-1974-F554-D4B3706AA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4" y="449425"/>
            <a:ext cx="10441160" cy="557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538282" y="3121782"/>
            <a:ext cx="381345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</a:rPr>
              <a:t>21 februari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DE493C-686F-BD53-7998-E51E4D13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DE04C15-04DF-ED9C-26DB-70411EDB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9F82BD-D962-5DB1-C292-D7BA6ED7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CD0C20-26C2-CA8C-8612-37B7F225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A7F5-9AC2-D819-237C-F1D9203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C6C11-7D27-3079-B96F-B3E57FA4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772E9F-FE2D-F695-60DF-634DA040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EB964-57D0-1314-7C2F-E86DB530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E1D78F-C1B4-301C-F42B-2146E5A3A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8C92C6-F9DF-FEBB-BAD2-643A79B1A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1/24/2024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>
                <a:highlight>
                  <a:srgbClr val="FF00FF"/>
                </a:highlight>
              </a:rPr>
              <a:t>Je kan reeds in goud beleggen vanaf 400 €</a:t>
            </a:r>
            <a:endParaRPr lang="en-US" sz="3200" b="1" dirty="0">
              <a:highlight>
                <a:srgbClr val="FF00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1/24/2024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066BA-7479-5E80-3527-3408C370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BF0704-7BF7-1029-3027-EFAFE2ACE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DD925F-6BC0-6A1F-5350-10310207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17B0AE-47EB-2994-FC5C-B74B2128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6B93D7-B21C-0BBF-4AFD-E340D962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94" y="0"/>
            <a:ext cx="11552493" cy="655086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E49CBB7-910E-9CDB-0B97-A329F8059698}"/>
              </a:ext>
            </a:extLst>
          </p:cNvPr>
          <p:cNvSpPr/>
          <p:nvPr/>
        </p:nvSpPr>
        <p:spPr>
          <a:xfrm>
            <a:off x="574874" y="2003523"/>
            <a:ext cx="10520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Wij blijven de goedkoopste broker</a:t>
            </a:r>
          </a:p>
        </p:txBody>
      </p:sp>
    </p:spTree>
    <p:extLst>
      <p:ext uri="{BB962C8B-B14F-4D97-AF65-F5344CB8AC3E}">
        <p14:creationId xmlns:p14="http://schemas.microsoft.com/office/powerpoint/2010/main" val="1365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1/24/2024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1/24/2024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25D543-0B5A-EFD0-7E14-3E9F90BE9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70" y="431800"/>
            <a:ext cx="8910159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28C772-898D-A932-5483-B662EE93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  <a:defRPr/>
              </a:pPr>
              <a:t>1/24/2024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199A14-A3E9-B705-3C73-55619616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0E2DB8-7245-E8EF-ECE5-6507CFD3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94" y="431800"/>
            <a:ext cx="901751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1/24/2024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Office PowerPoint</Application>
  <PresentationFormat>Aangepast</PresentationFormat>
  <Paragraphs>122</Paragraphs>
  <Slides>38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7" baseType="lpstr">
      <vt:lpstr>Constantia</vt:lpstr>
      <vt:lpstr>Calibri</vt:lpstr>
      <vt:lpstr>Arial Black</vt:lpstr>
      <vt:lpstr>LJQQAM+ITC Zapf Chancery Medium Italic</vt:lpstr>
      <vt:lpstr>Arial</vt:lpstr>
      <vt:lpstr>Wingdings 3</vt:lpstr>
      <vt:lpstr>Calibri Light</vt:lpstr>
      <vt:lpstr>Arial Unicode MS</vt:lpstr>
      <vt:lpstr>Kantoorthema</vt:lpstr>
      <vt:lpstr>PowerPoint-presentatie</vt:lpstr>
      <vt:lpstr>Bekijk zeker deze video voor 2024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binnen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119</cp:revision>
  <cp:lastPrinted>2023-12-06T10:58:29Z</cp:lastPrinted>
  <dcterms:modified xsi:type="dcterms:W3CDTF">2024-01-24T09:08:23Z</dcterms:modified>
</cp:coreProperties>
</file>