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2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2093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395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5198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586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180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218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14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9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9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2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6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585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5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9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0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06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mea01.safelinks.protection.outlook.com/?url=https%3A%2F%2Fattendee.gotowebinar.com%2Frecording%2F5907646725922899456&amp;data=05%7C02%7C%7C71f4fac0816e41ff728308dc1f1f4fd3%7C84df9e7fe9f640afb435aaaaaaaaaaaa%7C1%7C0%7C638419466828303553%7CUnknown%7CTWFpbGZsb3d8eyJWIjoiMC4wLjAwMDAiLCJQIjoiV2luMzIiLCJBTiI6Ik1haWwiLCJXVCI6Mn0%3D%7C3000%7C%7C%7C&amp;sdata=707duXKt3FcefLk9XnkNDiRk9%2B54JQudTGAMtvmfgwg%3D&amp;reserved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FB95A-B6A3-DDD5-FA2D-FBF2E4CB0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966" y="2664124"/>
            <a:ext cx="8825658" cy="4116238"/>
          </a:xfrm>
        </p:spPr>
        <p:txBody>
          <a:bodyPr>
            <a:normAutofit fontScale="90000"/>
          </a:bodyPr>
          <a:lstStyle/>
          <a:p>
            <a:r>
              <a:rPr lang="nl-BE" dirty="0"/>
              <a:t>Vector vest  video</a:t>
            </a:r>
            <a:br>
              <a:rPr lang="nl-BE" dirty="0"/>
            </a:br>
            <a:r>
              <a:rPr lang="nl-BE" dirty="0"/>
              <a:t>ons hulp bij beleggen</a:t>
            </a:r>
            <a:br>
              <a:rPr lang="nl-BE" dirty="0"/>
            </a:br>
            <a:r>
              <a:rPr lang="nl-BE" dirty="0">
                <a:solidFill>
                  <a:srgbClr val="FF0000"/>
                </a:solidFill>
                <a:highlight>
                  <a:srgbClr val="FFFF00"/>
                </a:highlight>
              </a:rPr>
              <a:t>voor jou</a:t>
            </a:r>
            <a:br>
              <a:rPr lang="nl-BE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br>
              <a:rPr lang="nl-BE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nl-BE" sz="4900" b="1" dirty="0" err="1">
                <a:solidFill>
                  <a:srgbClr val="FF0000"/>
                </a:solidFill>
                <a:highlight>
                  <a:srgbClr val="FFFF00"/>
                </a:highlight>
              </a:rPr>
              <a:t>busschaert&amp;co</a:t>
            </a:r>
            <a:r>
              <a:rPr lang="nl-BE" sz="4900" b="1" dirty="0">
                <a:solidFill>
                  <a:srgbClr val="FF0000"/>
                </a:solidFill>
                <a:highlight>
                  <a:srgbClr val="FFFF00"/>
                </a:highlight>
              </a:rPr>
              <a:t> bv </a:t>
            </a:r>
            <a:br>
              <a:rPr lang="nl-BE" sz="4900" b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nl-BE" sz="4900" b="1" dirty="0">
                <a:solidFill>
                  <a:srgbClr val="FF0000"/>
                </a:solidFill>
                <a:highlight>
                  <a:srgbClr val="FFFF00"/>
                </a:highlight>
              </a:rPr>
              <a:t>mexem.com</a:t>
            </a:r>
            <a:br>
              <a:rPr lang="nl-BE" sz="4900" b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nl-BE" sz="4900" b="1" dirty="0">
                <a:solidFill>
                  <a:srgbClr val="FF0000"/>
                </a:solidFill>
                <a:highlight>
                  <a:srgbClr val="FFFF00"/>
                </a:highlight>
              </a:rPr>
              <a:t>www.busschaert.eu</a:t>
            </a:r>
            <a:endParaRPr lang="nl-BE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773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1E190-E599-0409-5FFB-6F5EFCEE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0" i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 tooltip="Beveiligd in Outlook: https://attendee.gotowebinar.com/recording/5907646725922899456. Klik of tik om de koppeling te volgen."/>
              </a:rPr>
              <a:t>https://attendee.gotowebinar.com/recording/5907646725922899456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516974-FF4E-E84C-FDCF-246FFFF8D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Wat mag je doen om deze video te bekijken</a:t>
            </a:r>
          </a:p>
          <a:p>
            <a:endParaRPr lang="nl-BE" dirty="0"/>
          </a:p>
          <a:p>
            <a:r>
              <a:rPr lang="nl-BE" dirty="0"/>
              <a:t>Vul als voornaam: bernard</a:t>
            </a:r>
          </a:p>
          <a:p>
            <a:r>
              <a:rPr lang="nl-BE" dirty="0"/>
              <a:t>Achternaam: busschaert</a:t>
            </a:r>
          </a:p>
          <a:p>
            <a:r>
              <a:rPr lang="nl-BE" dirty="0" err="1"/>
              <a:t>Émail</a:t>
            </a:r>
            <a:r>
              <a:rPr lang="nl-BE" dirty="0"/>
              <a:t> adres :bbusschaert@outlook.com</a:t>
            </a:r>
          </a:p>
          <a:p>
            <a:r>
              <a:rPr lang="nl-BE" dirty="0"/>
              <a:t>Deze cursus is een maandelijkse </a:t>
            </a:r>
            <a:r>
              <a:rPr lang="nl-BE" dirty="0" err="1"/>
              <a:t>informatie,,weet</a:t>
            </a:r>
            <a:r>
              <a:rPr lang="nl-BE" dirty="0"/>
              <a:t> me te zeggen wat jullie daarvan vinden??</a:t>
            </a:r>
          </a:p>
          <a:p>
            <a:r>
              <a:rPr lang="nl-BE" dirty="0"/>
              <a:t>Vergeet niet 21 februari  woensdag 3 van de maand </a:t>
            </a:r>
            <a:r>
              <a:rPr lang="nl-BE" dirty="0" err="1"/>
              <a:t>rbk</a:t>
            </a:r>
            <a:r>
              <a:rPr lang="nl-BE" dirty="0"/>
              <a:t>  vergadering scharpoort om 19 uur</a:t>
            </a:r>
          </a:p>
        </p:txBody>
      </p:sp>
    </p:spTree>
    <p:extLst>
      <p:ext uri="{BB962C8B-B14F-4D97-AF65-F5344CB8AC3E}">
        <p14:creationId xmlns:p14="http://schemas.microsoft.com/office/powerpoint/2010/main" val="151302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BE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B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B3CEA1-88D9-42FB-88ED-1E9807FE6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B400873-E480-5460-1B87-9FADD7C30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l="2884" r="672" b="1"/>
          <a:stretch/>
        </p:blipFill>
        <p:spPr>
          <a:xfrm>
            <a:off x="1143912" y="643467"/>
            <a:ext cx="9904176" cy="557106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A6C928E-4252-4F33-8C34-E50A12A3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4794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94</Words>
  <Application>Microsoft Office PowerPoint</Application>
  <PresentationFormat>Breedbeeld</PresentationFormat>
  <Paragraphs>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3</vt:lpstr>
      <vt:lpstr>Ion</vt:lpstr>
      <vt:lpstr>Vector vest  video ons hulp bij beleggen voor jou  busschaert&amp;co bv  mexem.com www.busschaert.eu</vt:lpstr>
      <vt:lpstr>https://attendee.gotowebinar.com/recording/5907646725922899456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vest  video ons hulp bij beleggen voor jou  busschaert&amp;co bv  mexem.com www.busschaert.eu</dc:title>
  <dc:creator>bernard busschaert</dc:creator>
  <cp:lastModifiedBy>bernard busschaert</cp:lastModifiedBy>
  <cp:revision>1</cp:revision>
  <dcterms:created xsi:type="dcterms:W3CDTF">2024-02-01T10:46:14Z</dcterms:created>
  <dcterms:modified xsi:type="dcterms:W3CDTF">2024-02-01T11:00:21Z</dcterms:modified>
</cp:coreProperties>
</file>