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18" r:id="rId1"/>
  </p:sldMasterIdLst>
  <p:notesMasterIdLst>
    <p:notesMasterId r:id="rId40"/>
  </p:notesMasterIdLst>
  <p:sldIdLst>
    <p:sldId id="256" r:id="rId2"/>
    <p:sldId id="505" r:id="rId3"/>
    <p:sldId id="476" r:id="rId4"/>
    <p:sldId id="258" r:id="rId5"/>
    <p:sldId id="509" r:id="rId6"/>
    <p:sldId id="511" r:id="rId7"/>
    <p:sldId id="460" r:id="rId8"/>
    <p:sldId id="260" r:id="rId9"/>
    <p:sldId id="439" r:id="rId10"/>
    <p:sldId id="501" r:id="rId11"/>
    <p:sldId id="502" r:id="rId12"/>
    <p:sldId id="503" r:id="rId13"/>
    <p:sldId id="264" r:id="rId14"/>
    <p:sldId id="466" r:id="rId15"/>
    <p:sldId id="507" r:id="rId16"/>
    <p:sldId id="465" r:id="rId17"/>
    <p:sldId id="404" r:id="rId18"/>
    <p:sldId id="336" r:id="rId19"/>
    <p:sldId id="462" r:id="rId20"/>
    <p:sldId id="272" r:id="rId21"/>
    <p:sldId id="496" r:id="rId22"/>
    <p:sldId id="274" r:id="rId23"/>
    <p:sldId id="380" r:id="rId24"/>
    <p:sldId id="403" r:id="rId25"/>
    <p:sldId id="419" r:id="rId26"/>
    <p:sldId id="420" r:id="rId27"/>
    <p:sldId id="421" r:id="rId28"/>
    <p:sldId id="422" r:id="rId29"/>
    <p:sldId id="477" r:id="rId30"/>
    <p:sldId id="478" r:id="rId31"/>
    <p:sldId id="479" r:id="rId32"/>
    <p:sldId id="480" r:id="rId33"/>
    <p:sldId id="481" r:id="rId34"/>
    <p:sldId id="482" r:id="rId35"/>
    <p:sldId id="483" r:id="rId36"/>
    <p:sldId id="344" r:id="rId37"/>
    <p:sldId id="400" r:id="rId38"/>
    <p:sldId id="386" r:id="rId39"/>
  </p:sldIdLst>
  <p:sldSz cx="11518900" cy="6477000"/>
  <p:notesSz cx="9929813" cy="6797675"/>
  <p:embeddedFontLst>
    <p:embeddedFont>
      <p:font typeface="Arial Black" panose="020B0A04020102020204" pitchFamily="34" charset="0"/>
      <p:bold r:id="rId41"/>
    </p:embeddedFont>
    <p:embeddedFont>
      <p:font typeface="Constantia" panose="02030602050306030303" pitchFamily="18" charset="0"/>
      <p:regular r:id="rId42"/>
      <p:bold r:id="rId43"/>
      <p:italic r:id="rId44"/>
      <p:boldItalic r:id="rId45"/>
    </p:embeddedFont>
    <p:embeddedFont>
      <p:font typeface="LJQQAM+ITC Zapf Chancery Medium Italic" panose="020B0604020202020204"/>
      <p:regular r:id="rId46"/>
    </p:embeddedFont>
    <p:embeddedFont>
      <p:font typeface="Wingdings 3" panose="05040102010807070707" pitchFamily="18" charset="2"/>
      <p:regular r:id="rId47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09"/>
            <p14:sldId id="511"/>
          </p14:sldIdLst>
        </p14:section>
        <p14:section name="Naamloze sectie" id="{8755B586-2486-49CE-8420-C76D66869903}">
          <p14:sldIdLst>
            <p14:sldId id="460"/>
            <p14:sldId id="260"/>
            <p14:sldId id="439"/>
            <p14:sldId id="501"/>
            <p14:sldId id="502"/>
            <p14:sldId id="503"/>
            <p14:sldId id="264"/>
            <p14:sldId id="466"/>
            <p14:sldId id="507"/>
            <p14:sldId id="465"/>
            <p14:sldId id="404"/>
            <p14:sldId id="336"/>
            <p14:sldId id="462"/>
            <p14:sldId id="272"/>
            <p14:sldId id="496"/>
            <p14:sldId id="274"/>
            <p14:sldId id="380"/>
            <p14:sldId id="403"/>
            <p14:sldId id="419"/>
            <p14:sldId id="420"/>
            <p14:sldId id="421"/>
            <p14:sldId id="422"/>
            <p14:sldId id="477"/>
            <p14:sldId id="478"/>
            <p14:sldId id="479"/>
            <p14:sldId id="480"/>
            <p14:sldId id="481"/>
            <p14:sldId id="482"/>
            <p14:sldId id="483"/>
            <p14:sldId id="344"/>
            <p14:sldId id="400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CE9461-ADC7-43BF-8AFE-7AFB63B84CB5}" v="3" dt="2024-02-06T08:30:01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>
      <p:cViewPr varScale="1">
        <p:scale>
          <a:sx n="109" d="100"/>
          <a:sy n="109" d="100"/>
        </p:scale>
        <p:origin x="138" y="27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548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5638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DE LAASTE 3000 JAAR IS ER MAAR WEINIG VERANDERD OP DEZE AARDE OM UW VERMOGEN AFTESCHERMEN  TEGEN KOOPKRACHTVERLIES</a:t>
          </a:r>
          <a:endParaRPr lang="en-US" sz="1200" kern="1200"/>
        </a:p>
      </dsp:txBody>
      <dsp:txXfrm>
        <a:off x="32213" y="88596"/>
        <a:ext cx="3384326" cy="595453"/>
      </dsp:txXfrm>
    </dsp:sp>
    <dsp:sp modelId="{73DA6E23-222E-4423-8948-6E9F4617F3DD}">
      <dsp:nvSpPr>
        <dsp:cNvPr id="0" name=""/>
        <dsp:cNvSpPr/>
      </dsp:nvSpPr>
      <dsp:spPr>
        <a:xfrm>
          <a:off x="0" y="75082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BEURZEN.OBLIGATIES ALLES ZAL IN WAARDE VERMINDEREN</a:t>
          </a:r>
          <a:endParaRPr lang="en-US" sz="1200" kern="1200"/>
        </a:p>
      </dsp:txBody>
      <dsp:txXfrm>
        <a:off x="32213" y="783036"/>
        <a:ext cx="3384326" cy="595453"/>
      </dsp:txXfrm>
    </dsp:sp>
    <dsp:sp modelId="{25FFA75A-14B9-4430-BF3A-8547943A3082}">
      <dsp:nvSpPr>
        <dsp:cNvPr id="0" name=""/>
        <dsp:cNvSpPr/>
      </dsp:nvSpPr>
      <dsp:spPr>
        <a:xfrm>
          <a:off x="0" y="144526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UITSLUITEND FYSISCH GOUD KAN U BEHOEDEN VAN DIT VERLIES</a:t>
          </a:r>
          <a:endParaRPr lang="en-US" sz="1200" kern="1200"/>
        </a:p>
      </dsp:txBody>
      <dsp:txXfrm>
        <a:off x="32213" y="1477476"/>
        <a:ext cx="3384326" cy="595453"/>
      </dsp:txXfrm>
    </dsp:sp>
    <dsp:sp modelId="{295320C5-78FA-4109-9C97-D900B70013E4}">
      <dsp:nvSpPr>
        <dsp:cNvPr id="0" name=""/>
        <dsp:cNvSpPr/>
      </dsp:nvSpPr>
      <dsp:spPr>
        <a:xfrm>
          <a:off x="0" y="213970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GOUDSTAVEN BEHOUDEN AL SINDS 3000JAAR STEEDS HUN KOOPKRACHT</a:t>
          </a:r>
          <a:endParaRPr lang="en-US" sz="1200" kern="1200"/>
        </a:p>
      </dsp:txBody>
      <dsp:txXfrm>
        <a:off x="32213" y="2171916"/>
        <a:ext cx="3384326" cy="595453"/>
      </dsp:txXfrm>
    </dsp:sp>
    <dsp:sp modelId="{E096775B-7B39-4BF8-99D3-60B2B4E8F1F1}">
      <dsp:nvSpPr>
        <dsp:cNvPr id="0" name=""/>
        <dsp:cNvSpPr/>
      </dsp:nvSpPr>
      <dsp:spPr>
        <a:xfrm>
          <a:off x="0" y="283414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EN JA AZIE EN CHINA GELOVEN MASSAAL DAARIN</a:t>
          </a:r>
          <a:endParaRPr lang="en-US" sz="1200" kern="1200"/>
        </a:p>
      </dsp:txBody>
      <dsp:txXfrm>
        <a:off x="32213" y="2866356"/>
        <a:ext cx="3384326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7/02/2024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51A10-B988-D86F-E2DF-651C031AD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863" y="1060009"/>
            <a:ext cx="8639175" cy="2254956"/>
          </a:xfrm>
        </p:spPr>
        <p:txBody>
          <a:bodyPr anchor="b"/>
          <a:lstStyle>
            <a:lvl1pPr algn="ctr"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C476F7-6169-3D0F-2C22-C4422C9E2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863" y="3401925"/>
            <a:ext cx="8639175" cy="1563775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780" indent="0" algn="ctr">
              <a:buNone/>
              <a:defRPr sz="1889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7F06ED-7EAE-C540-69A2-F620FF5C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EA42CB-5E6B-4013-9A6A-ECD7B50D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E2000F-BDAD-175D-1AFE-09BCE519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3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33752-0BD7-B61B-30F5-35666AC3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4A474A-1BF9-9AFF-17BF-7AAB87776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A5C8E6-10E2-F851-7665-FB541BA7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176F44-B3C9-E142-02F8-FE85E3C2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FFAF34-41FC-FFB6-F16B-1A5A1AF4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37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4A40EEA-460C-AFA9-E0FA-CA2B31099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3213" y="344840"/>
            <a:ext cx="2483763" cy="548895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501614-7E56-223F-8D04-6746CDCD1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1924" y="344840"/>
            <a:ext cx="7307302" cy="548895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C88245-8D4F-984A-5DC1-CFD0DF3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2E08D5-CDF9-4C27-1C1B-474DD9E7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3823E-B87F-3342-CDFC-690190D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55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78130-8D84-FEBD-4CE6-0BA46E08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0DC2E2-3C5A-1560-FC16-A0BAD877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EE11C8-2C36-B443-BC57-34370679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53A02C-4824-DDC2-66F0-A323349E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D6727B-B534-7B50-961C-0B3CDAE5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08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BE889-A5E6-1AB4-C3F7-130CC151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5" y="1614753"/>
            <a:ext cx="9935051" cy="2694252"/>
          </a:xfrm>
        </p:spPr>
        <p:txBody>
          <a:bodyPr anchor="b"/>
          <a:lstStyle>
            <a:lvl1pPr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DCA46A-9075-71D6-DBA8-74FC31C9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25" y="4334493"/>
            <a:ext cx="9935051" cy="1416843"/>
          </a:xfrm>
        </p:spPr>
        <p:txBody>
          <a:bodyPr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431780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BEC85-21DC-A5B7-62AC-056B48FE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4D80E5-BB83-09A2-6496-345B0DD5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ABA98-5823-110E-A18F-AD25B036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7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81746-DA2F-3502-5F63-05231F4A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46B99-8B9D-47C3-E995-82982FF6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24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0CAF88-52D1-9F52-0EAE-BCA01C84A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443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2CB558-7352-545D-9C0B-B1C09C41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2/7/2024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50DCB5-39E2-BC65-FD00-AEEECACA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4AA0EB-630D-C95D-70A9-C7EE51E8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5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D6CC-FCDA-F7DB-4877-7C1DFA5F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344841"/>
            <a:ext cx="9935051" cy="12519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F58371-30BE-DD7F-F8D2-E053024E4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25" y="1587765"/>
            <a:ext cx="4873034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7AF33F-E64C-1C4A-23BE-F3D3A51B1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425" y="2365904"/>
            <a:ext cx="4873034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BFF387-0AD2-4804-AD0C-FDE51A06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443" y="1587765"/>
            <a:ext cx="4897033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ED10AF-8FD5-25E2-BB52-4F9408A81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1443" y="2365904"/>
            <a:ext cx="4897033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3CB69C-73C0-D550-141A-662DDA55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2/7/2024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CC4399-DF25-D443-9E4F-16EBFC70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91B934-1DC8-CC6B-F5C9-D41E4B12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06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0C458-0A33-B142-7C31-894CECDB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D6FA200-52FC-A7B7-8DF9-CE797CF5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2/7/2024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B96D0F-4138-6462-833C-1CAFAB1F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9DDB82-FD18-BDDA-E075-C46CC1C6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5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CD03BD-11C5-332F-887D-54C136DD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2/7/2024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52FE5ED-5815-60DD-A65B-25506E45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7D2854-8642-2273-2515-830956D4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2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87D4B-E8FC-C74F-6068-25BDE896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0D7F2-AA48-1843-6732-FA939447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4E5798-53B4-09CE-7007-08F7226B7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CBAD75-8A85-60A4-A425-B0BB9F80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2/7/2024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F73793-8466-5F4D-EDD3-0E41E132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23CA7B-4124-20FB-DB84-EF94CB67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0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FA267-9E54-0B19-4548-99A40B6E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1CCDAAB-6419-4E39-776B-B2D0ECE37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549CBD-B148-12E0-7F5A-FA8CC2BAF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C81900-7289-0F5F-9D25-D9E02472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2/7/2024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BA928F-B1C5-413D-F985-9A139BC5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CABCCC-343A-E73F-0B82-0E2AC2F6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870020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BB77FB2-E1D2-A00E-3454-9BF5F4D4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125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86F3A7-8917-2A22-B5C3-8812F0B4D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9935051" cy="410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784906-3E76-5CFA-80A9-334A54129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924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52A1AE-4D60-D087-F6AF-F0DEF4E6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636" y="6003220"/>
            <a:ext cx="388762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173EE5-7169-8241-ADD1-E5570B78C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223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525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1.png"/><Relationship Id="rId9" Type="http://schemas.microsoft.com/office/2007/relationships/diagramDrawing" Target="../diagrams/drawin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advisor.mexem.com/login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2/7/2024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07D6673-BC5F-B1DC-559C-15CF2B8F3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165" y="431800"/>
            <a:ext cx="670256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50D1C0-67A7-CE46-A742-AFC35AAA4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2/7/2024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6263E6-0C06-F36A-0186-6E98D37D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13C602-3304-3B65-C3FC-83976FAD0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2/7/2024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E12BCF-3961-8657-985E-6938B6F9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CA4A373-E76D-BAA0-AA9D-1C6D4C9AB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70" y="0"/>
            <a:ext cx="8712968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B62193B-9571-115A-D8D6-41E237D3F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994" y="35144"/>
            <a:ext cx="8352928" cy="644947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97C208-3B63-691E-E62F-10935807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2/7/2024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C13DF73-2244-418B-BD77-1E105C8A9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2/7/2024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2/7/2024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124B30-66CE-5859-FF59-EBE41C495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027" y="0"/>
            <a:ext cx="853484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55459B-71FD-0BCF-DA55-A019D314F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2/7/2024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563493-72B5-5772-F1A5-A90ACCC2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3547A09-A606-D30F-5A48-3239ACFE7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22" y="0"/>
            <a:ext cx="931585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8B15A1F-7E24-E32E-0F67-CFA1EFC3D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507" y="431800"/>
            <a:ext cx="8047885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2/7/2024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2/7/2024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17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C3F72E5-0476-C062-33D6-BCB7C1B01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08" y="0"/>
            <a:ext cx="972968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2/7/2024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C88C09-9773-4C62-DE30-29484649F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83" y="0"/>
            <a:ext cx="911893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5635" y="0"/>
            <a:ext cx="7707098" cy="6477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11796" y="1737668"/>
            <a:ext cx="7707101" cy="4738926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40048" y="-32492"/>
            <a:ext cx="6476999" cy="654117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6F0A94C-2DF4-65F8-EC86-2AC188D9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147" y="431800"/>
            <a:ext cx="7990604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 smtClean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2/7/2024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000" b="0" i="0" smtClean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4" descr="Cameralens">
            <a:extLst>
              <a:ext uri="{FF2B5EF4-FFF2-40B4-BE49-F238E27FC236}">
                <a16:creationId xmlns:a16="http://schemas.microsoft.com/office/drawing/2014/main" id="{73E68A42-D144-3DEE-D1FC-0A864D8C0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5" r="36216" b="-2"/>
          <a:stretch/>
        </p:blipFill>
        <p:spPr>
          <a:xfrm>
            <a:off x="20" y="-1"/>
            <a:ext cx="5111489" cy="6477001"/>
          </a:xfrm>
          <a:prstGeom prst="rect">
            <a:avLst/>
          </a:prstGeom>
        </p:spPr>
      </p:pic>
      <p:sp useBgFill="1">
        <p:nvSpPr>
          <p:cNvPr id="37" name="Rectangle 3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1509" y="0"/>
            <a:ext cx="6407390" cy="215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E2151A-EE03-E96B-1CDA-F8648852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700" y="383146"/>
            <a:ext cx="5163256" cy="14726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 sz="38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0F2B79-6A2D-8BA8-AF32-45273126F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7700" y="2590800"/>
            <a:ext cx="4957643" cy="33026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endParaRPr lang="en-US" sz="1900" dirty="0">
              <a:highlight>
                <a:srgbClr val="FFFF00"/>
              </a:highlight>
            </a:endParaRPr>
          </a:p>
          <a:p>
            <a:pPr indent="-228600" defTabSz="914400"/>
            <a:r>
              <a:rPr lang="en-US" sz="1900" dirty="0">
                <a:highlight>
                  <a:srgbClr val="FFFF00"/>
                </a:highlight>
              </a:rPr>
              <a:t>https://youtu.be/e7c87iaDSXI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051" y="6003219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2/7/2024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412" y="6003219"/>
            <a:ext cx="3023711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D65C0EB-EA3D-02AF-A6C7-B0F7BD77738D}"/>
              </a:ext>
            </a:extLst>
          </p:cNvPr>
          <p:cNvSpPr txBox="1"/>
          <p:nvPr/>
        </p:nvSpPr>
        <p:spPr>
          <a:xfrm>
            <a:off x="5777700" y="3527111"/>
            <a:ext cx="5934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ighlight>
                  <a:srgbClr val="FFFF00"/>
                </a:highlight>
              </a:rPr>
              <a:t>https://youtu.be/e7c87iaDSXI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32FEFFB-5EF2-480D-7A8B-92DF3B345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508" y="24119"/>
            <a:ext cx="6281930" cy="416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2/7/2024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518899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5B9493E-81CE-A8E9-F57F-C3EFE1983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05"/>
          <a:stretch/>
        </p:blipFill>
        <p:spPr>
          <a:xfrm>
            <a:off x="20" y="179"/>
            <a:ext cx="7680053" cy="4997239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49" y="4988750"/>
            <a:ext cx="11519149" cy="1099186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988750"/>
            <a:ext cx="11518899" cy="1498347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84" y="5322290"/>
            <a:ext cx="6699801" cy="848659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680076" y="4988750"/>
            <a:ext cx="3838824" cy="1488833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6" descr="Stapel tijdschriften op een tafel">
            <a:extLst>
              <a:ext uri="{FF2B5EF4-FFF2-40B4-BE49-F238E27FC236}">
                <a16:creationId xmlns:a16="http://schemas.microsoft.com/office/drawing/2014/main" id="{758E7037-6C48-3829-DE8D-97792C641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41" r="7584" b="1"/>
          <a:stretch/>
        </p:blipFill>
        <p:spPr>
          <a:xfrm>
            <a:off x="7680075" y="10"/>
            <a:ext cx="3838824" cy="4997409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2/7/2024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2/7/2024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319290" y="179269"/>
            <a:ext cx="6752558" cy="22837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op 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usa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beurzen</a:t>
            </a:r>
            <a:endParaRPr lang="en-US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Dynamische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2/7/2024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23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7FB6C16-BC4D-20C5-1B8F-0BAE3DDD6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000" y="2475942"/>
            <a:ext cx="5708976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2/7/2024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4562216-4AB3-9908-C816-6B92F2D92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2/7/2024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529FB5-CA0B-6983-EF8C-8BF6A9EED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649932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2/7/2024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26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83532AE-3F1C-1F20-0E02-090A440B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793948"/>
            <a:ext cx="11514667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2/7/2024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02FCFE8-65BA-90D2-C551-96D2ABD0D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937964"/>
            <a:ext cx="11514667" cy="82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2713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2/7/2024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2713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28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ED46669-6338-B403-27B1-92490A3FA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433908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2371B-02B4-F92F-8686-210288C6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28E32B-2665-5BAF-F1AC-04070FEEF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8AF3C2-CAAA-E33C-1384-705946A3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65049B-C50E-857F-9CAA-21FC0097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29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85B7A84-233D-7566-298C-2A4A7F91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337054E-8D3F-17F1-0F28-79E654A52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651"/>
          <a:stretch/>
        </p:blipFill>
        <p:spPr>
          <a:xfrm>
            <a:off x="-289222" y="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2/7/2024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D00FCD4-5E80-3E77-4716-2B44B702EFF5}"/>
              </a:ext>
            </a:extLst>
          </p:cNvPr>
          <p:cNvSpPr txBox="1"/>
          <p:nvPr/>
        </p:nvSpPr>
        <p:spPr>
          <a:xfrm>
            <a:off x="3958760" y="3166492"/>
            <a:ext cx="4176463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BE" sz="3600" b="1" dirty="0">
                <a:solidFill>
                  <a:schemeClr val="bg1"/>
                </a:solidFill>
              </a:rPr>
              <a:t>21 februari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0B6D0-EF9F-8553-19EE-0269FBDE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04B1A5-65CC-8D98-3708-D93E3C138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5D16E0-EF0D-408A-9DD1-22755952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B88604-0970-5778-2A72-C7E2FE79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BDD605E-817D-7300-4015-F437299E5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BCEF2-A8CC-75F6-91B7-457BE318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80FBA3-9E4B-7512-269E-E9D3C0CC3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E1A1A3-3340-7CE0-81C8-10F4B494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1B4AEAD-E712-09D8-6078-745434C3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762341D-D9D4-C4AA-3263-1E976FD3C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225996"/>
            <a:ext cx="11514667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191A2-01A1-E0E8-9C0D-266CA4A2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7C3110-F097-50E4-3F43-300A652AB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A0A6C2-F7DD-6F85-4D8B-AFCD83B2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5AAD5D-B811-C9C4-DE26-08477256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AF983A9-6FC0-1445-0034-800F6ACA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4ABE1-0F39-35EB-5684-92E9533B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CFBE95-E04F-ABBB-118B-57B9CD1CF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CA67A7-96C4-C9F1-F22B-1AEC6FAC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8A2492-C25E-ACE9-F71D-D535C742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1C7349A-AB03-A9E6-085A-3DE27B3B8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FA7F5-9AC2-D819-237C-F1D92030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8C6C11-7D27-3079-B96F-B3E57FA49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16611F-DD7D-6871-8F63-302BEB73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9CE45D-52CA-CDDF-19A5-8AB99AEF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34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4ED0754-14AA-6D65-6E80-8C192C03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482A297-684C-FB98-1E6C-F388B9F06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53" y="653010"/>
            <a:ext cx="6225740" cy="5167609"/>
          </a:xfrm>
          <a:prstGeom prst="rect">
            <a:avLst/>
          </a:prstGeom>
        </p:spPr>
      </p:pic>
      <p:sp>
        <p:nvSpPr>
          <p:cNvPr id="46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03213" y="3150541"/>
            <a:ext cx="3110103" cy="3022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8677" y="588648"/>
            <a:ext cx="3790667" cy="5296333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569D795-72C8-EA43-3507-AB538C2A4422}"/>
              </a:ext>
            </a:extLst>
          </p:cNvPr>
          <p:cNvSpPr/>
          <p:nvPr/>
        </p:nvSpPr>
        <p:spPr>
          <a:xfrm>
            <a:off x="7607932" y="997937"/>
            <a:ext cx="3021122" cy="295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Kijk wat ons systeem vorige zou opgebracht hebben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77718" y="5448640"/>
            <a:ext cx="2049259" cy="3454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2/7/2024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0013" y="4615746"/>
            <a:ext cx="1576963" cy="952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62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35</a:t>
            </a:fld>
            <a:endParaRPr lang="en-US" sz="6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2/7/2024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2/7/2024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>
                <a:highlight>
                  <a:srgbClr val="FF00FF"/>
                </a:highlight>
              </a:rPr>
              <a:t>Je kan reeds in goud beleggen vanaf 400 €</a:t>
            </a:r>
            <a:endParaRPr lang="en-US" sz="3200" b="1" dirty="0">
              <a:highlight>
                <a:srgbClr val="FF00FF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2/7/2024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38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2/7/2024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FCE96-F178-ECC1-DFF3-737457F6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0A885B-A1FA-4372-47C7-E1CF224AD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B174CA-4E67-9A61-D718-96A1B396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8552DF-A7A8-DBFE-49FB-86BA9FB60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5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E171A84-C90F-FCEC-34D9-C8CF4A65D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8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4E17378-A46C-5A37-DD0C-EA7D231F0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1" r="1" b="1397"/>
          <a:stretch/>
        </p:blipFill>
        <p:spPr>
          <a:xfrm>
            <a:off x="-6224" y="10"/>
            <a:ext cx="11525124" cy="6476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5411" y="-4105405"/>
            <a:ext cx="3317134" cy="11527960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377" y="822749"/>
            <a:ext cx="696253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73526C-DE72-F482-13E7-F6CF20E6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2/7/2024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DE4075F-FFB5-E707-8A76-332DBD2E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987797B-01DB-5B39-EF35-74D4F87EC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50" y="4462635"/>
            <a:ext cx="8648700" cy="196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2/7/2024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3167162" y="4390629"/>
            <a:ext cx="5616624" cy="180020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4A84E1-7AAF-92E0-4357-D292062D21C0}"/>
              </a:ext>
            </a:extLst>
          </p:cNvPr>
          <p:cNvSpPr txBox="1"/>
          <p:nvPr/>
        </p:nvSpPr>
        <p:spPr>
          <a:xfrm>
            <a:off x="142827" y="3052472"/>
            <a:ext cx="11108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Mexem</a:t>
            </a:r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</a:rPr>
              <a:t>=https://advisor.mexem.com/login</a:t>
            </a:r>
            <a:endParaRPr lang="en-US" sz="4000" b="1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2/7/2024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65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256C47-61CE-1E82-4520-42268B44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42" y="1636462"/>
            <a:ext cx="10303015" cy="320407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2/7/2024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360</Words>
  <Application>Microsoft Office PowerPoint</Application>
  <PresentationFormat>Aangepast</PresentationFormat>
  <Paragraphs>124</Paragraphs>
  <Slides>38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7" baseType="lpstr">
      <vt:lpstr>Arial Unicode MS</vt:lpstr>
      <vt:lpstr>Arial</vt:lpstr>
      <vt:lpstr>Wingdings 3</vt:lpstr>
      <vt:lpstr>Calibri Light</vt:lpstr>
      <vt:lpstr>Arial Black</vt:lpstr>
      <vt:lpstr>LJQQAM+ITC Zapf Chancery Medium Italic</vt:lpstr>
      <vt:lpstr>Constantia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122</cp:revision>
  <cp:lastPrinted>2023-12-06T10:58:29Z</cp:lastPrinted>
  <dcterms:modified xsi:type="dcterms:W3CDTF">2024-02-07T09:32:28Z</dcterms:modified>
</cp:coreProperties>
</file>