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38"/>
  </p:notesMasterIdLst>
  <p:sldIdLst>
    <p:sldId id="256" r:id="rId2"/>
    <p:sldId id="505" r:id="rId3"/>
    <p:sldId id="476" r:id="rId4"/>
    <p:sldId id="258" r:id="rId5"/>
    <p:sldId id="511" r:id="rId6"/>
    <p:sldId id="460" r:id="rId7"/>
    <p:sldId id="260" r:id="rId8"/>
    <p:sldId id="439" r:id="rId9"/>
    <p:sldId id="501" r:id="rId10"/>
    <p:sldId id="502" r:id="rId11"/>
    <p:sldId id="264" r:id="rId12"/>
    <p:sldId id="466" r:id="rId13"/>
    <p:sldId id="507" r:id="rId14"/>
    <p:sldId id="465" r:id="rId15"/>
    <p:sldId id="404" r:id="rId16"/>
    <p:sldId id="336" r:id="rId17"/>
    <p:sldId id="462" r:id="rId18"/>
    <p:sldId id="272" r:id="rId19"/>
    <p:sldId id="496" r:id="rId20"/>
    <p:sldId id="274" r:id="rId21"/>
    <p:sldId id="380" r:id="rId22"/>
    <p:sldId id="403" r:id="rId23"/>
    <p:sldId id="419" r:id="rId24"/>
    <p:sldId id="420" r:id="rId25"/>
    <p:sldId id="421" r:id="rId26"/>
    <p:sldId id="422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344" r:id="rId35"/>
    <p:sldId id="400" r:id="rId36"/>
    <p:sldId id="386" r:id="rId37"/>
  </p:sldIdLst>
  <p:sldSz cx="11518900" cy="6477000"/>
  <p:notesSz cx="9929813" cy="6797675"/>
  <p:embeddedFontLst>
    <p:embeddedFont>
      <p:font typeface="Arial Black" panose="020B0A04020102020204" pitchFamily="34" charset="0"/>
      <p:bold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LJQQAM+ITC Zapf Chancery Medium Italic" panose="020B0604020202020204"/>
      <p:regular r:id="rId44"/>
    </p:embeddedFont>
    <p:embeddedFont>
      <p:font typeface="Wingdings 3" panose="05040102010807070707" pitchFamily="18" charset="2"/>
      <p:regular r:id="rId45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511"/>
          </p14:sldIdLst>
        </p14:section>
        <p14:section name="Naamloze sectie" id="{8755B586-2486-49CE-8420-C76D66869903}">
          <p14:sldIdLst>
            <p14:sldId id="460"/>
            <p14:sldId id="260"/>
            <p14:sldId id="439"/>
            <p14:sldId id="501"/>
            <p14:sldId id="502"/>
            <p14:sldId id="264"/>
            <p14:sldId id="466"/>
            <p14:sldId id="507"/>
            <p14:sldId id="465"/>
            <p14:sldId id="404"/>
            <p14:sldId id="336"/>
            <p14:sldId id="462"/>
            <p14:sldId id="272"/>
            <p14:sldId id="496"/>
            <p14:sldId id="274"/>
            <p14:sldId id="380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E5F32-70F6-4475-8BDC-F92AE3A216FA}" v="9" dt="2024-02-14T08:42:45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27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14/02/2024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2/14/2024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2/14/2024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ernard@buscchaert.eu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UHuxY5NPx4?feature=oembed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8.png"/><Relationship Id="rId9" Type="http://schemas.microsoft.com/office/2007/relationships/diagramDrawing" Target="../diagrams/drawing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Co_tVd9gA2I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xguam0TKMw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2/14/2024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3C602-3304-3B65-C3FC-83976FA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2/14/2024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E12BCF-3961-8657-985E-6938B6F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D407DEC-1D29-064F-11E5-6589FD012753}"/>
              </a:ext>
            </a:extLst>
          </p:cNvPr>
          <p:cNvSpPr txBox="1"/>
          <p:nvPr/>
        </p:nvSpPr>
        <p:spPr>
          <a:xfrm>
            <a:off x="1078930" y="790228"/>
            <a:ext cx="9145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Iedere week verschijnen prachtige video’s  die boekdelen vertellen over wat je mag doen voor je beleggingen</a:t>
            </a: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Aan jullie om ons te zeggen of mailen of je dit opportuun vindt dat we dit iedere week  doormailen in onze weekberichten</a:t>
            </a: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We danken jullie voor al de reacties daarop   bbusschaert@outlook.com of </a:t>
            </a:r>
            <a:r>
              <a:rPr lang="nl-BE" dirty="0">
                <a:highlight>
                  <a:srgbClr val="FFFF00"/>
                </a:highlight>
                <a:hlinkClick r:id="rId2"/>
              </a:rPr>
              <a:t>bernard@buscchaert.eu</a:t>
            </a:r>
            <a:endParaRPr lang="nl-BE" dirty="0">
              <a:highlight>
                <a:srgbClr val="FFFF00"/>
              </a:highlight>
            </a:endParaRPr>
          </a:p>
          <a:p>
            <a:endParaRPr lang="nl-BE" dirty="0">
              <a:highlight>
                <a:srgbClr val="FFFF00"/>
              </a:highlight>
            </a:endParaRP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Heb je nog andere voorstellen zeg het ons </a:t>
            </a:r>
          </a:p>
          <a:p>
            <a:endParaRPr lang="nl-BE" dirty="0">
              <a:highlight>
                <a:srgbClr val="FFFF00"/>
              </a:highlight>
            </a:endParaRP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Vergeet niet dat wij iedere maand de derde woensdag een vergadering hebben in scharpoort /</a:t>
            </a:r>
            <a:r>
              <a:rPr lang="nl-BE" dirty="0" err="1">
                <a:highlight>
                  <a:srgbClr val="FFFF00"/>
                </a:highlight>
              </a:rPr>
              <a:t>knokke</a:t>
            </a:r>
            <a:r>
              <a:rPr lang="nl-BE" dirty="0">
                <a:highlight>
                  <a:srgbClr val="FFFF00"/>
                </a:highlight>
              </a:rPr>
              <a:t>  voor beleggers die totaal gratis is</a:t>
            </a: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Tot weldra of beter vlgde woensdag de 21 februari</a:t>
            </a:r>
          </a:p>
        </p:txBody>
      </p:sp>
    </p:spTree>
    <p:extLst>
      <p:ext uri="{BB962C8B-B14F-4D97-AF65-F5344CB8AC3E}">
        <p14:creationId xmlns:p14="http://schemas.microsoft.com/office/powerpoint/2010/main" val="321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2/14/2024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12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124B30-66CE-5859-FF59-EBE41C495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27" y="0"/>
            <a:ext cx="853484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5459B-71FD-0BCF-DA55-A019D314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2/14/2024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563493-72B5-5772-F1A5-A90ACCC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3547A09-A606-D30F-5A48-3239ACFE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22" y="0"/>
            <a:ext cx="931585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B15A1F-7E24-E32E-0F67-CFA1EFC3D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507" y="431800"/>
            <a:ext cx="8047885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3F72E5-0476-C062-33D6-BCB7C1B0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8" y="0"/>
            <a:ext cx="972968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C88C09-9773-4C62-DE30-29484649F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83" y="0"/>
            <a:ext cx="911893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635" y="0"/>
            <a:ext cx="7707098" cy="6477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1796" y="1737668"/>
            <a:ext cx="7707101" cy="473892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40048" y="-32492"/>
            <a:ext cx="6476999" cy="654117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F0A94C-2DF4-65F8-EC86-2AC188D9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7" y="431800"/>
            <a:ext cx="7990604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 smtClean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 smtClean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2/14/2024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3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4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02391" cy="6477000"/>
          </a:xfrm>
          <a:prstGeom prst="rect">
            <a:avLst/>
          </a:prstGeom>
          <a:solidFill>
            <a:srgbClr val="985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938" r="-1" b="13938"/>
          <a:stretch/>
        </p:blipFill>
        <p:spPr>
          <a:xfrm>
            <a:off x="4032250" y="908050"/>
            <a:ext cx="6356350" cy="29956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6095E91-3908-539C-849C-D99B1B468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5" r="20608"/>
          <a:stretch/>
        </p:blipFill>
        <p:spPr>
          <a:xfrm>
            <a:off x="4032250" y="3963988"/>
            <a:ext cx="6356350" cy="1600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" y="1959120"/>
            <a:ext cx="2600401" cy="255876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Alle informatie op kantoor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819" y="6003219"/>
            <a:ext cx="1398724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836" y="6003219"/>
            <a:ext cx="52909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7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9" name="Rectangle 7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07" y="344840"/>
            <a:ext cx="10550911" cy="19732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7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3" y="998975"/>
            <a:ext cx="120948" cy="6649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7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9516" y="1322822"/>
            <a:ext cx="1381760" cy="1727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ED35F23-0C68-C7C0-F219-817DAAE11293}"/>
              </a:ext>
            </a:extLst>
          </p:cNvPr>
          <p:cNvSpPr txBox="1"/>
          <p:nvPr/>
        </p:nvSpPr>
        <p:spPr>
          <a:xfrm>
            <a:off x="4960256" y="554220"/>
            <a:ext cx="5769599" cy="812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https://youtu.be/WUHuxY5NPx4</a:t>
            </a:r>
          </a:p>
        </p:txBody>
      </p:sp>
      <p:pic>
        <p:nvPicPr>
          <p:cNvPr id="36" name="Picture 24" descr="Cameralens">
            <a:extLst>
              <a:ext uri="{FF2B5EF4-FFF2-40B4-BE49-F238E27FC236}">
                <a16:creationId xmlns:a16="http://schemas.microsoft.com/office/drawing/2014/main" id="{73E68A42-D144-3DEE-D1FC-0A864D8C0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05" r="36216" b="-2"/>
          <a:stretch/>
        </p:blipFill>
        <p:spPr>
          <a:xfrm>
            <a:off x="1605381" y="2617803"/>
            <a:ext cx="2596661" cy="3290316"/>
          </a:xfrm>
          <a:prstGeom prst="rect">
            <a:avLst/>
          </a:prstGeom>
        </p:spPr>
      </p:pic>
      <p:pic>
        <p:nvPicPr>
          <p:cNvPr id="12" name="Onlinemedia 11" title="Greatest Financial Crisis And Housing Market Crash In History (2024 -) With Mike Maloney">
            <a:hlinkClick r:id="" action="ppaction://media"/>
            <a:extLst>
              <a:ext uri="{FF2B5EF4-FFF2-40B4-BE49-F238E27FC236}">
                <a16:creationId xmlns:a16="http://schemas.microsoft.com/office/drawing/2014/main" id="{F02EE182-E87B-0F14-EF29-DBAFEB5970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77181" y="2527464"/>
            <a:ext cx="6697537" cy="378410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505" y="6003219"/>
            <a:ext cx="2390171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2/14/2024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463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A9A651E-B364-AD52-BA00-570BC926E2B7}"/>
              </a:ext>
            </a:extLst>
          </p:cNvPr>
          <p:cNvSpPr/>
          <p:nvPr/>
        </p:nvSpPr>
        <p:spPr>
          <a:xfrm>
            <a:off x="574061" y="651602"/>
            <a:ext cx="4064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Kijk naar onze video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2EA7710-46BB-38A2-8BD5-579AF387E5CA}"/>
              </a:ext>
            </a:extLst>
          </p:cNvPr>
          <p:cNvSpPr txBox="1"/>
          <p:nvPr/>
        </p:nvSpPr>
        <p:spPr>
          <a:xfrm>
            <a:off x="5039370" y="1663947"/>
            <a:ext cx="581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nl ondertitels  ga naar instelling en voeg ondertitels en nadien vertaling nl=</a:t>
            </a:r>
            <a:r>
              <a:rPr lang="nl-BE" dirty="0" err="1"/>
              <a:t>dutch</a:t>
            </a:r>
            <a:r>
              <a:rPr lang="nl-BE" dirty="0"/>
              <a:t> of frans</a:t>
            </a:r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2/14/2024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319290" y="179269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op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usa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beurzen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Dynamische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beleggers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2/14/2024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D52000-A0E2-3485-1B0F-42EAD4007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3" r="1" b="9513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2/14/2024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22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99CC0A-FB5A-6032-1F4C-2E0D3EE11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2" r="1" b="9415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2/14/2024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23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489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3534" y="521296"/>
            <a:ext cx="10391831" cy="509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D0C5C7-63A9-57F3-6B34-63BB569A6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4" r="1" b="10303"/>
          <a:stretch/>
        </p:blipFill>
        <p:spPr>
          <a:xfrm>
            <a:off x="791924" y="712250"/>
            <a:ext cx="9935051" cy="4718043"/>
          </a:xfrm>
          <a:prstGeom prst="rect">
            <a:avLst/>
          </a:prstGeom>
        </p:spPr>
      </p:pic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3534" y="5978115"/>
            <a:ext cx="10392927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effectLst/>
              </a:rPr>
              <a:pPr>
                <a:spcAft>
                  <a:spcPts val="600"/>
                </a:spcAft>
              </a:pPr>
              <a:t>2/14/2024</a:t>
            </a:fld>
            <a:endParaRPr lang="en-US" sz="1200" b="0" i="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effectLst/>
              </a:rPr>
              <a:pPr>
                <a:spcAft>
                  <a:spcPts val="600"/>
                </a:spcAft>
              </a:pPr>
              <a:t>24</a:t>
            </a:fld>
            <a:endParaRPr lang="en-US" sz="12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2/14/2024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E6524C-5F25-1A0C-D5D2-04AB85F3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2/14/2024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79DFBD-51A5-9D2F-56EA-699BCC2E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348BF26-809A-83D2-59A6-CABCD1A80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582655-6C49-CE3C-DD64-457F0A39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5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DE22AF-D823-DD31-310C-263112D1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51"/>
          <a:stretch/>
        </p:blipFill>
        <p:spPr>
          <a:xfrm>
            <a:off x="-289222" y="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3958760" y="3166492"/>
            <a:ext cx="4176463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3600" b="1" dirty="0">
                <a:solidFill>
                  <a:schemeClr val="bg1"/>
                </a:solidFill>
              </a:rPr>
              <a:t>21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590FB79-2A8E-719B-21B5-944B21C6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DC8E28-CEBB-4CAE-BF26-56E3FBDE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2C53082-B164-6AD0-2CD8-7A96040B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03213" y="3150541"/>
            <a:ext cx="3110103" cy="3022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8677" y="588648"/>
            <a:ext cx="3790667" cy="529633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569D795-72C8-EA43-3507-AB538C2A4422}"/>
              </a:ext>
            </a:extLst>
          </p:cNvPr>
          <p:cNvSpPr/>
          <p:nvPr/>
        </p:nvSpPr>
        <p:spPr>
          <a:xfrm>
            <a:off x="7607932" y="997937"/>
            <a:ext cx="3021122" cy="2952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Kijk wat ons systeem vorige zou opgebracht hebben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77718" y="5448640"/>
            <a:ext cx="2049259" cy="3454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2/14/2024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013" y="4615746"/>
            <a:ext cx="1576963" cy="952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2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6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BA6C54-D1DD-BE5D-895F-801B955F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84" y="588648"/>
            <a:ext cx="6646735" cy="54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2/14/2024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2/14/2024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4E17378-A46C-5A37-DD0C-EA7D231F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1" r="1" b="1397"/>
          <a:stretch/>
        </p:blipFill>
        <p:spPr>
          <a:xfrm>
            <a:off x="-6224" y="10"/>
            <a:ext cx="11525124" cy="6476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5411" y="-4105405"/>
            <a:ext cx="3317134" cy="11527960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7" y="822749"/>
            <a:ext cx="696253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3526C-DE72-F482-13E7-F6CF20E6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2/14/2024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E4075F-FFB5-E707-8A76-332DBD2E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168203-A014-7060-949E-ECC73EDD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917" y="4462636"/>
            <a:ext cx="11877750" cy="2013909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47CCCD0-76DB-B3D2-4AC9-65690C368B74}"/>
              </a:ext>
            </a:extLst>
          </p:cNvPr>
          <p:cNvSpPr/>
          <p:nvPr/>
        </p:nvSpPr>
        <p:spPr>
          <a:xfrm>
            <a:off x="4535314" y="128941"/>
            <a:ext cx="5432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Oei de beurs daalt</a:t>
            </a:r>
          </a:p>
        </p:txBody>
      </p:sp>
    </p:spTree>
    <p:extLst>
      <p:ext uri="{BB962C8B-B14F-4D97-AF65-F5344CB8AC3E}">
        <p14:creationId xmlns:p14="http://schemas.microsoft.com/office/powerpoint/2010/main" val="27482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2/14/2024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2/14/2024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5635" y="0"/>
            <a:ext cx="7707098" cy="6477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1796" y="1737668"/>
            <a:ext cx="7707101" cy="473892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40048" y="-32492"/>
            <a:ext cx="6476999" cy="654117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media 1" title="End of the Road: How Money Became Worthless">
            <a:hlinkClick r:id="" action="ppaction://media"/>
            <a:extLst>
              <a:ext uri="{FF2B5EF4-FFF2-40B4-BE49-F238E27FC236}">
                <a16:creationId xmlns:a16="http://schemas.microsoft.com/office/drawing/2014/main" id="{F36A65B7-FDA0-2A28-2219-F003927170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1839" y="431800"/>
            <a:ext cx="9935221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2/14/2024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2/14/2024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6263E6-0C06-F36A-0186-6E98D37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2" name="Onlinemedia 1" title="Principles for Dealing with the Changing World Order by Ray Dalio">
            <a:hlinkClick r:id="" action="ppaction://media"/>
            <a:extLst>
              <a:ext uri="{FF2B5EF4-FFF2-40B4-BE49-F238E27FC236}">
                <a16:creationId xmlns:a16="http://schemas.microsoft.com/office/drawing/2014/main" id="{F48F8E0C-B397-F56A-DB3A-E13E573274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146333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458</Words>
  <Application>Microsoft Office PowerPoint</Application>
  <PresentationFormat>Aangepast</PresentationFormat>
  <Paragraphs>133</Paragraphs>
  <Slides>36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5" baseType="lpstr">
      <vt:lpstr>Arial Black</vt:lpstr>
      <vt:lpstr>Constantia</vt:lpstr>
      <vt:lpstr>Calibri</vt:lpstr>
      <vt:lpstr>Arial Unicode MS</vt:lpstr>
      <vt:lpstr>Arial</vt:lpstr>
      <vt:lpstr>Wingdings 3</vt:lpstr>
      <vt:lpstr>Calibri Light</vt:lpstr>
      <vt:lpstr>LJQQAM+ITC Zapf Chancery Medium Italic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123</cp:revision>
  <cp:lastPrinted>2023-12-06T10:58:29Z</cp:lastPrinted>
  <dcterms:modified xsi:type="dcterms:W3CDTF">2024-02-14T09:41:29Z</dcterms:modified>
</cp:coreProperties>
</file>