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3"/>
  </p:notesMasterIdLst>
  <p:sldIdLst>
    <p:sldId id="256" r:id="rId2"/>
    <p:sldId id="505" r:id="rId3"/>
    <p:sldId id="476" r:id="rId4"/>
    <p:sldId id="258" r:id="rId5"/>
    <p:sldId id="511" r:id="rId6"/>
    <p:sldId id="518" r:id="rId7"/>
    <p:sldId id="460" r:id="rId8"/>
    <p:sldId id="260" r:id="rId9"/>
    <p:sldId id="513" r:id="rId10"/>
    <p:sldId id="512" r:id="rId11"/>
    <p:sldId id="501" r:id="rId12"/>
    <p:sldId id="514" r:id="rId13"/>
    <p:sldId id="517" r:id="rId14"/>
    <p:sldId id="264" r:id="rId15"/>
    <p:sldId id="515" r:id="rId16"/>
    <p:sldId id="466" r:id="rId17"/>
    <p:sldId id="507" r:id="rId18"/>
    <p:sldId id="465" r:id="rId19"/>
    <p:sldId id="404" r:id="rId20"/>
    <p:sldId id="336" r:id="rId21"/>
    <p:sldId id="462" r:id="rId22"/>
    <p:sldId id="272" r:id="rId23"/>
    <p:sldId id="496" r:id="rId24"/>
    <p:sldId id="516" r:id="rId25"/>
    <p:sldId id="274" r:id="rId26"/>
    <p:sldId id="380" r:id="rId27"/>
    <p:sldId id="403" r:id="rId28"/>
    <p:sldId id="419" r:id="rId29"/>
    <p:sldId id="420" r:id="rId30"/>
    <p:sldId id="421" r:id="rId31"/>
    <p:sldId id="422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344" r:id="rId40"/>
    <p:sldId id="400" r:id="rId41"/>
    <p:sldId id="386" r:id="rId42"/>
  </p:sldIdLst>
  <p:sldSz cx="11518900" cy="6477000"/>
  <p:notesSz cx="9929813" cy="6797675"/>
  <p:embeddedFontLst>
    <p:embeddedFont>
      <p:font typeface="Arial Black" panose="020B0A04020102020204" pitchFamily="34" charset="0"/>
      <p:bold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1"/>
            <p14:sldId id="518"/>
          </p14:sldIdLst>
        </p14:section>
        <p14:section name="Naamloze sectie" id="{8755B586-2486-49CE-8420-C76D66869903}">
          <p14:sldIdLst>
            <p14:sldId id="460"/>
            <p14:sldId id="260"/>
            <p14:sldId id="513"/>
            <p14:sldId id="512"/>
            <p14:sldId id="501"/>
            <p14:sldId id="514"/>
            <p14:sldId id="517"/>
            <p14:sldId id="264"/>
            <p14:sldId id="515"/>
            <p14:sldId id="466"/>
            <p14:sldId id="507"/>
            <p14:sldId id="465"/>
            <p14:sldId id="404"/>
            <p14:sldId id="336"/>
            <p14:sldId id="462"/>
            <p14:sldId id="272"/>
            <p14:sldId id="496"/>
            <p14:sldId id="516"/>
            <p14:sldId id="274"/>
            <p14:sldId id="380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6587D-6925-48CE-9040-6FB597365F9F}" v="5" dt="2024-02-21T08:50:25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2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AF46587D-6925-48CE-9040-6FB597365F9F}"/>
    <pc:docChg chg="undo custSel addSld delSld modSld modSection">
      <pc:chgData name="bernard busschaert" userId="3712a37b8b467b77" providerId="LiveId" clId="{AF46587D-6925-48CE-9040-6FB597365F9F}" dt="2024-02-21T09:24:56.690" v="547" actId="20577"/>
      <pc:docMkLst>
        <pc:docMk/>
      </pc:docMkLst>
      <pc:sldChg chg="addSp delSp modSp mod">
        <pc:chgData name="bernard busschaert" userId="3712a37b8b467b77" providerId="LiveId" clId="{AF46587D-6925-48CE-9040-6FB597365F9F}" dt="2024-02-20T15:41:17.917" v="50" actId="26606"/>
        <pc:sldMkLst>
          <pc:docMk/>
          <pc:sldMk cId="3012023038" sldId="336"/>
        </pc:sldMkLst>
        <pc:spChg chg="mod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4" creationId="{A4D2D2DC-72D3-4E92-9001-97F4F1F6B96D}"/>
          </ac:spMkLst>
        </pc:spChg>
        <pc:spChg chg="mod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5" creationId="{187C529D-8FE6-4B35-A3C9-E3ADD134161B}"/>
          </ac:spMkLst>
        </pc:spChg>
        <pc:spChg chg="del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20" creationId="{AB8C311F-7253-4AED-9701-7FC0708C41C7}"/>
          </ac:spMkLst>
        </pc:spChg>
        <pc:spChg chg="del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22" creationId="{E2384209-CB15-4CDF-9D31-C44FD9A3F20D}"/>
          </ac:spMkLst>
        </pc:spChg>
        <pc:spChg chg="del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24" creationId="{2633B3B5-CC90-43F0-8714-D31D1F3F0209}"/>
          </ac:spMkLst>
        </pc:spChg>
        <pc:spChg chg="del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26" creationId="{A8D57A06-A426-446D-B02C-A2DC6B62E45E}"/>
          </ac:spMkLst>
        </pc:spChg>
        <pc:spChg chg="add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31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33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0T15:41:17.917" v="50" actId="26606"/>
          <ac:spMkLst>
            <pc:docMk/>
            <pc:sldMk cId="3012023038" sldId="336"/>
            <ac:spMk id="35" creationId="{B5EF893B-0491-416E-9D33-BADE9600792A}"/>
          </ac:spMkLst>
        </pc:spChg>
        <pc:picChg chg="del">
          <ac:chgData name="bernard busschaert" userId="3712a37b8b467b77" providerId="LiveId" clId="{AF46587D-6925-48CE-9040-6FB597365F9F}" dt="2024-02-20T15:40:13.874" v="48" actId="478"/>
          <ac:picMkLst>
            <pc:docMk/>
            <pc:sldMk cId="3012023038" sldId="336"/>
            <ac:picMk id="3" creationId="{B0C88C09-9773-4C62-DE30-29484649FD59}"/>
          </ac:picMkLst>
        </pc:picChg>
        <pc:picChg chg="add mod ord">
          <ac:chgData name="bernard busschaert" userId="3712a37b8b467b77" providerId="LiveId" clId="{AF46587D-6925-48CE-9040-6FB597365F9F}" dt="2024-02-20T15:41:17.917" v="50" actId="26606"/>
          <ac:picMkLst>
            <pc:docMk/>
            <pc:sldMk cId="3012023038" sldId="336"/>
            <ac:picMk id="6" creationId="{2B536510-FDF1-C0E9-78E3-AFEF16322E1D}"/>
          </ac:picMkLst>
        </pc:picChg>
        <pc:cxnChg chg="add">
          <ac:chgData name="bernard busschaert" userId="3712a37b8b467b77" providerId="LiveId" clId="{AF46587D-6925-48CE-9040-6FB597365F9F}" dt="2024-02-20T15:41:17.917" v="50" actId="26606"/>
          <ac:cxnSpMkLst>
            <pc:docMk/>
            <pc:sldMk cId="3012023038" sldId="336"/>
            <ac:cxnSpMk id="37" creationId="{469F4FF8-F8B0-4630-BA1B-0D8B324CD5FF}"/>
          </ac:cxnSpMkLst>
        </pc:cxnChg>
      </pc:sldChg>
      <pc:sldChg chg="modSp mod">
        <pc:chgData name="bernard busschaert" userId="3712a37b8b467b77" providerId="LiveId" clId="{AF46587D-6925-48CE-9040-6FB597365F9F}" dt="2024-02-21T09:24:56.690" v="547" actId="20577"/>
        <pc:sldMkLst>
          <pc:docMk/>
          <pc:sldMk cId="991004799" sldId="380"/>
        </pc:sldMkLst>
        <pc:spChg chg="mod">
          <ac:chgData name="bernard busschaert" userId="3712a37b8b467b77" providerId="LiveId" clId="{AF46587D-6925-48CE-9040-6FB597365F9F}" dt="2024-02-21T09:24:56.690" v="547" actId="20577"/>
          <ac:spMkLst>
            <pc:docMk/>
            <pc:sldMk cId="991004799" sldId="380"/>
            <ac:spMk id="9" creationId="{7DB8716D-F4C8-344E-0C79-1E320DFF557F}"/>
          </ac:spMkLst>
        </pc:spChg>
      </pc:sldChg>
      <pc:sldChg chg="addSp delSp modSp mod">
        <pc:chgData name="bernard busschaert" userId="3712a37b8b467b77" providerId="LiveId" clId="{AF46587D-6925-48CE-9040-6FB597365F9F}" dt="2024-02-21T09:10:29.543" v="502" actId="14100"/>
        <pc:sldMkLst>
          <pc:docMk/>
          <pc:sldMk cId="817804989" sldId="403"/>
        </pc:sldMkLst>
        <pc:spChg chg="mod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4" creationId="{66F1AE9E-6479-7941-3042-34B646914B3F}"/>
          </ac:spMkLst>
        </pc:spChg>
        <pc:spChg chg="mod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5" creationId="{95B65265-D503-9502-80AA-31B1B1AF322C}"/>
          </ac:spMkLst>
        </pc:spChg>
        <pc:spChg chg="add del">
          <ac:chgData name="bernard busschaert" userId="3712a37b8b467b77" providerId="LiveId" clId="{AF46587D-6925-48CE-9040-6FB597365F9F}" dt="2024-02-21T09:09:50.496" v="493" actId="26606"/>
          <ac:spMkLst>
            <pc:docMk/>
            <pc:sldMk cId="817804989" sldId="403"/>
            <ac:spMk id="16" creationId="{3DAD86CA-8235-409B-982B-5E7A033E2392}"/>
          </ac:spMkLst>
        </pc:spChg>
        <pc:spChg chg="add del">
          <ac:chgData name="bernard busschaert" userId="3712a37b8b467b77" providerId="LiveId" clId="{AF46587D-6925-48CE-9040-6FB597365F9F}" dt="2024-02-21T09:09:50.496" v="493" actId="26606"/>
          <ac:spMkLst>
            <pc:docMk/>
            <pc:sldMk cId="817804989" sldId="403"/>
            <ac:spMk id="18" creationId="{9F234FBA-3501-47B4-AE0C-AA4AFBC8F603}"/>
          </ac:spMkLst>
        </pc:spChg>
        <pc:spChg chg="add del">
          <ac:chgData name="bernard busschaert" userId="3712a37b8b467b77" providerId="LiveId" clId="{AF46587D-6925-48CE-9040-6FB597365F9F}" dt="2024-02-21T09:09:50.496" v="493" actId="26606"/>
          <ac:spMkLst>
            <pc:docMk/>
            <pc:sldMk cId="817804989" sldId="403"/>
            <ac:spMk id="20" creationId="{B5EF893B-0491-416E-9D33-BADE9600792A}"/>
          </ac:spMkLst>
        </pc:spChg>
        <pc:spChg chg="add del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24" creationId="{AB8C311F-7253-4AED-9701-7FC0708C41C7}"/>
          </ac:spMkLst>
        </pc:spChg>
        <pc:spChg chg="add del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25" creationId="{E2384209-CB15-4CDF-9D31-C44FD9A3F20D}"/>
          </ac:spMkLst>
        </pc:spChg>
        <pc:spChg chg="add del">
          <ac:chgData name="bernard busschaert" userId="3712a37b8b467b77" providerId="LiveId" clId="{AF46587D-6925-48CE-9040-6FB597365F9F}" dt="2024-02-21T09:09:07.139" v="490" actId="26606"/>
          <ac:spMkLst>
            <pc:docMk/>
            <pc:sldMk cId="817804989" sldId="403"/>
            <ac:spMk id="27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21T09:09:07.139" v="490" actId="26606"/>
          <ac:spMkLst>
            <pc:docMk/>
            <pc:sldMk cId="817804989" sldId="403"/>
            <ac:spMk id="29" creationId="{CB44330D-EA18-4254-AA95-EB49948539B8}"/>
          </ac:spMkLst>
        </pc:spChg>
        <pc:spChg chg="add del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31" creationId="{2633B3B5-CC90-43F0-8714-D31D1F3F0209}"/>
          </ac:spMkLst>
        </pc:spChg>
        <pc:spChg chg="add del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33" creationId="{A8D57A06-A426-446D-B02C-A2DC6B62E45E}"/>
          </ac:spMkLst>
        </pc:spChg>
        <pc:spChg chg="add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38" creationId="{32BC26D8-82FB-445E-AA49-62A77D7C1EE0}"/>
          </ac:spMkLst>
        </pc:spChg>
        <pc:spChg chg="add">
          <ac:chgData name="bernard busschaert" userId="3712a37b8b467b77" providerId="LiveId" clId="{AF46587D-6925-48CE-9040-6FB597365F9F}" dt="2024-02-21T09:10:18.037" v="498" actId="26606"/>
          <ac:spMkLst>
            <pc:docMk/>
            <pc:sldMk cId="817804989" sldId="403"/>
            <ac:spMk id="40" creationId="{CB44330D-EA18-4254-AA95-EB49948539B8}"/>
          </ac:spMkLst>
        </pc:spChg>
        <pc:picChg chg="add del">
          <ac:chgData name="bernard busschaert" userId="3712a37b8b467b77" providerId="LiveId" clId="{AF46587D-6925-48CE-9040-6FB597365F9F}" dt="2024-02-21T09:06:10.459" v="487" actId="478"/>
          <ac:picMkLst>
            <pc:docMk/>
            <pc:sldMk cId="817804989" sldId="403"/>
            <ac:picMk id="3" creationId="{8FF11447-02CB-DBBB-C319-1DEECBF18E62}"/>
          </ac:picMkLst>
        </pc:picChg>
        <pc:picChg chg="del">
          <ac:chgData name="bernard busschaert" userId="3712a37b8b467b77" providerId="LiveId" clId="{AF46587D-6925-48CE-9040-6FB597365F9F}" dt="2024-02-20T16:09:33.952" v="269" actId="478"/>
          <ac:picMkLst>
            <pc:docMk/>
            <pc:sldMk cId="817804989" sldId="403"/>
            <ac:picMk id="6" creationId="{87D52000-A0E2-3485-1B0F-42EAD4007D0E}"/>
          </ac:picMkLst>
        </pc:picChg>
        <pc:picChg chg="add del mod ord">
          <ac:chgData name="bernard busschaert" userId="3712a37b8b467b77" providerId="LiveId" clId="{AF46587D-6925-48CE-9040-6FB597365F9F}" dt="2024-02-21T09:09:11.373" v="491" actId="478"/>
          <ac:picMkLst>
            <pc:docMk/>
            <pc:sldMk cId="817804989" sldId="403"/>
            <ac:picMk id="7" creationId="{7ED20E2D-E8E7-61D4-D63B-3578CB663C4D}"/>
          </ac:picMkLst>
        </pc:picChg>
        <pc:picChg chg="add mod ord">
          <ac:chgData name="bernard busschaert" userId="3712a37b8b467b77" providerId="LiveId" clId="{AF46587D-6925-48CE-9040-6FB597365F9F}" dt="2024-02-21T09:10:29.543" v="502" actId="14100"/>
          <ac:picMkLst>
            <pc:docMk/>
            <pc:sldMk cId="817804989" sldId="403"/>
            <ac:picMk id="9" creationId="{A55ADE9E-AB28-1A3F-8FBE-B23519EF4446}"/>
          </ac:picMkLst>
        </pc:picChg>
        <pc:cxnChg chg="add del">
          <ac:chgData name="bernard busschaert" userId="3712a37b8b467b77" providerId="LiveId" clId="{AF46587D-6925-48CE-9040-6FB597365F9F}" dt="2024-02-21T09:09:50.496" v="493" actId="26606"/>
          <ac:cxnSpMkLst>
            <pc:docMk/>
            <pc:sldMk cId="817804989" sldId="403"/>
            <ac:cxnSpMk id="22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0T15:40:08.425" v="47" actId="26606"/>
        <pc:sldMkLst>
          <pc:docMk/>
          <pc:sldMk cId="2094213923" sldId="404"/>
        </pc:sldMkLst>
        <pc:spChg chg="mod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4" creationId="{D6D9F421-152E-4BD5-F87C-853F9886881B}"/>
          </ac:spMkLst>
        </pc:spChg>
        <pc:spChg chg="mod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5" creationId="{9F9B99E1-FAB5-0900-4AFC-46FA2AC632B6}"/>
          </ac:spMkLst>
        </pc:spChg>
        <pc:spChg chg="del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10" creationId="{AB8C311F-7253-4AED-9701-7FC0708C41C7}"/>
          </ac:spMkLst>
        </pc:spChg>
        <pc:spChg chg="del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12" creationId="{E2384209-CB15-4CDF-9D31-C44FD9A3F20D}"/>
          </ac:spMkLst>
        </pc:spChg>
        <pc:spChg chg="del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14" creationId="{2633B3B5-CC90-43F0-8714-D31D1F3F0209}"/>
          </ac:spMkLst>
        </pc:spChg>
        <pc:spChg chg="del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16" creationId="{A8D57A06-A426-446D-B02C-A2DC6B62E45E}"/>
          </ac:spMkLst>
        </pc:spChg>
        <pc:spChg chg="add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21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23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0T15:40:08.425" v="47" actId="26606"/>
          <ac:spMkLst>
            <pc:docMk/>
            <pc:sldMk cId="2094213923" sldId="404"/>
            <ac:spMk id="25" creationId="{B5EF893B-0491-416E-9D33-BADE9600792A}"/>
          </ac:spMkLst>
        </pc:spChg>
        <pc:picChg chg="add del">
          <ac:chgData name="bernard busschaert" userId="3712a37b8b467b77" providerId="LiveId" clId="{AF46587D-6925-48CE-9040-6FB597365F9F}" dt="2024-02-20T15:39:47.521" v="45" actId="478"/>
          <ac:picMkLst>
            <pc:docMk/>
            <pc:sldMk cId="2094213923" sldId="404"/>
            <ac:picMk id="3" creationId="{E1F73697-8C46-6882-6F93-4C957F34951F}"/>
          </ac:picMkLst>
        </pc:picChg>
        <pc:picChg chg="del">
          <ac:chgData name="bernard busschaert" userId="3712a37b8b467b77" providerId="LiveId" clId="{AF46587D-6925-48CE-9040-6FB597365F9F}" dt="2024-02-20T15:38:47.248" v="43" actId="478"/>
          <ac:picMkLst>
            <pc:docMk/>
            <pc:sldMk cId="2094213923" sldId="404"/>
            <ac:picMk id="6" creationId="{2C3F72E5-0476-C062-33D6-BCB7C1B01879}"/>
          </ac:picMkLst>
        </pc:picChg>
        <pc:picChg chg="add mod ord">
          <ac:chgData name="bernard busschaert" userId="3712a37b8b467b77" providerId="LiveId" clId="{AF46587D-6925-48CE-9040-6FB597365F9F}" dt="2024-02-20T15:40:08.425" v="47" actId="26606"/>
          <ac:picMkLst>
            <pc:docMk/>
            <pc:sldMk cId="2094213923" sldId="404"/>
            <ac:picMk id="8" creationId="{743CF16F-8090-1A8D-E430-80905906A09F}"/>
          </ac:picMkLst>
        </pc:picChg>
        <pc:cxnChg chg="add">
          <ac:chgData name="bernard busschaert" userId="3712a37b8b467b77" providerId="LiveId" clId="{AF46587D-6925-48CE-9040-6FB597365F9F}" dt="2024-02-20T15:40:08.425" v="47" actId="26606"/>
          <ac:cxnSpMkLst>
            <pc:docMk/>
            <pc:sldMk cId="2094213923" sldId="404"/>
            <ac:cxnSpMk id="27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1T09:14:32.501" v="505" actId="14100"/>
        <pc:sldMkLst>
          <pc:docMk/>
          <pc:sldMk cId="1002132126" sldId="419"/>
        </pc:sldMkLst>
        <pc:picChg chg="add mod">
          <ac:chgData name="bernard busschaert" userId="3712a37b8b467b77" providerId="LiveId" clId="{AF46587D-6925-48CE-9040-6FB597365F9F}" dt="2024-02-21T09:14:32.501" v="505" actId="14100"/>
          <ac:picMkLst>
            <pc:docMk/>
            <pc:sldMk cId="1002132126" sldId="419"/>
            <ac:picMk id="3" creationId="{79326A94-F4E4-60B5-081C-94F473C408F5}"/>
          </ac:picMkLst>
        </pc:picChg>
        <pc:picChg chg="del">
          <ac:chgData name="bernard busschaert" userId="3712a37b8b467b77" providerId="LiveId" clId="{AF46587D-6925-48CE-9040-6FB597365F9F}" dt="2024-02-20T16:09:36.155" v="270" actId="478"/>
          <ac:picMkLst>
            <pc:docMk/>
            <pc:sldMk cId="1002132126" sldId="419"/>
            <ac:picMk id="6" creationId="{C499CC0A-FB5A-6032-1F4C-2E0D3EE11D91}"/>
          </ac:picMkLst>
        </pc:picChg>
      </pc:sldChg>
      <pc:sldChg chg="addSp delSp modSp mod">
        <pc:chgData name="bernard busschaert" userId="3712a37b8b467b77" providerId="LiveId" clId="{AF46587D-6925-48CE-9040-6FB597365F9F}" dt="2024-02-21T09:14:59.597" v="508" actId="14100"/>
        <pc:sldMkLst>
          <pc:docMk/>
          <pc:sldMk cId="1805676023" sldId="420"/>
        </pc:sldMkLst>
        <pc:picChg chg="add mod">
          <ac:chgData name="bernard busschaert" userId="3712a37b8b467b77" providerId="LiveId" clId="{AF46587D-6925-48CE-9040-6FB597365F9F}" dt="2024-02-21T09:14:59.597" v="508" actId="14100"/>
          <ac:picMkLst>
            <pc:docMk/>
            <pc:sldMk cId="1805676023" sldId="420"/>
            <ac:picMk id="3" creationId="{A5E84271-819E-516E-9B77-4397E95AE700}"/>
          </ac:picMkLst>
        </pc:picChg>
        <pc:picChg chg="del">
          <ac:chgData name="bernard busschaert" userId="3712a37b8b467b77" providerId="LiveId" clId="{AF46587D-6925-48CE-9040-6FB597365F9F}" dt="2024-02-20T16:09:37.952" v="271" actId="478"/>
          <ac:picMkLst>
            <pc:docMk/>
            <pc:sldMk cId="1805676023" sldId="420"/>
            <ac:picMk id="6" creationId="{FFD0C5C7-63A9-57F3-6B34-63BB569A62B8}"/>
          </ac:picMkLst>
        </pc:picChg>
      </pc:sldChg>
      <pc:sldChg chg="addSp delSp modSp mod">
        <pc:chgData name="bernard busschaert" userId="3712a37b8b467b77" providerId="LiveId" clId="{AF46587D-6925-48CE-9040-6FB597365F9F}" dt="2024-02-21T09:15:31.817" v="511" actId="14100"/>
        <pc:sldMkLst>
          <pc:docMk/>
          <pc:sldMk cId="2051211891" sldId="421"/>
        </pc:sldMkLst>
        <pc:picChg chg="add mod">
          <ac:chgData name="bernard busschaert" userId="3712a37b8b467b77" providerId="LiveId" clId="{AF46587D-6925-48CE-9040-6FB597365F9F}" dt="2024-02-21T09:15:31.817" v="511" actId="14100"/>
          <ac:picMkLst>
            <pc:docMk/>
            <pc:sldMk cId="2051211891" sldId="421"/>
            <ac:picMk id="3" creationId="{27D6A318-63DE-D4FB-D375-5C5B1F7EFB88}"/>
          </ac:picMkLst>
        </pc:picChg>
        <pc:picChg chg="del">
          <ac:chgData name="bernard busschaert" userId="3712a37b8b467b77" providerId="LiveId" clId="{AF46587D-6925-48CE-9040-6FB597365F9F}" dt="2024-02-20T16:09:39.858" v="272" actId="478"/>
          <ac:picMkLst>
            <pc:docMk/>
            <pc:sldMk cId="2051211891" sldId="421"/>
            <ac:picMk id="6" creationId="{BFE6524C-5F25-1A0C-D5D2-04AB85F33605}"/>
          </ac:picMkLst>
        </pc:picChg>
      </pc:sldChg>
      <pc:sldChg chg="addSp delSp modSp mod">
        <pc:chgData name="bernard busschaert" userId="3712a37b8b467b77" providerId="LiveId" clId="{AF46587D-6925-48CE-9040-6FB597365F9F}" dt="2024-02-21T09:16:12.117" v="514" actId="14100"/>
        <pc:sldMkLst>
          <pc:docMk/>
          <pc:sldMk cId="4191011050" sldId="422"/>
        </pc:sldMkLst>
        <pc:picChg chg="add mod">
          <ac:chgData name="bernard busschaert" userId="3712a37b8b467b77" providerId="LiveId" clId="{AF46587D-6925-48CE-9040-6FB597365F9F}" dt="2024-02-21T09:16:12.117" v="514" actId="14100"/>
          <ac:picMkLst>
            <pc:docMk/>
            <pc:sldMk cId="4191011050" sldId="422"/>
            <ac:picMk id="3" creationId="{14B58E0C-039B-BD91-421C-C9A3507EBD66}"/>
          </ac:picMkLst>
        </pc:picChg>
        <pc:picChg chg="del">
          <ac:chgData name="bernard busschaert" userId="3712a37b8b467b77" providerId="LiveId" clId="{AF46587D-6925-48CE-9040-6FB597365F9F}" dt="2024-02-20T16:09:42.186" v="273" actId="478"/>
          <ac:picMkLst>
            <pc:docMk/>
            <pc:sldMk cId="4191011050" sldId="422"/>
            <ac:picMk id="6" creationId="{5E79DFBD-51A5-9D2F-56EA-699BCC2EE6A2}"/>
          </ac:picMkLst>
        </pc:picChg>
      </pc:sldChg>
      <pc:sldChg chg="addSp delSp modSp mod">
        <pc:chgData name="bernard busschaert" userId="3712a37b8b467b77" providerId="LiveId" clId="{AF46587D-6925-48CE-9040-6FB597365F9F}" dt="2024-02-20T15:43:56.843" v="53" actId="26606"/>
        <pc:sldMkLst>
          <pc:docMk/>
          <pc:sldMk cId="1422220874" sldId="462"/>
        </pc:sldMkLst>
        <pc:spChg chg="mod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4" creationId="{DC1A989F-2487-A662-DAC6-EC0780B9E11E}"/>
          </ac:spMkLst>
        </pc:spChg>
        <pc:spChg chg="mod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5" creationId="{7EFDBE17-2CA7-30BE-5D04-27CBF7225873}"/>
          </ac:spMkLst>
        </pc:spChg>
        <pc:spChg chg="del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48" creationId="{90A7EAB6-59D3-4325-8DE6-E0CA4009CE53}"/>
          </ac:spMkLst>
        </pc:spChg>
        <pc:spChg chg="del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49" creationId="{AB8C311F-7253-4AED-9701-7FC0708C41C7}"/>
          </ac:spMkLst>
        </pc:spChg>
        <pc:spChg chg="del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50" creationId="{A8D57A06-A426-446D-B02C-A2DC6B62E45E}"/>
          </ac:spMkLst>
        </pc:spChg>
        <pc:spChg chg="del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51" creationId="{FD073016-B734-483B-8953-5BADEE145112}"/>
          </ac:spMkLst>
        </pc:spChg>
        <pc:spChg chg="add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56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58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0T15:43:56.843" v="53" actId="26606"/>
          <ac:spMkLst>
            <pc:docMk/>
            <pc:sldMk cId="1422220874" sldId="462"/>
            <ac:spMk id="60" creationId="{B5EF893B-0491-416E-9D33-BADE9600792A}"/>
          </ac:spMkLst>
        </pc:spChg>
        <pc:picChg chg="add mod ord">
          <ac:chgData name="bernard busschaert" userId="3712a37b8b467b77" providerId="LiveId" clId="{AF46587D-6925-48CE-9040-6FB597365F9F}" dt="2024-02-20T15:43:56.843" v="53" actId="26606"/>
          <ac:picMkLst>
            <pc:docMk/>
            <pc:sldMk cId="1422220874" sldId="462"/>
            <ac:picMk id="3" creationId="{C2A034F9-D69B-735C-40F7-180E2756011A}"/>
          </ac:picMkLst>
        </pc:picChg>
        <pc:picChg chg="del">
          <ac:chgData name="bernard busschaert" userId="3712a37b8b467b77" providerId="LiveId" clId="{AF46587D-6925-48CE-9040-6FB597365F9F}" dt="2024-02-20T15:41:22.349" v="51" actId="478"/>
          <ac:picMkLst>
            <pc:docMk/>
            <pc:sldMk cId="1422220874" sldId="462"/>
            <ac:picMk id="6" creationId="{06F0A94C-2DF4-65F8-EC86-2AC188D935A2}"/>
          </ac:picMkLst>
        </pc:picChg>
        <pc:cxnChg chg="add">
          <ac:chgData name="bernard busschaert" userId="3712a37b8b467b77" providerId="LiveId" clId="{AF46587D-6925-48CE-9040-6FB597365F9F}" dt="2024-02-20T15:43:56.843" v="53" actId="26606"/>
          <ac:cxnSpMkLst>
            <pc:docMk/>
            <pc:sldMk cId="1422220874" sldId="462"/>
            <ac:cxnSpMk id="62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0T15:44:23.168" v="54" actId="26606"/>
        <pc:sldMkLst>
          <pc:docMk/>
          <pc:sldMk cId="850579367" sldId="465"/>
        </pc:sldMkLst>
        <pc:spChg chg="mod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4" creationId="{99B6F23E-88F4-5AEA-F499-18C8AB41CD93}"/>
          </ac:spMkLst>
        </pc:spChg>
        <pc:spChg chg="mod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5" creationId="{02765A0F-EF5A-3094-FC53-E3109EF05C6D}"/>
          </ac:spMkLst>
        </pc:spChg>
        <pc:spChg chg="add del">
          <ac:chgData name="bernard busschaert" userId="3712a37b8b467b77" providerId="LiveId" clId="{AF46587D-6925-48CE-9040-6FB597365F9F}" dt="2024-02-20T15:38:36.723" v="42" actId="26606"/>
          <ac:spMkLst>
            <pc:docMk/>
            <pc:sldMk cId="850579367" sldId="465"/>
            <ac:spMk id="72" creationId="{AB8C311F-7253-4AED-9701-7FC0708C41C7}"/>
          </ac:spMkLst>
        </pc:spChg>
        <pc:spChg chg="add del">
          <ac:chgData name="bernard busschaert" userId="3712a37b8b467b77" providerId="LiveId" clId="{AF46587D-6925-48CE-9040-6FB597365F9F}" dt="2024-02-20T15:38:36.723" v="42" actId="26606"/>
          <ac:spMkLst>
            <pc:docMk/>
            <pc:sldMk cId="850579367" sldId="465"/>
            <ac:spMk id="74" creationId="{E2384209-CB15-4CDF-9D31-C44FD9A3F20D}"/>
          </ac:spMkLst>
        </pc:spChg>
        <pc:spChg chg="add del">
          <ac:chgData name="bernard busschaert" userId="3712a37b8b467b77" providerId="LiveId" clId="{AF46587D-6925-48CE-9040-6FB597365F9F}" dt="2024-02-20T15:38:36.723" v="42" actId="26606"/>
          <ac:spMkLst>
            <pc:docMk/>
            <pc:sldMk cId="850579367" sldId="465"/>
            <ac:spMk id="76" creationId="{2633B3B5-CC90-43F0-8714-D31D1F3F0209}"/>
          </ac:spMkLst>
        </pc:spChg>
        <pc:spChg chg="add del">
          <ac:chgData name="bernard busschaert" userId="3712a37b8b467b77" providerId="LiveId" clId="{AF46587D-6925-48CE-9040-6FB597365F9F}" dt="2024-02-20T15:38:36.723" v="42" actId="26606"/>
          <ac:spMkLst>
            <pc:docMk/>
            <pc:sldMk cId="850579367" sldId="465"/>
            <ac:spMk id="78" creationId="{A8D57A06-A426-446D-B02C-A2DC6B62E45E}"/>
          </ac:spMkLst>
        </pc:spChg>
        <pc:spChg chg="add del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83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85" creationId="{CB44330D-EA18-4254-AA95-EB49948539B8}"/>
          </ac:spMkLst>
        </pc:spChg>
        <pc:spChg chg="add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90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92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0T15:44:23.168" v="54" actId="26606"/>
          <ac:spMkLst>
            <pc:docMk/>
            <pc:sldMk cId="850579367" sldId="465"/>
            <ac:spMk id="94" creationId="{B5EF893B-0491-416E-9D33-BADE9600792A}"/>
          </ac:spMkLst>
        </pc:spChg>
        <pc:picChg chg="del">
          <ac:chgData name="bernard busschaert" userId="3712a37b8b467b77" providerId="LiveId" clId="{AF46587D-6925-48CE-9040-6FB597365F9F}" dt="2024-02-20T15:37:47.623" v="38" actId="478"/>
          <ac:picMkLst>
            <pc:docMk/>
            <pc:sldMk cId="850579367" sldId="465"/>
            <ac:picMk id="3" creationId="{48B15A1F-7E24-E32E-0F67-CFA1EFC3D0D7}"/>
          </ac:picMkLst>
        </pc:picChg>
        <pc:picChg chg="add mod ord">
          <ac:chgData name="bernard busschaert" userId="3712a37b8b467b77" providerId="LiveId" clId="{AF46587D-6925-48CE-9040-6FB597365F9F}" dt="2024-02-20T15:44:23.168" v="54" actId="26606"/>
          <ac:picMkLst>
            <pc:docMk/>
            <pc:sldMk cId="850579367" sldId="465"/>
            <ac:picMk id="6" creationId="{841E930E-9AAF-5EB5-BA57-D8BB816E10CD}"/>
          </ac:picMkLst>
        </pc:picChg>
        <pc:cxnChg chg="add">
          <ac:chgData name="bernard busschaert" userId="3712a37b8b467b77" providerId="LiveId" clId="{AF46587D-6925-48CE-9040-6FB597365F9F}" dt="2024-02-20T15:44:23.168" v="54" actId="26606"/>
          <ac:cxnSpMkLst>
            <pc:docMk/>
            <pc:sldMk cId="850579367" sldId="465"/>
            <ac:cxnSpMk id="96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0T15:36:05.953" v="26" actId="26606"/>
        <pc:sldMkLst>
          <pc:docMk/>
          <pc:sldMk cId="2281943658" sldId="466"/>
        </pc:sldMkLst>
        <pc:spChg chg="mod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4" creationId="{72366F8D-725C-797B-45A4-7A75241B0AE4}"/>
          </ac:spMkLst>
        </pc:spChg>
        <pc:spChg chg="mod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5" creationId="{D6C627DD-858C-44BE-FBEC-FFC77AD542A3}"/>
          </ac:spMkLst>
        </pc:spChg>
        <pc:spChg chg="del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26" creationId="{AB8C311F-7253-4AED-9701-7FC0708C41C7}"/>
          </ac:spMkLst>
        </pc:spChg>
        <pc:spChg chg="del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28" creationId="{E2384209-CB15-4CDF-9D31-C44FD9A3F20D}"/>
          </ac:spMkLst>
        </pc:spChg>
        <pc:spChg chg="del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30" creationId="{2633B3B5-CC90-43F0-8714-D31D1F3F0209}"/>
          </ac:spMkLst>
        </pc:spChg>
        <pc:spChg chg="del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32" creationId="{A8D57A06-A426-446D-B02C-A2DC6B62E45E}"/>
          </ac:spMkLst>
        </pc:spChg>
        <pc:spChg chg="add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37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39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0T15:36:05.953" v="26" actId="26606"/>
          <ac:spMkLst>
            <pc:docMk/>
            <pc:sldMk cId="2281943658" sldId="466"/>
            <ac:spMk id="41" creationId="{B5EF893B-0491-416E-9D33-BADE9600792A}"/>
          </ac:spMkLst>
        </pc:spChg>
        <pc:picChg chg="add del">
          <ac:chgData name="bernard busschaert" userId="3712a37b8b467b77" providerId="LiveId" clId="{AF46587D-6925-48CE-9040-6FB597365F9F}" dt="2024-02-20T15:34:56.340" v="22" actId="478"/>
          <ac:picMkLst>
            <pc:docMk/>
            <pc:sldMk cId="2281943658" sldId="466"/>
            <ac:picMk id="3" creationId="{AFF4CABF-2C78-2E47-99E8-A9622A3FE579}"/>
          </ac:picMkLst>
        </pc:picChg>
        <pc:picChg chg="del">
          <ac:chgData name="bernard busschaert" userId="3712a37b8b467b77" providerId="LiveId" clId="{AF46587D-6925-48CE-9040-6FB597365F9F}" dt="2024-02-20T15:34:44.837" v="20" actId="478"/>
          <ac:picMkLst>
            <pc:docMk/>
            <pc:sldMk cId="2281943658" sldId="466"/>
            <ac:picMk id="6" creationId="{CF124B30-66CE-5859-FF59-EBE41C4951A4}"/>
          </ac:picMkLst>
        </pc:picChg>
        <pc:picChg chg="add del">
          <ac:chgData name="bernard busschaert" userId="3712a37b8b467b77" providerId="LiveId" clId="{AF46587D-6925-48CE-9040-6FB597365F9F}" dt="2024-02-20T15:35:40.645" v="24" actId="478"/>
          <ac:picMkLst>
            <pc:docMk/>
            <pc:sldMk cId="2281943658" sldId="466"/>
            <ac:picMk id="8" creationId="{689D91DA-F139-B29B-AB11-45AEA8EC1F7E}"/>
          </ac:picMkLst>
        </pc:picChg>
        <pc:picChg chg="add mod ord">
          <ac:chgData name="bernard busschaert" userId="3712a37b8b467b77" providerId="LiveId" clId="{AF46587D-6925-48CE-9040-6FB597365F9F}" dt="2024-02-20T15:36:05.953" v="26" actId="26606"/>
          <ac:picMkLst>
            <pc:docMk/>
            <pc:sldMk cId="2281943658" sldId="466"/>
            <ac:picMk id="10" creationId="{213EF660-2510-4D21-FD55-7FF3DC146ED1}"/>
          </ac:picMkLst>
        </pc:picChg>
        <pc:cxnChg chg="add">
          <ac:chgData name="bernard busschaert" userId="3712a37b8b467b77" providerId="LiveId" clId="{AF46587D-6925-48CE-9040-6FB597365F9F}" dt="2024-02-20T15:36:05.953" v="26" actId="26606"/>
          <ac:cxnSpMkLst>
            <pc:docMk/>
            <pc:sldMk cId="2281943658" sldId="466"/>
            <ac:cxnSpMk id="43" creationId="{469F4FF8-F8B0-4630-BA1B-0D8B324CD5FF}"/>
          </ac:cxnSpMkLst>
        </pc:cxnChg>
      </pc:sldChg>
      <pc:sldChg chg="modSp mod">
        <pc:chgData name="bernard busschaert" userId="3712a37b8b467b77" providerId="LiveId" clId="{AF46587D-6925-48CE-9040-6FB597365F9F}" dt="2024-02-20T15:50:55.256" v="123" actId="1076"/>
        <pc:sldMkLst>
          <pc:docMk/>
          <pc:sldMk cId="3010011839" sldId="476"/>
        </pc:sldMkLst>
        <pc:spChg chg="mod">
          <ac:chgData name="bernard busschaert" userId="3712a37b8b467b77" providerId="LiveId" clId="{AF46587D-6925-48CE-9040-6FB597365F9F}" dt="2024-02-20T15:50:55.256" v="123" actId="1076"/>
          <ac:spMkLst>
            <pc:docMk/>
            <pc:sldMk cId="3010011839" sldId="476"/>
            <ac:spMk id="6" creationId="{CD00FCD4-5E80-3E77-4716-2B44B702EFF5}"/>
          </ac:spMkLst>
        </pc:spChg>
      </pc:sldChg>
      <pc:sldChg chg="addSp delSp modSp mod">
        <pc:chgData name="bernard busschaert" userId="3712a37b8b467b77" providerId="LiveId" clId="{AF46587D-6925-48CE-9040-6FB597365F9F}" dt="2024-02-21T09:16:45.701" v="517" actId="14100"/>
        <pc:sldMkLst>
          <pc:docMk/>
          <pc:sldMk cId="1242358366" sldId="477"/>
        </pc:sldMkLst>
        <pc:picChg chg="add mod">
          <ac:chgData name="bernard busschaert" userId="3712a37b8b467b77" providerId="LiveId" clId="{AF46587D-6925-48CE-9040-6FB597365F9F}" dt="2024-02-21T09:16:45.701" v="517" actId="14100"/>
          <ac:picMkLst>
            <pc:docMk/>
            <pc:sldMk cId="1242358366" sldId="477"/>
            <ac:picMk id="7" creationId="{73182A57-49E1-256F-C624-26357DC50F00}"/>
          </ac:picMkLst>
        </pc:picChg>
        <pc:picChg chg="del">
          <ac:chgData name="bernard busschaert" userId="3712a37b8b467b77" providerId="LiveId" clId="{AF46587D-6925-48CE-9040-6FB597365F9F}" dt="2024-02-20T16:09:43.936" v="274" actId="478"/>
          <ac:picMkLst>
            <pc:docMk/>
            <pc:sldMk cId="1242358366" sldId="477"/>
            <ac:picMk id="8" creationId="{8348BF26-809A-83D2-59A6-CABCD1A80371}"/>
          </ac:picMkLst>
        </pc:picChg>
      </pc:sldChg>
      <pc:sldChg chg="addSp delSp modSp mod">
        <pc:chgData name="bernard busschaert" userId="3712a37b8b467b77" providerId="LiveId" clId="{AF46587D-6925-48CE-9040-6FB597365F9F}" dt="2024-02-21T09:17:40.849" v="520" actId="14100"/>
        <pc:sldMkLst>
          <pc:docMk/>
          <pc:sldMk cId="217700674" sldId="478"/>
        </pc:sldMkLst>
        <pc:picChg chg="add mod">
          <ac:chgData name="bernard busschaert" userId="3712a37b8b467b77" providerId="LiveId" clId="{AF46587D-6925-48CE-9040-6FB597365F9F}" dt="2024-02-21T09:17:40.849" v="520" actId="14100"/>
          <ac:picMkLst>
            <pc:docMk/>
            <pc:sldMk cId="217700674" sldId="478"/>
            <ac:picMk id="7" creationId="{B34D0986-9281-CD7D-78DF-447604189C45}"/>
          </ac:picMkLst>
        </pc:picChg>
        <pc:picChg chg="del">
          <ac:chgData name="bernard busschaert" userId="3712a37b8b467b77" providerId="LiveId" clId="{AF46587D-6925-48CE-9040-6FB597365F9F}" dt="2024-02-20T16:09:45.923" v="275" actId="478"/>
          <ac:picMkLst>
            <pc:docMk/>
            <pc:sldMk cId="217700674" sldId="478"/>
            <ac:picMk id="8" creationId="{D8582655-6C49-CE3C-DD64-457F0A391DA5}"/>
          </ac:picMkLst>
        </pc:picChg>
      </pc:sldChg>
      <pc:sldChg chg="addSp delSp modSp mod">
        <pc:chgData name="bernard busschaert" userId="3712a37b8b467b77" providerId="LiveId" clId="{AF46587D-6925-48CE-9040-6FB597365F9F}" dt="2024-02-21T09:18:18.232" v="523" actId="14100"/>
        <pc:sldMkLst>
          <pc:docMk/>
          <pc:sldMk cId="731221024" sldId="479"/>
        </pc:sldMkLst>
        <pc:picChg chg="add mod">
          <ac:chgData name="bernard busschaert" userId="3712a37b8b467b77" providerId="LiveId" clId="{AF46587D-6925-48CE-9040-6FB597365F9F}" dt="2024-02-21T09:18:18.232" v="523" actId="14100"/>
          <ac:picMkLst>
            <pc:docMk/>
            <pc:sldMk cId="731221024" sldId="479"/>
            <ac:picMk id="7" creationId="{5BBABC80-0C74-01BD-1702-1A6B845E6615}"/>
          </ac:picMkLst>
        </pc:picChg>
        <pc:picChg chg="del">
          <ac:chgData name="bernard busschaert" userId="3712a37b8b467b77" providerId="LiveId" clId="{AF46587D-6925-48CE-9040-6FB597365F9F}" dt="2024-02-20T16:09:49.040" v="276" actId="478"/>
          <ac:picMkLst>
            <pc:docMk/>
            <pc:sldMk cId="731221024" sldId="479"/>
            <ac:picMk id="8" creationId="{55DE22AF-D823-DD31-310C-263112D1D064}"/>
          </ac:picMkLst>
        </pc:picChg>
      </pc:sldChg>
      <pc:sldChg chg="addSp delSp modSp mod">
        <pc:chgData name="bernard busschaert" userId="3712a37b8b467b77" providerId="LiveId" clId="{AF46587D-6925-48CE-9040-6FB597365F9F}" dt="2024-02-21T09:18:53.578" v="526" actId="14100"/>
        <pc:sldMkLst>
          <pc:docMk/>
          <pc:sldMk cId="2534160735" sldId="480"/>
        </pc:sldMkLst>
        <pc:picChg chg="add mod">
          <ac:chgData name="bernard busschaert" userId="3712a37b8b467b77" providerId="LiveId" clId="{AF46587D-6925-48CE-9040-6FB597365F9F}" dt="2024-02-21T09:18:53.578" v="526" actId="14100"/>
          <ac:picMkLst>
            <pc:docMk/>
            <pc:sldMk cId="2534160735" sldId="480"/>
            <ac:picMk id="7" creationId="{34380901-7A8A-9362-4FA4-697167666325}"/>
          </ac:picMkLst>
        </pc:picChg>
        <pc:picChg chg="del">
          <ac:chgData name="bernard busschaert" userId="3712a37b8b467b77" providerId="LiveId" clId="{AF46587D-6925-48CE-9040-6FB597365F9F}" dt="2024-02-20T16:09:51.851" v="277" actId="478"/>
          <ac:picMkLst>
            <pc:docMk/>
            <pc:sldMk cId="2534160735" sldId="480"/>
            <ac:picMk id="8" creationId="{2590FB79-2A8E-719B-21B5-944B21C6B394}"/>
          </ac:picMkLst>
        </pc:picChg>
      </pc:sldChg>
      <pc:sldChg chg="addSp delSp modSp mod">
        <pc:chgData name="bernard busschaert" userId="3712a37b8b467b77" providerId="LiveId" clId="{AF46587D-6925-48CE-9040-6FB597365F9F}" dt="2024-02-21T09:21:27.873" v="529" actId="14100"/>
        <pc:sldMkLst>
          <pc:docMk/>
          <pc:sldMk cId="632239250" sldId="481"/>
        </pc:sldMkLst>
        <pc:picChg chg="add mod">
          <ac:chgData name="bernard busschaert" userId="3712a37b8b467b77" providerId="LiveId" clId="{AF46587D-6925-48CE-9040-6FB597365F9F}" dt="2024-02-21T09:21:27.873" v="529" actId="14100"/>
          <ac:picMkLst>
            <pc:docMk/>
            <pc:sldMk cId="632239250" sldId="481"/>
            <ac:picMk id="7" creationId="{651D9A42-4B19-51C0-9CD5-A0A67622CE9F}"/>
          </ac:picMkLst>
        </pc:picChg>
        <pc:picChg chg="del">
          <ac:chgData name="bernard busschaert" userId="3712a37b8b467b77" providerId="LiveId" clId="{AF46587D-6925-48CE-9040-6FB597365F9F}" dt="2024-02-20T16:09:54.666" v="278" actId="478"/>
          <ac:picMkLst>
            <pc:docMk/>
            <pc:sldMk cId="632239250" sldId="481"/>
            <ac:picMk id="8" creationId="{E9DC8E28-CEBB-4CAE-BF26-56E3FBDE687B}"/>
          </ac:picMkLst>
        </pc:picChg>
      </pc:sldChg>
      <pc:sldChg chg="addSp delSp modSp mod setBg">
        <pc:chgData name="bernard busschaert" userId="3712a37b8b467b77" providerId="LiveId" clId="{AF46587D-6925-48CE-9040-6FB597365F9F}" dt="2024-02-21T08:50:07.563" v="429" actId="1076"/>
        <pc:sldMkLst>
          <pc:docMk/>
          <pc:sldMk cId="1784008085" sldId="482"/>
        </pc:sldMkLst>
        <pc:spChg chg="add del">
          <ac:chgData name="bernard busschaert" userId="3712a37b8b467b77" providerId="LiveId" clId="{AF46587D-6925-48CE-9040-6FB597365F9F}" dt="2024-02-21T08:48:40.875" v="369" actId="26606"/>
          <ac:spMkLst>
            <pc:docMk/>
            <pc:sldMk cId="1784008085" sldId="482"/>
            <ac:spMk id="2" creationId="{419FA7F5-9AC2-D819-237C-F1D92030387D}"/>
          </ac:spMkLst>
        </pc:spChg>
        <pc:spChg chg="add del">
          <ac:chgData name="bernard busschaert" userId="3712a37b8b467b77" providerId="LiveId" clId="{AF46587D-6925-48CE-9040-6FB597365F9F}" dt="2024-02-21T08:48:40.875" v="369" actId="26606"/>
          <ac:spMkLst>
            <pc:docMk/>
            <pc:sldMk cId="1784008085" sldId="482"/>
            <ac:spMk id="3" creationId="{598C6C11-7D27-3079-B96F-B3E57FA49A25}"/>
          </ac:spMkLst>
        </pc:spChg>
        <pc:spChg chg="mod">
          <ac:chgData name="bernard busschaert" userId="3712a37b8b467b77" providerId="LiveId" clId="{AF46587D-6925-48CE-9040-6FB597365F9F}" dt="2024-02-21T08:48:40.875" v="369" actId="26606"/>
          <ac:spMkLst>
            <pc:docMk/>
            <pc:sldMk cId="1784008085" sldId="482"/>
            <ac:spMk id="4" creationId="{6216611F-DD7D-6871-8F63-302BEB73E899}"/>
          </ac:spMkLst>
        </pc:spChg>
        <pc:spChg chg="mod">
          <ac:chgData name="bernard busschaert" userId="3712a37b8b467b77" providerId="LiveId" clId="{AF46587D-6925-48CE-9040-6FB597365F9F}" dt="2024-02-21T08:48:40.875" v="369" actId="26606"/>
          <ac:spMkLst>
            <pc:docMk/>
            <pc:sldMk cId="1784008085" sldId="482"/>
            <ac:spMk id="5" creationId="{999CE45D-52CA-CDDF-19A5-8AB99AEFE600}"/>
          </ac:spMkLst>
        </pc:spChg>
        <pc:spChg chg="add mod">
          <ac:chgData name="bernard busschaert" userId="3712a37b8b467b77" providerId="LiveId" clId="{AF46587D-6925-48CE-9040-6FB597365F9F}" dt="2024-02-21T08:50:07.563" v="429" actId="1076"/>
          <ac:spMkLst>
            <pc:docMk/>
            <pc:sldMk cId="1784008085" sldId="482"/>
            <ac:spMk id="8" creationId="{BC0DC13A-2835-017B-7CB3-131743DED9BB}"/>
          </ac:spMkLst>
        </pc:spChg>
        <pc:spChg chg="add del">
          <ac:chgData name="bernard busschaert" userId="3712a37b8b467b77" providerId="LiveId" clId="{AF46587D-6925-48CE-9040-6FB597365F9F}" dt="2024-02-21T08:48:40.875" v="368" actId="26606"/>
          <ac:spMkLst>
            <pc:docMk/>
            <pc:sldMk cId="1784008085" sldId="482"/>
            <ac:spMk id="12" creationId="{3DAD86CA-8235-409B-982B-5E7A033E2392}"/>
          </ac:spMkLst>
        </pc:spChg>
        <pc:spChg chg="add del">
          <ac:chgData name="bernard busschaert" userId="3712a37b8b467b77" providerId="LiveId" clId="{AF46587D-6925-48CE-9040-6FB597365F9F}" dt="2024-02-21T08:48:40.875" v="368" actId="26606"/>
          <ac:spMkLst>
            <pc:docMk/>
            <pc:sldMk cId="1784008085" sldId="482"/>
            <ac:spMk id="14" creationId="{9F234FBA-3501-47B4-AE0C-AA4AFBC8F603}"/>
          </ac:spMkLst>
        </pc:spChg>
        <pc:spChg chg="add del">
          <ac:chgData name="bernard busschaert" userId="3712a37b8b467b77" providerId="LiveId" clId="{AF46587D-6925-48CE-9040-6FB597365F9F}" dt="2024-02-21T08:48:40.875" v="368" actId="26606"/>
          <ac:spMkLst>
            <pc:docMk/>
            <pc:sldMk cId="1784008085" sldId="482"/>
            <ac:spMk id="16" creationId="{B5EF893B-0491-416E-9D33-BADE9600792A}"/>
          </ac:spMkLst>
        </pc:spChg>
        <pc:spChg chg="add">
          <ac:chgData name="bernard busschaert" userId="3712a37b8b467b77" providerId="LiveId" clId="{AF46587D-6925-48CE-9040-6FB597365F9F}" dt="2024-02-21T08:48:40.875" v="369" actId="26606"/>
          <ac:spMkLst>
            <pc:docMk/>
            <pc:sldMk cId="1784008085" sldId="482"/>
            <ac:spMk id="20" creationId="{42A4FC2C-047E-45A5-965D-8E1E3BF09BC6}"/>
          </ac:spMkLst>
        </pc:spChg>
        <pc:picChg chg="add mod ord">
          <ac:chgData name="bernard busschaert" userId="3712a37b8b467b77" providerId="LiveId" clId="{AF46587D-6925-48CE-9040-6FB597365F9F}" dt="2024-02-21T08:48:48.889" v="371" actId="27614"/>
          <ac:picMkLst>
            <pc:docMk/>
            <pc:sldMk cId="1784008085" sldId="482"/>
            <ac:picMk id="7" creationId="{5AC10796-F26C-E985-D4F1-1ED03DCBD561}"/>
          </ac:picMkLst>
        </pc:picChg>
        <pc:picChg chg="del">
          <ac:chgData name="bernard busschaert" userId="3712a37b8b467b77" providerId="LiveId" clId="{AF46587D-6925-48CE-9040-6FB597365F9F}" dt="2024-02-20T16:09:57.245" v="279" actId="478"/>
          <ac:picMkLst>
            <pc:docMk/>
            <pc:sldMk cId="1784008085" sldId="482"/>
            <ac:picMk id="8" creationId="{82C53082-B164-6AD0-2CD8-7A96040B8F55}"/>
          </ac:picMkLst>
        </pc:picChg>
        <pc:cxnChg chg="add del">
          <ac:chgData name="bernard busschaert" userId="3712a37b8b467b77" providerId="LiveId" clId="{AF46587D-6925-48CE-9040-6FB597365F9F}" dt="2024-02-21T08:48:40.875" v="368" actId="26606"/>
          <ac:cxnSpMkLst>
            <pc:docMk/>
            <pc:sldMk cId="1784008085" sldId="482"/>
            <ac:cxnSpMk id="18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1T08:51:27.274" v="485" actId="20577"/>
        <pc:sldMkLst>
          <pc:docMk/>
          <pc:sldMk cId="3360552643" sldId="483"/>
        </pc:sldMkLst>
        <pc:spChg chg="mod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4" creationId="{AA739208-6D4B-BF9D-CE28-0EE54606660A}"/>
          </ac:spMkLst>
        </pc:spChg>
        <pc:spChg chg="mod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5" creationId="{E5BE1319-B128-8467-680E-7AAB17E96C7D}"/>
          </ac:spMkLst>
        </pc:spChg>
        <pc:spChg chg="add mod">
          <ac:chgData name="bernard busschaert" userId="3712a37b8b467b77" providerId="LiveId" clId="{AF46587D-6925-48CE-9040-6FB597365F9F}" dt="2024-02-21T08:51:27.274" v="485" actId="20577"/>
          <ac:spMkLst>
            <pc:docMk/>
            <pc:sldMk cId="3360552643" sldId="483"/>
            <ac:spMk id="6" creationId="{6BE79924-D0E0-66B7-36E4-BA79CF060A9E}"/>
          </ac:spMkLst>
        </pc:spChg>
        <pc:spChg chg="del mod">
          <ac:chgData name="bernard busschaert" userId="3712a37b8b467b77" providerId="LiveId" clId="{AF46587D-6925-48CE-9040-6FB597365F9F}" dt="2024-02-21T08:42:13.054" v="363" actId="478"/>
          <ac:spMkLst>
            <pc:docMk/>
            <pc:sldMk cId="3360552643" sldId="483"/>
            <ac:spMk id="9" creationId="{0569D795-72C8-EA43-3507-AB538C2A4422}"/>
          </ac:spMkLst>
        </pc:spChg>
        <pc:spChg chg="del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45" creationId="{B9D7E975-9161-4F2D-AC53-69E1912F6B5D}"/>
          </ac:spMkLst>
        </pc:spChg>
        <pc:spChg chg="del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46" creationId="{827DC2C4-B485-428A-BF4A-472D2967F47F}"/>
          </ac:spMkLst>
        </pc:spChg>
        <pc:spChg chg="del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47" creationId="{463E6235-1649-4B47-9862-4026FC473B6F}"/>
          </ac:spMkLst>
        </pc:spChg>
        <pc:spChg chg="add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52" creationId="{3DAD86CA-8235-409B-982B-5E7A033E2392}"/>
          </ac:spMkLst>
        </pc:spChg>
        <pc:spChg chg="add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54" creationId="{9F234FBA-3501-47B4-AE0C-AA4AFBC8F603}"/>
          </ac:spMkLst>
        </pc:spChg>
        <pc:spChg chg="add">
          <ac:chgData name="bernard busschaert" userId="3712a37b8b467b77" providerId="LiveId" clId="{AF46587D-6925-48CE-9040-6FB597365F9F}" dt="2024-02-21T08:43:41.193" v="365" actId="26606"/>
          <ac:spMkLst>
            <pc:docMk/>
            <pc:sldMk cId="3360552643" sldId="483"/>
            <ac:spMk id="56" creationId="{B5EF893B-0491-416E-9D33-BADE9600792A}"/>
          </ac:spMkLst>
        </pc:spChg>
        <pc:picChg chg="add mod ord">
          <ac:chgData name="bernard busschaert" userId="3712a37b8b467b77" providerId="LiveId" clId="{AF46587D-6925-48CE-9040-6FB597365F9F}" dt="2024-02-21T08:43:41.193" v="365" actId="26606"/>
          <ac:picMkLst>
            <pc:docMk/>
            <pc:sldMk cId="3360552643" sldId="483"/>
            <ac:picMk id="3" creationId="{D3E38476-E9C1-8C77-FA0E-E11C09E77BE3}"/>
          </ac:picMkLst>
        </pc:picChg>
        <pc:picChg chg="del">
          <ac:chgData name="bernard busschaert" userId="3712a37b8b467b77" providerId="LiveId" clId="{AF46587D-6925-48CE-9040-6FB597365F9F}" dt="2024-02-20T16:10:01.636" v="280" actId="478"/>
          <ac:picMkLst>
            <pc:docMk/>
            <pc:sldMk cId="3360552643" sldId="483"/>
            <ac:picMk id="6" creationId="{D7BA6C54-D1DD-BE5D-895F-801B955FAC42}"/>
          </ac:picMkLst>
        </pc:picChg>
        <pc:cxnChg chg="add">
          <ac:chgData name="bernard busschaert" userId="3712a37b8b467b77" providerId="LiveId" clId="{AF46587D-6925-48CE-9040-6FB597365F9F}" dt="2024-02-21T08:43:41.193" v="365" actId="26606"/>
          <ac:cxnSpMkLst>
            <pc:docMk/>
            <pc:sldMk cId="3360552643" sldId="483"/>
            <ac:cxnSpMk id="58" creationId="{469F4FF8-F8B0-4630-BA1B-0D8B324CD5FF}"/>
          </ac:cxnSpMkLst>
        </pc:cxnChg>
      </pc:sldChg>
      <pc:sldChg chg="addSp delSp modSp mod">
        <pc:chgData name="bernard busschaert" userId="3712a37b8b467b77" providerId="LiveId" clId="{AF46587D-6925-48CE-9040-6FB597365F9F}" dt="2024-02-20T16:03:33.839" v="161" actId="113"/>
        <pc:sldMkLst>
          <pc:docMk/>
          <pc:sldMk cId="3361792553" sldId="496"/>
        </pc:sldMkLst>
        <pc:spChg chg="mod">
          <ac:chgData name="bernard busschaert" userId="3712a37b8b467b77" providerId="LiveId" clId="{AF46587D-6925-48CE-9040-6FB597365F9F}" dt="2024-02-20T16:03:33.839" v="161" actId="113"/>
          <ac:spMkLst>
            <pc:docMk/>
            <pc:sldMk cId="3361792553" sldId="496"/>
            <ac:spMk id="2" creationId="{02441B1F-10FF-5A9F-0014-D7AA3E6E92E8}"/>
          </ac:spMkLst>
        </pc:spChg>
        <pc:spChg chg="mod">
          <ac:chgData name="bernard busschaert" userId="3712a37b8b467b77" providerId="LiveId" clId="{AF46587D-6925-48CE-9040-6FB597365F9F}" dt="2024-02-20T16:03:25.795" v="157" actId="26606"/>
          <ac:spMkLst>
            <pc:docMk/>
            <pc:sldMk cId="3361792553" sldId="496"/>
            <ac:spMk id="4" creationId="{31FE9DCE-D8AD-2104-7344-9FD4F2AA7C32}"/>
          </ac:spMkLst>
        </pc:spChg>
        <pc:spChg chg="mod">
          <ac:chgData name="bernard busschaert" userId="3712a37b8b467b77" providerId="LiveId" clId="{AF46587D-6925-48CE-9040-6FB597365F9F}" dt="2024-02-20T16:03:25.795" v="157" actId="26606"/>
          <ac:spMkLst>
            <pc:docMk/>
            <pc:sldMk cId="3361792553" sldId="496"/>
            <ac:spMk id="5" creationId="{CAC8EA8D-8418-B3C0-C354-FC8AB3909ACE}"/>
          </ac:spMkLst>
        </pc:spChg>
        <pc:spChg chg="add del">
          <ac:chgData name="bernard busschaert" userId="3712a37b8b467b77" providerId="LiveId" clId="{AF46587D-6925-48CE-9040-6FB597365F9F}" dt="2024-02-20T16:03:25.795" v="157" actId="26606"/>
          <ac:spMkLst>
            <pc:docMk/>
            <pc:sldMk cId="3361792553" sldId="496"/>
            <ac:spMk id="151" creationId="{6753252F-4873-4F63-801D-CC719279A7D5}"/>
          </ac:spMkLst>
        </pc:spChg>
        <pc:spChg chg="add del">
          <ac:chgData name="bernard busschaert" userId="3712a37b8b467b77" providerId="LiveId" clId="{AF46587D-6925-48CE-9040-6FB597365F9F}" dt="2024-02-20T16:03:25.795" v="157" actId="26606"/>
          <ac:spMkLst>
            <pc:docMk/>
            <pc:sldMk cId="3361792553" sldId="496"/>
            <ac:spMk id="152" creationId="{047C8CCB-F95D-4249-92DD-651249D3535A}"/>
          </ac:spMkLst>
        </pc:spChg>
        <pc:spChg chg="add del">
          <ac:chgData name="bernard busschaert" userId="3712a37b8b467b77" providerId="LiveId" clId="{AF46587D-6925-48CE-9040-6FB597365F9F}" dt="2024-02-20T16:02:56.400" v="144" actId="26606"/>
          <ac:spMkLst>
            <pc:docMk/>
            <pc:sldMk cId="3361792553" sldId="496"/>
            <ac:spMk id="157" creationId="{FA69AAE0-49D5-4C8B-8BA2-55898C00E05E}"/>
          </ac:spMkLst>
        </pc:spChg>
        <pc:spChg chg="add del">
          <ac:chgData name="bernard busschaert" userId="3712a37b8b467b77" providerId="LiveId" clId="{AF46587D-6925-48CE-9040-6FB597365F9F}" dt="2024-02-20T16:03:06.949" v="146" actId="26606"/>
          <ac:spMkLst>
            <pc:docMk/>
            <pc:sldMk cId="3361792553" sldId="496"/>
            <ac:spMk id="159" creationId="{022BDE4A-8A20-4A69-9C5A-581C82036A4D}"/>
          </ac:spMkLst>
        </pc:spChg>
        <pc:spChg chg="add del">
          <ac:chgData name="bernard busschaert" userId="3712a37b8b467b77" providerId="LiveId" clId="{AF46587D-6925-48CE-9040-6FB597365F9F}" dt="2024-02-20T16:03:14.481" v="148" actId="26606"/>
          <ac:spMkLst>
            <pc:docMk/>
            <pc:sldMk cId="3361792553" sldId="496"/>
            <ac:spMk id="161" creationId="{4D4677D2-D5AC-4CF9-9EED-2B89D0A1C212}"/>
          </ac:spMkLst>
        </pc:spChg>
        <pc:spChg chg="add del">
          <ac:chgData name="bernard busschaert" userId="3712a37b8b467b77" providerId="LiveId" clId="{AF46587D-6925-48CE-9040-6FB597365F9F}" dt="2024-02-20T16:03:14.481" v="148" actId="26606"/>
          <ac:spMkLst>
            <pc:docMk/>
            <pc:sldMk cId="3361792553" sldId="496"/>
            <ac:spMk id="162" creationId="{AF695F69-7001-421E-98A8-E74156934A51}"/>
          </ac:spMkLst>
        </pc:spChg>
        <pc:spChg chg="add del">
          <ac:chgData name="bernard busschaert" userId="3712a37b8b467b77" providerId="LiveId" clId="{AF46587D-6925-48CE-9040-6FB597365F9F}" dt="2024-02-20T16:03:20.873" v="152" actId="26606"/>
          <ac:spMkLst>
            <pc:docMk/>
            <pc:sldMk cId="3361792553" sldId="496"/>
            <ac:spMk id="167" creationId="{8870DEF6-46A2-D4F8-8BE6-91165D93ECC4}"/>
          </ac:spMkLst>
        </pc:spChg>
        <pc:spChg chg="add del">
          <ac:chgData name="bernard busschaert" userId="3712a37b8b467b77" providerId="LiveId" clId="{AF46587D-6925-48CE-9040-6FB597365F9F}" dt="2024-02-20T16:03:23.482" v="154" actId="26606"/>
          <ac:spMkLst>
            <pc:docMk/>
            <pc:sldMk cId="3361792553" sldId="496"/>
            <ac:spMk id="170" creationId="{4D4677D2-D5AC-4CF9-9EED-2B89D0A1C212}"/>
          </ac:spMkLst>
        </pc:spChg>
        <pc:spChg chg="add del">
          <ac:chgData name="bernard busschaert" userId="3712a37b8b467b77" providerId="LiveId" clId="{AF46587D-6925-48CE-9040-6FB597365F9F}" dt="2024-02-20T16:03:23.482" v="154" actId="26606"/>
          <ac:spMkLst>
            <pc:docMk/>
            <pc:sldMk cId="3361792553" sldId="496"/>
            <ac:spMk id="171" creationId="{AF695F69-7001-421E-98A8-E74156934A51}"/>
          </ac:spMkLst>
        </pc:spChg>
        <pc:spChg chg="add del">
          <ac:chgData name="bernard busschaert" userId="3712a37b8b467b77" providerId="LiveId" clId="{AF46587D-6925-48CE-9040-6FB597365F9F}" dt="2024-02-20T16:03:25.779" v="156" actId="26606"/>
          <ac:spMkLst>
            <pc:docMk/>
            <pc:sldMk cId="3361792553" sldId="496"/>
            <ac:spMk id="173" creationId="{F93E0B60-0204-4F9C-8CD5-C9BD373E1A58}"/>
          </ac:spMkLst>
        </pc:spChg>
        <pc:spChg chg="add">
          <ac:chgData name="bernard busschaert" userId="3712a37b8b467b77" providerId="LiveId" clId="{AF46587D-6925-48CE-9040-6FB597365F9F}" dt="2024-02-20T16:03:25.795" v="157" actId="26606"/>
          <ac:spMkLst>
            <pc:docMk/>
            <pc:sldMk cId="3361792553" sldId="496"/>
            <ac:spMk id="180" creationId="{022BDE4A-8A20-4A69-9C5A-581C82036A4D}"/>
          </ac:spMkLst>
        </pc:spChg>
        <pc:grpChg chg="add del">
          <ac:chgData name="bernard busschaert" userId="3712a37b8b467b77" providerId="LiveId" clId="{AF46587D-6925-48CE-9040-6FB597365F9F}" dt="2024-02-20T16:03:17.185" v="150" actId="26606"/>
          <ac:grpSpMkLst>
            <pc:docMk/>
            <pc:sldMk cId="3361792553" sldId="496"/>
            <ac:grpSpMk id="164" creationId="{B0F380AC-9202-53E9-8D39-90E7C2AC7550}"/>
          </ac:grpSpMkLst>
        </pc:grpChg>
        <pc:grpChg chg="add del">
          <ac:chgData name="bernard busschaert" userId="3712a37b8b467b77" providerId="LiveId" clId="{AF46587D-6925-48CE-9040-6FB597365F9F}" dt="2024-02-20T16:03:25.779" v="156" actId="26606"/>
          <ac:grpSpMkLst>
            <pc:docMk/>
            <pc:sldMk cId="3361792553" sldId="496"/>
            <ac:grpSpMk id="165" creationId="{2482B707-DAC7-4D8A-BA19-3771A51A641E}"/>
          </ac:grpSpMkLst>
        </pc:grpChg>
        <pc:grpChg chg="add del">
          <ac:chgData name="bernard busschaert" userId="3712a37b8b467b77" providerId="LiveId" clId="{AF46587D-6925-48CE-9040-6FB597365F9F}" dt="2024-02-20T16:03:25.779" v="156" actId="26606"/>
          <ac:grpSpMkLst>
            <pc:docMk/>
            <pc:sldMk cId="3361792553" sldId="496"/>
            <ac:grpSpMk id="174" creationId="{3BFA0782-E4B3-4AE1-904C-1068137609CA}"/>
          </ac:grpSpMkLst>
        </pc:grpChg>
        <pc:picChg chg="del">
          <ac:chgData name="bernard busschaert" userId="3712a37b8b467b77" providerId="LiveId" clId="{AF46587D-6925-48CE-9040-6FB597365F9F}" dt="2024-02-20T16:02:31.421" v="141" actId="478"/>
          <ac:picMkLst>
            <pc:docMk/>
            <pc:sldMk cId="3361792553" sldId="496"/>
            <ac:picMk id="6" creationId="{46095E91-3908-539C-849C-D99B1B46833C}"/>
          </ac:picMkLst>
        </pc:picChg>
        <pc:picChg chg="add mod ord">
          <ac:chgData name="bernard busschaert" userId="3712a37b8b467b77" providerId="LiveId" clId="{AF46587D-6925-48CE-9040-6FB597365F9F}" dt="2024-02-20T16:03:33.252" v="159" actId="27614"/>
          <ac:picMkLst>
            <pc:docMk/>
            <pc:sldMk cId="3361792553" sldId="496"/>
            <ac:picMk id="7" creationId="{446F2DB2-E289-11CB-6C4C-9210474891BF}"/>
          </ac:picMkLst>
        </pc:picChg>
        <pc:picChg chg="mod ord">
          <ac:chgData name="bernard busschaert" userId="3712a37b8b467b77" providerId="LiveId" clId="{AF46587D-6925-48CE-9040-6FB597365F9F}" dt="2024-02-20T16:03:25.795" v="157" actId="26606"/>
          <ac:picMkLst>
            <pc:docMk/>
            <pc:sldMk cId="3361792553" sldId="496"/>
            <ac:picMk id="35" creationId="{758E7037-6C48-3829-DE8D-97792C641EB9}"/>
          </ac:picMkLst>
        </pc:picChg>
        <pc:cxnChg chg="add del">
          <ac:chgData name="bernard busschaert" userId="3712a37b8b467b77" providerId="LiveId" clId="{AF46587D-6925-48CE-9040-6FB597365F9F}" dt="2024-02-20T16:03:20.873" v="152" actId="26606"/>
          <ac:cxnSpMkLst>
            <pc:docMk/>
            <pc:sldMk cId="3361792553" sldId="496"/>
            <ac:cxnSpMk id="168" creationId="{8748256A-88AC-4254-406B-0E8EE2CC2B50}"/>
          </ac:cxnSpMkLst>
        </pc:cxnChg>
      </pc:sldChg>
      <pc:sldChg chg="addSp delSp modSp mod delAnim">
        <pc:chgData name="bernard busschaert" userId="3712a37b8b467b77" providerId="LiveId" clId="{AF46587D-6925-48CE-9040-6FB597365F9F}" dt="2024-02-20T15:52:25.314" v="128" actId="14100"/>
        <pc:sldMkLst>
          <pc:docMk/>
          <pc:sldMk cId="2382203884" sldId="501"/>
        </pc:sldMkLst>
        <pc:spChg chg="mod ord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4" creationId="{8D50D1C0-67A7-CE46-A742-AFC35AAA4513}"/>
          </ac:spMkLst>
        </pc:spChg>
        <pc:spChg chg="del mod">
          <ac:chgData name="bernard busschaert" userId="3712a37b8b467b77" providerId="LiveId" clId="{AF46587D-6925-48CE-9040-6FB597365F9F}" dt="2024-02-15T09:24:36.700" v="11" actId="478"/>
          <ac:spMkLst>
            <pc:docMk/>
            <pc:sldMk cId="2382203884" sldId="501"/>
            <ac:spMk id="5" creationId="{2F6263E6-0C06-F36A-0186-6E98D37D737F}"/>
          </ac:spMkLst>
        </pc:spChg>
        <pc:spChg chg="add del">
          <ac:chgData name="bernard busschaert" userId="3712a37b8b467b77" providerId="LiveId" clId="{AF46587D-6925-48CE-9040-6FB597365F9F}" dt="2024-02-15T09:24:28.667" v="10" actId="26606"/>
          <ac:spMkLst>
            <pc:docMk/>
            <pc:sldMk cId="2382203884" sldId="501"/>
            <ac:spMk id="81" creationId="{AB8C311F-7253-4AED-9701-7FC0708C41C7}"/>
          </ac:spMkLst>
        </pc:spChg>
        <pc:spChg chg="add del">
          <ac:chgData name="bernard busschaert" userId="3712a37b8b467b77" providerId="LiveId" clId="{AF46587D-6925-48CE-9040-6FB597365F9F}" dt="2024-02-15T09:24:28.667" v="10" actId="26606"/>
          <ac:spMkLst>
            <pc:docMk/>
            <pc:sldMk cId="2382203884" sldId="501"/>
            <ac:spMk id="83" creationId="{E2384209-CB15-4CDF-9D31-C44FD9A3F20D}"/>
          </ac:spMkLst>
        </pc:spChg>
        <pc:spChg chg="add del">
          <ac:chgData name="bernard busschaert" userId="3712a37b8b467b77" providerId="LiveId" clId="{AF46587D-6925-48CE-9040-6FB597365F9F}" dt="2024-02-15T09:24:28.667" v="10" actId="26606"/>
          <ac:spMkLst>
            <pc:docMk/>
            <pc:sldMk cId="2382203884" sldId="501"/>
            <ac:spMk id="85" creationId="{2633B3B5-CC90-43F0-8714-D31D1F3F0209}"/>
          </ac:spMkLst>
        </pc:spChg>
        <pc:spChg chg="add del">
          <ac:chgData name="bernard busschaert" userId="3712a37b8b467b77" providerId="LiveId" clId="{AF46587D-6925-48CE-9040-6FB597365F9F}" dt="2024-02-15T09:24:28.667" v="10" actId="26606"/>
          <ac:spMkLst>
            <pc:docMk/>
            <pc:sldMk cId="2382203884" sldId="501"/>
            <ac:spMk id="87" creationId="{A8D57A06-A426-446D-B02C-A2DC6B62E45E}"/>
          </ac:spMkLst>
        </pc:spChg>
        <pc:spChg chg="add del">
          <ac:chgData name="bernard busschaert" userId="3712a37b8b467b77" providerId="LiveId" clId="{AF46587D-6925-48CE-9040-6FB597365F9F}" dt="2024-02-15T09:24:25.354" v="5" actId="26606"/>
          <ac:spMkLst>
            <pc:docMk/>
            <pc:sldMk cId="2382203884" sldId="501"/>
            <ac:spMk id="92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15T09:24:25.354" v="5" actId="26606"/>
          <ac:spMkLst>
            <pc:docMk/>
            <pc:sldMk cId="2382203884" sldId="501"/>
            <ac:spMk id="94" creationId="{CB44330D-EA18-4254-AA95-EB49948539B8}"/>
          </ac:spMkLst>
        </pc:spChg>
        <pc:spChg chg="add del">
          <ac:chgData name="bernard busschaert" userId="3712a37b8b467b77" providerId="LiveId" clId="{AF46587D-6925-48CE-9040-6FB597365F9F}" dt="2024-02-15T09:24:27.058" v="7" actId="26606"/>
          <ac:spMkLst>
            <pc:docMk/>
            <pc:sldMk cId="2382203884" sldId="501"/>
            <ac:spMk id="96" creationId="{6FA8F714-B9D8-488A-8CCA-E9948FF913A9}"/>
          </ac:spMkLst>
        </pc:spChg>
        <pc:spChg chg="add del">
          <ac:chgData name="bernard busschaert" userId="3712a37b8b467b77" providerId="LiveId" clId="{AF46587D-6925-48CE-9040-6FB597365F9F}" dt="2024-02-15T09:24:27.058" v="7" actId="26606"/>
          <ac:spMkLst>
            <pc:docMk/>
            <pc:sldMk cId="2382203884" sldId="501"/>
            <ac:spMk id="97" creationId="{B9FF99BD-075F-4761-A995-6FC574BD25EA}"/>
          </ac:spMkLst>
        </pc:spChg>
        <pc:spChg chg="add del">
          <ac:chgData name="bernard busschaert" userId="3712a37b8b467b77" providerId="LiveId" clId="{AF46587D-6925-48CE-9040-6FB597365F9F}" dt="2024-02-15T09:24:27.058" v="7" actId="26606"/>
          <ac:spMkLst>
            <pc:docMk/>
            <pc:sldMk cId="2382203884" sldId="501"/>
            <ac:spMk id="98" creationId="{A7B21A54-9BA3-4EA9-B460-5A829ADD9051}"/>
          </ac:spMkLst>
        </pc:spChg>
        <pc:spChg chg="add del">
          <ac:chgData name="bernard busschaert" userId="3712a37b8b467b77" providerId="LiveId" clId="{AF46587D-6925-48CE-9040-6FB597365F9F}" dt="2024-02-15T09:24:28.652" v="9" actId="26606"/>
          <ac:spMkLst>
            <pc:docMk/>
            <pc:sldMk cId="2382203884" sldId="501"/>
            <ac:spMk id="100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15T09:24:28.652" v="9" actId="26606"/>
          <ac:spMkLst>
            <pc:docMk/>
            <pc:sldMk cId="2382203884" sldId="501"/>
            <ac:spMk id="101" creationId="{CB44330D-EA18-4254-AA95-EB49948539B8}"/>
          </ac:spMkLst>
        </pc:spChg>
        <pc:spChg chg="add del">
          <ac:chgData name="bernard busschaert" userId="3712a37b8b467b77" providerId="LiveId" clId="{AF46587D-6925-48CE-9040-6FB597365F9F}" dt="2024-02-15T09:24:51.364" v="14" actId="26606"/>
          <ac:spMkLst>
            <pc:docMk/>
            <pc:sldMk cId="2382203884" sldId="501"/>
            <ac:spMk id="103" creationId="{3DAD86CA-8235-409B-982B-5E7A033E2392}"/>
          </ac:spMkLst>
        </pc:spChg>
        <pc:spChg chg="add del">
          <ac:chgData name="bernard busschaert" userId="3712a37b8b467b77" providerId="LiveId" clId="{AF46587D-6925-48CE-9040-6FB597365F9F}" dt="2024-02-15T09:24:51.364" v="14" actId="26606"/>
          <ac:spMkLst>
            <pc:docMk/>
            <pc:sldMk cId="2382203884" sldId="501"/>
            <ac:spMk id="104" creationId="{9F234FBA-3501-47B4-AE0C-AA4AFBC8F603}"/>
          </ac:spMkLst>
        </pc:spChg>
        <pc:spChg chg="add del">
          <ac:chgData name="bernard busschaert" userId="3712a37b8b467b77" providerId="LiveId" clId="{AF46587D-6925-48CE-9040-6FB597365F9F}" dt="2024-02-15T09:24:51.364" v="14" actId="26606"/>
          <ac:spMkLst>
            <pc:docMk/>
            <pc:sldMk cId="2382203884" sldId="501"/>
            <ac:spMk id="105" creationId="{B5EF893B-0491-416E-9D33-BADE9600792A}"/>
          </ac:spMkLst>
        </pc:spChg>
        <pc:spChg chg="add del">
          <ac:chgData name="bernard busschaert" userId="3712a37b8b467b77" providerId="LiveId" clId="{AF46587D-6925-48CE-9040-6FB597365F9F}" dt="2024-02-15T09:24:51.364" v="13" actId="26606"/>
          <ac:spMkLst>
            <pc:docMk/>
            <pc:sldMk cId="2382203884" sldId="501"/>
            <ac:spMk id="111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15T09:24:51.364" v="13" actId="26606"/>
          <ac:spMkLst>
            <pc:docMk/>
            <pc:sldMk cId="2382203884" sldId="501"/>
            <ac:spMk id="113" creationId="{CB44330D-EA18-4254-AA95-EB49948539B8}"/>
          </ac:spMkLst>
        </pc:spChg>
        <pc:spChg chg="add del">
          <ac:chgData name="bernard busschaert" userId="3712a37b8b467b77" providerId="LiveId" clId="{AF46587D-6925-48CE-9040-6FB597365F9F}" dt="2024-02-15T09:25:21.413" v="19" actId="26606"/>
          <ac:spMkLst>
            <pc:docMk/>
            <pc:sldMk cId="2382203884" sldId="501"/>
            <ac:spMk id="115" creationId="{6FA8F714-B9D8-488A-8CCA-E9948FF913A9}"/>
          </ac:spMkLst>
        </pc:spChg>
        <pc:spChg chg="add del">
          <ac:chgData name="bernard busschaert" userId="3712a37b8b467b77" providerId="LiveId" clId="{AF46587D-6925-48CE-9040-6FB597365F9F}" dt="2024-02-15T09:25:21.413" v="19" actId="26606"/>
          <ac:spMkLst>
            <pc:docMk/>
            <pc:sldMk cId="2382203884" sldId="501"/>
            <ac:spMk id="116" creationId="{B9FF99BD-075F-4761-A995-6FC574BD25EA}"/>
          </ac:spMkLst>
        </pc:spChg>
        <pc:spChg chg="add del">
          <ac:chgData name="bernard busschaert" userId="3712a37b8b467b77" providerId="LiveId" clId="{AF46587D-6925-48CE-9040-6FB597365F9F}" dt="2024-02-15T09:25:21.413" v="19" actId="26606"/>
          <ac:spMkLst>
            <pc:docMk/>
            <pc:sldMk cId="2382203884" sldId="501"/>
            <ac:spMk id="117" creationId="{A7B21A54-9BA3-4EA9-B460-5A829ADD9051}"/>
          </ac:spMkLst>
        </pc:spChg>
        <pc:spChg chg="add del">
          <ac:chgData name="bernard busschaert" userId="3712a37b8b467b77" providerId="LiveId" clId="{AF46587D-6925-48CE-9040-6FB597365F9F}" dt="2024-02-15T09:25:21.413" v="18" actId="26606"/>
          <ac:spMkLst>
            <pc:docMk/>
            <pc:sldMk cId="2382203884" sldId="501"/>
            <ac:spMk id="122" creationId="{3DAD86CA-8235-409B-982B-5E7A033E2392}"/>
          </ac:spMkLst>
        </pc:spChg>
        <pc:spChg chg="add del">
          <ac:chgData name="bernard busschaert" userId="3712a37b8b467b77" providerId="LiveId" clId="{AF46587D-6925-48CE-9040-6FB597365F9F}" dt="2024-02-15T09:25:21.413" v="18" actId="26606"/>
          <ac:spMkLst>
            <pc:docMk/>
            <pc:sldMk cId="2382203884" sldId="501"/>
            <ac:spMk id="124" creationId="{9F234FBA-3501-47B4-AE0C-AA4AFBC8F603}"/>
          </ac:spMkLst>
        </pc:spChg>
        <pc:spChg chg="add del">
          <ac:chgData name="bernard busschaert" userId="3712a37b8b467b77" providerId="LiveId" clId="{AF46587D-6925-48CE-9040-6FB597365F9F}" dt="2024-02-15T09:25:21.413" v="18" actId="26606"/>
          <ac:spMkLst>
            <pc:docMk/>
            <pc:sldMk cId="2382203884" sldId="501"/>
            <ac:spMk id="126" creationId="{B5EF893B-0491-416E-9D33-BADE9600792A}"/>
          </ac:spMkLst>
        </pc:spChg>
        <pc:spChg chg="add del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130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131" creationId="{CB44330D-EA18-4254-AA95-EB49948539B8}"/>
          </ac:spMkLst>
        </pc:spChg>
        <pc:spChg chg="add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136" creationId="{22F15A2D-2324-487D-A02A-BF46C5C580EB}"/>
          </ac:spMkLst>
        </pc:spChg>
        <pc:spChg chg="add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138" creationId="{17A7F34E-D418-47E2-9F86-2C45BBC31210}"/>
          </ac:spMkLst>
        </pc:spChg>
        <pc:spChg chg="add">
          <ac:chgData name="bernard busschaert" userId="3712a37b8b467b77" providerId="LiveId" clId="{AF46587D-6925-48CE-9040-6FB597365F9F}" dt="2024-02-20T15:52:16.531" v="125" actId="26606"/>
          <ac:spMkLst>
            <pc:docMk/>
            <pc:sldMk cId="2382203884" sldId="501"/>
            <ac:spMk id="140" creationId="{2AEAFA59-923A-4F54-8B49-44C970BCC323}"/>
          </ac:spMkLst>
        </pc:spChg>
        <pc:picChg chg="del">
          <ac:chgData name="bernard busschaert" userId="3712a37b8b467b77" providerId="LiveId" clId="{AF46587D-6925-48CE-9040-6FB597365F9F}" dt="2024-02-15T09:24:04.754" v="2" actId="478"/>
          <ac:picMkLst>
            <pc:docMk/>
            <pc:sldMk cId="2382203884" sldId="501"/>
            <ac:picMk id="2" creationId="{F48F8E0C-B397-F56A-DB3A-E13E57327423}"/>
          </ac:picMkLst>
        </pc:picChg>
        <pc:picChg chg="add mod">
          <ac:chgData name="bernard busschaert" userId="3712a37b8b467b77" providerId="LiveId" clId="{AF46587D-6925-48CE-9040-6FB597365F9F}" dt="2024-02-20T15:52:25.314" v="128" actId="14100"/>
          <ac:picMkLst>
            <pc:docMk/>
            <pc:sldMk cId="2382203884" sldId="501"/>
            <ac:picMk id="3" creationId="{0EA37BC5-5B49-2934-2A7D-81F3977F29BF}"/>
          </ac:picMkLst>
        </pc:picChg>
        <pc:picChg chg="add del mod ord">
          <ac:chgData name="bernard busschaert" userId="3712a37b8b467b77" providerId="LiveId" clId="{AF46587D-6925-48CE-9040-6FB597365F9F}" dt="2024-02-15T09:25:12.249" v="15" actId="478"/>
          <ac:picMkLst>
            <pc:docMk/>
            <pc:sldMk cId="2382203884" sldId="501"/>
            <ac:picMk id="6" creationId="{BB65047A-6304-730F-9F91-141B275B31C7}"/>
          </ac:picMkLst>
        </pc:picChg>
        <pc:picChg chg="add del mod">
          <ac:chgData name="bernard busschaert" userId="3712a37b8b467b77" providerId="LiveId" clId="{AF46587D-6925-48CE-9040-6FB597365F9F}" dt="2024-02-20T15:45:39.430" v="55" actId="478"/>
          <ac:picMkLst>
            <pc:docMk/>
            <pc:sldMk cId="2382203884" sldId="501"/>
            <ac:picMk id="8" creationId="{3A430AEE-1F47-9E5D-7057-1FCC630EE5E0}"/>
          </ac:picMkLst>
        </pc:picChg>
        <pc:cxnChg chg="add del">
          <ac:chgData name="bernard busschaert" userId="3712a37b8b467b77" providerId="LiveId" clId="{AF46587D-6925-48CE-9040-6FB597365F9F}" dt="2024-02-15T09:24:51.364" v="14" actId="26606"/>
          <ac:cxnSpMkLst>
            <pc:docMk/>
            <pc:sldMk cId="2382203884" sldId="501"/>
            <ac:cxnSpMk id="106" creationId="{469F4FF8-F8B0-4630-BA1B-0D8B324CD5FF}"/>
          </ac:cxnSpMkLst>
        </pc:cxnChg>
        <pc:cxnChg chg="add del">
          <ac:chgData name="bernard busschaert" userId="3712a37b8b467b77" providerId="LiveId" clId="{AF46587D-6925-48CE-9040-6FB597365F9F}" dt="2024-02-15T09:25:21.413" v="18" actId="26606"/>
          <ac:cxnSpMkLst>
            <pc:docMk/>
            <pc:sldMk cId="2382203884" sldId="501"/>
            <ac:cxnSpMk id="128" creationId="{469F4FF8-F8B0-4630-BA1B-0D8B324CD5FF}"/>
          </ac:cxnSpMkLst>
        </pc:cxnChg>
      </pc:sldChg>
      <pc:sldChg chg="del">
        <pc:chgData name="bernard busschaert" userId="3712a37b8b467b77" providerId="LiveId" clId="{AF46587D-6925-48CE-9040-6FB597365F9F}" dt="2024-02-20T15:45:43.305" v="56" actId="47"/>
        <pc:sldMkLst>
          <pc:docMk/>
          <pc:sldMk cId="3218450223" sldId="502"/>
        </pc:sldMkLst>
      </pc:sldChg>
      <pc:sldChg chg="addSp delSp modSp mod delAnim modAnim">
        <pc:chgData name="bernard busschaert" userId="3712a37b8b467b77" providerId="LiveId" clId="{AF46587D-6925-48CE-9040-6FB597365F9F}" dt="2024-02-20T15:59:41.928" v="140" actId="14100"/>
        <pc:sldMkLst>
          <pc:docMk/>
          <pc:sldMk cId="2221993874" sldId="505"/>
        </pc:sldMkLst>
        <pc:spChg chg="add mod">
          <ac:chgData name="bernard busschaert" userId="3712a37b8b467b77" providerId="LiveId" clId="{AF46587D-6925-48CE-9040-6FB597365F9F}" dt="2024-02-20T15:58:51.087" v="138" actId="1076"/>
          <ac:spMkLst>
            <pc:docMk/>
            <pc:sldMk cId="2221993874" sldId="505"/>
            <ac:spMk id="3" creationId="{D143F300-EC90-DBAC-E32F-EA6601950C94}"/>
          </ac:spMkLst>
        </pc:spChg>
        <pc:spChg chg="mod">
          <ac:chgData name="bernard busschaert" userId="3712a37b8b467b77" providerId="LiveId" clId="{AF46587D-6925-48CE-9040-6FB597365F9F}" dt="2024-02-20T15:55:45.092" v="136" actId="6549"/>
          <ac:spMkLst>
            <pc:docMk/>
            <pc:sldMk cId="2221993874" sldId="505"/>
            <ac:spMk id="10" creationId="{9ED35F23-0C68-C7C0-F219-817DAAE11293}"/>
          </ac:spMkLst>
        </pc:spChg>
        <pc:picChg chg="add mod">
          <ac:chgData name="bernard busschaert" userId="3712a37b8b467b77" providerId="LiveId" clId="{AF46587D-6925-48CE-9040-6FB597365F9F}" dt="2024-02-20T15:59:41.928" v="140" actId="14100"/>
          <ac:picMkLst>
            <pc:docMk/>
            <pc:sldMk cId="2221993874" sldId="505"/>
            <ac:picMk id="6" creationId="{3E29E9C8-C1FF-D425-B83B-5C59ED9FE91C}"/>
          </ac:picMkLst>
        </pc:picChg>
        <pc:picChg chg="del">
          <ac:chgData name="bernard busschaert" userId="3712a37b8b467b77" providerId="LiveId" clId="{AF46587D-6925-48CE-9040-6FB597365F9F}" dt="2024-02-20T15:55:35.168" v="135" actId="478"/>
          <ac:picMkLst>
            <pc:docMk/>
            <pc:sldMk cId="2221993874" sldId="505"/>
            <ac:picMk id="12" creationId="{F02EE182-E87B-0F14-EF29-DBAFEB59708F}"/>
          </ac:picMkLst>
        </pc:picChg>
      </pc:sldChg>
      <pc:sldChg chg="addSp delSp modSp mod">
        <pc:chgData name="bernard busschaert" userId="3712a37b8b467b77" providerId="LiveId" clId="{AF46587D-6925-48CE-9040-6FB597365F9F}" dt="2024-02-20T15:37:43.649" v="37" actId="14100"/>
        <pc:sldMkLst>
          <pc:docMk/>
          <pc:sldMk cId="2788633983" sldId="507"/>
        </pc:sldMkLst>
        <pc:spChg chg="mod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4" creationId="{2355459B-71FD-0BCF-DA55-A019D314F02B}"/>
          </ac:spMkLst>
        </pc:spChg>
        <pc:spChg chg="mod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5" creationId="{5D563493-72B5-5772-F1A5-A90ACCC26237}"/>
          </ac:spMkLst>
        </pc:spChg>
        <pc:spChg chg="del">
          <ac:chgData name="bernard busschaert" userId="3712a37b8b467b77" providerId="LiveId" clId="{AF46587D-6925-48CE-9040-6FB597365F9F}" dt="2024-02-20T15:36:57.402" v="29" actId="26606"/>
          <ac:spMkLst>
            <pc:docMk/>
            <pc:sldMk cId="2788633983" sldId="507"/>
            <ac:spMk id="12" creationId="{AB8C311F-7253-4AED-9701-7FC0708C41C7}"/>
          </ac:spMkLst>
        </pc:spChg>
        <pc:spChg chg="del">
          <ac:chgData name="bernard busschaert" userId="3712a37b8b467b77" providerId="LiveId" clId="{AF46587D-6925-48CE-9040-6FB597365F9F}" dt="2024-02-20T15:36:57.402" v="29" actId="26606"/>
          <ac:spMkLst>
            <pc:docMk/>
            <pc:sldMk cId="2788633983" sldId="507"/>
            <ac:spMk id="14" creationId="{E2384209-CB15-4CDF-9D31-C44FD9A3F20D}"/>
          </ac:spMkLst>
        </pc:spChg>
        <pc:spChg chg="del">
          <ac:chgData name="bernard busschaert" userId="3712a37b8b467b77" providerId="LiveId" clId="{AF46587D-6925-48CE-9040-6FB597365F9F}" dt="2024-02-20T15:36:57.402" v="29" actId="26606"/>
          <ac:spMkLst>
            <pc:docMk/>
            <pc:sldMk cId="2788633983" sldId="507"/>
            <ac:spMk id="16" creationId="{2633B3B5-CC90-43F0-8714-D31D1F3F0209}"/>
          </ac:spMkLst>
        </pc:spChg>
        <pc:spChg chg="del">
          <ac:chgData name="bernard busschaert" userId="3712a37b8b467b77" providerId="LiveId" clId="{AF46587D-6925-48CE-9040-6FB597365F9F}" dt="2024-02-20T15:36:57.402" v="29" actId="26606"/>
          <ac:spMkLst>
            <pc:docMk/>
            <pc:sldMk cId="2788633983" sldId="507"/>
            <ac:spMk id="18" creationId="{A8D57A06-A426-446D-B02C-A2DC6B62E45E}"/>
          </ac:spMkLst>
        </pc:spChg>
        <pc:spChg chg="add del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23" creationId="{32BC26D8-82FB-445E-AA49-62A77D7C1EE0}"/>
          </ac:spMkLst>
        </pc:spChg>
        <pc:spChg chg="add del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25" creationId="{CB44330D-EA18-4254-AA95-EB49948539B8}"/>
          </ac:spMkLst>
        </pc:spChg>
        <pc:spChg chg="add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30" creationId="{0B761509-3B9A-49A6-A84B-C3D86811697D}"/>
          </ac:spMkLst>
        </pc:spChg>
        <pc:spChg chg="add">
          <ac:chgData name="bernard busschaert" userId="3712a37b8b467b77" providerId="LiveId" clId="{AF46587D-6925-48CE-9040-6FB597365F9F}" dt="2024-02-20T15:37:34.632" v="34" actId="26606"/>
          <ac:spMkLst>
            <pc:docMk/>
            <pc:sldMk cId="2788633983" sldId="507"/>
            <ac:spMk id="32" creationId="{91DE43FD-EB47-414A-B0AB-169B0FFFA527}"/>
          </ac:spMkLst>
        </pc:spChg>
        <pc:grpChg chg="add">
          <ac:chgData name="bernard busschaert" userId="3712a37b8b467b77" providerId="LiveId" clId="{AF46587D-6925-48CE-9040-6FB597365F9F}" dt="2024-02-20T15:37:34.632" v="34" actId="26606"/>
          <ac:grpSpMkLst>
            <pc:docMk/>
            <pc:sldMk cId="2788633983" sldId="507"/>
            <ac:grpSpMk id="34" creationId="{58495BCC-CE77-4CC2-952E-846F41119FD5}"/>
          </ac:grpSpMkLst>
        </pc:grpChg>
        <pc:picChg chg="add mod ord">
          <ac:chgData name="bernard busschaert" userId="3712a37b8b467b77" providerId="LiveId" clId="{AF46587D-6925-48CE-9040-6FB597365F9F}" dt="2024-02-20T15:37:43.649" v="37" actId="14100"/>
          <ac:picMkLst>
            <pc:docMk/>
            <pc:sldMk cId="2788633983" sldId="507"/>
            <ac:picMk id="3" creationId="{C3CF411B-DD0F-3482-F84E-F418FC2B733A}"/>
          </ac:picMkLst>
        </pc:picChg>
        <pc:picChg chg="del">
          <ac:chgData name="bernard busschaert" userId="3712a37b8b467b77" providerId="LiveId" clId="{AF46587D-6925-48CE-9040-6FB597365F9F}" dt="2024-02-20T15:36:10.469" v="27" actId="478"/>
          <ac:picMkLst>
            <pc:docMk/>
            <pc:sldMk cId="2788633983" sldId="507"/>
            <ac:picMk id="8" creationId="{E3547A09-A606-D30F-5A48-3239ACFE70B4}"/>
          </ac:picMkLst>
        </pc:picChg>
      </pc:sldChg>
      <pc:sldChg chg="addSp delSp mod">
        <pc:chgData name="bernard busschaert" userId="3712a37b8b467b77" providerId="LiveId" clId="{AF46587D-6925-48CE-9040-6FB597365F9F}" dt="2024-02-20T15:48:36.829" v="58" actId="478"/>
        <pc:sldMkLst>
          <pc:docMk/>
          <pc:sldMk cId="2748208714" sldId="511"/>
        </pc:sldMkLst>
        <pc:picChg chg="add del">
          <ac:chgData name="bernard busschaert" userId="3712a37b8b467b77" providerId="LiveId" clId="{AF46587D-6925-48CE-9040-6FB597365F9F}" dt="2024-02-20T15:48:36.829" v="58" actId="478"/>
          <ac:picMkLst>
            <pc:docMk/>
            <pc:sldMk cId="2748208714" sldId="511"/>
            <ac:picMk id="6" creationId="{C4E17378-A46C-5A37-DD0C-EA7D231F0796}"/>
          </ac:picMkLst>
        </pc:picChg>
      </pc:sldChg>
      <pc:sldChg chg="modSp mod">
        <pc:chgData name="bernard busschaert" userId="3712a37b8b467b77" providerId="LiveId" clId="{AF46587D-6925-48CE-9040-6FB597365F9F}" dt="2024-02-15T08:57:45.058" v="1" actId="14100"/>
        <pc:sldMkLst>
          <pc:docMk/>
          <pc:sldMk cId="3112061064" sldId="512"/>
        </pc:sldMkLst>
        <pc:picChg chg="mod">
          <ac:chgData name="bernard busschaert" userId="3712a37b8b467b77" providerId="LiveId" clId="{AF46587D-6925-48CE-9040-6FB597365F9F}" dt="2024-02-15T08:57:45.058" v="1" actId="14100"/>
          <ac:picMkLst>
            <pc:docMk/>
            <pc:sldMk cId="3112061064" sldId="512"/>
            <ac:picMk id="7" creationId="{81B9E6F5-40A6-13CE-0883-F6B6FC1DB8DF}"/>
          </ac:picMkLst>
        </pc:picChg>
      </pc:sldChg>
      <pc:sldChg chg="addSp delSp modSp new mod setBg">
        <pc:chgData name="bernard busschaert" userId="3712a37b8b467b77" providerId="LiveId" clId="{AF46587D-6925-48CE-9040-6FB597365F9F}" dt="2024-02-20T15:50:14.683" v="111" actId="26606"/>
        <pc:sldMkLst>
          <pc:docMk/>
          <pc:sldMk cId="3678347354" sldId="513"/>
        </pc:sldMkLst>
        <pc:spChg chg="mod ord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2" creationId="{F1632E94-9F58-F9D2-0F95-2F285F059588}"/>
          </ac:spMkLst>
        </pc:spChg>
        <pc:spChg chg="del">
          <ac:chgData name="bernard busschaert" userId="3712a37b8b467b77" providerId="LiveId" clId="{AF46587D-6925-48CE-9040-6FB597365F9F}" dt="2024-02-20T15:48:46.352" v="60" actId="26606"/>
          <ac:spMkLst>
            <pc:docMk/>
            <pc:sldMk cId="3678347354" sldId="513"/>
            <ac:spMk id="3" creationId="{B5D933FD-1B5F-B870-8AD4-12F81381213F}"/>
          </ac:spMkLst>
        </pc:spChg>
        <pc:spChg chg="mod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4" creationId="{A4991409-489C-E75E-8452-88EB3B84B6C9}"/>
          </ac:spMkLst>
        </pc:spChg>
        <pc:spChg chg="mod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5" creationId="{9EC6ECE6-383E-65EC-27E1-018C81F86A26}"/>
          </ac:spMkLst>
        </pc:spChg>
        <pc:spChg chg="add del">
          <ac:chgData name="bernard busschaert" userId="3712a37b8b467b77" providerId="LiveId" clId="{AF46587D-6925-48CE-9040-6FB597365F9F}" dt="2024-02-20T15:48:55.508" v="62" actId="26606"/>
          <ac:spMkLst>
            <pc:docMk/>
            <pc:sldMk cId="3678347354" sldId="513"/>
            <ac:spMk id="10" creationId="{4522B21E-B2B9-4C72-9A71-C87EFD137480}"/>
          </ac:spMkLst>
        </pc:spChg>
        <pc:spChg chg="add del">
          <ac:chgData name="bernard busschaert" userId="3712a37b8b467b77" providerId="LiveId" clId="{AF46587D-6925-48CE-9040-6FB597365F9F}" dt="2024-02-20T15:48:55.508" v="62" actId="26606"/>
          <ac:spMkLst>
            <pc:docMk/>
            <pc:sldMk cId="3678347354" sldId="513"/>
            <ac:spMk id="12" creationId="{5EB7D2A2-F448-44D4-938C-DC84CBCB3B1E}"/>
          </ac:spMkLst>
        </pc:spChg>
        <pc:spChg chg="add del">
          <ac:chgData name="bernard busschaert" userId="3712a37b8b467b77" providerId="LiveId" clId="{AF46587D-6925-48CE-9040-6FB597365F9F}" dt="2024-02-20T15:48:55.508" v="62" actId="26606"/>
          <ac:spMkLst>
            <pc:docMk/>
            <pc:sldMk cId="3678347354" sldId="513"/>
            <ac:spMk id="14" creationId="{871AEA07-1E14-44B4-8E55-64EF049CD66F}"/>
          </ac:spMkLst>
        </pc:spChg>
        <pc:spChg chg="add del">
          <ac:chgData name="bernard busschaert" userId="3712a37b8b467b77" providerId="LiveId" clId="{AF46587D-6925-48CE-9040-6FB597365F9F}" dt="2024-02-20T15:49:54.769" v="105" actId="26606"/>
          <ac:spMkLst>
            <pc:docMk/>
            <pc:sldMk cId="3678347354" sldId="513"/>
            <ac:spMk id="21" creationId="{F0AED851-54B9-4765-92D2-F0BE443BEC91}"/>
          </ac:spMkLst>
        </pc:spChg>
        <pc:spChg chg="add del">
          <ac:chgData name="bernard busschaert" userId="3712a37b8b467b77" providerId="LiveId" clId="{AF46587D-6925-48CE-9040-6FB597365F9F}" dt="2024-02-20T15:49:54.769" v="105" actId="26606"/>
          <ac:spMkLst>
            <pc:docMk/>
            <pc:sldMk cId="3678347354" sldId="513"/>
            <ac:spMk id="23" creationId="{B81933D1-5615-42C7-9C0B-4EB7105CCE2D}"/>
          </ac:spMkLst>
        </pc:spChg>
        <pc:spChg chg="add del">
          <ac:chgData name="bernard busschaert" userId="3712a37b8b467b77" providerId="LiveId" clId="{AF46587D-6925-48CE-9040-6FB597365F9F}" dt="2024-02-20T15:49:54.769" v="105" actId="26606"/>
          <ac:spMkLst>
            <pc:docMk/>
            <pc:sldMk cId="3678347354" sldId="513"/>
            <ac:spMk id="25" creationId="{19C9EAEA-39D0-4B0E-A0EB-51E7B26740B1}"/>
          </ac:spMkLst>
        </pc:spChg>
        <pc:spChg chg="add del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35" creationId="{B9D7E975-9161-4F2D-AC53-69E1912F6B5D}"/>
          </ac:spMkLst>
        </pc:spChg>
        <pc:spChg chg="add del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37" creationId="{827DC2C4-B485-428A-BF4A-472D2967F47F}"/>
          </ac:spMkLst>
        </pc:spChg>
        <pc:spChg chg="add del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39" creationId="{463E6235-1649-4B47-9862-4026FC473B6F}"/>
          </ac:spMkLst>
        </pc:spChg>
        <pc:spChg chg="add del">
          <ac:chgData name="bernard busschaert" userId="3712a37b8b467b77" providerId="LiveId" clId="{AF46587D-6925-48CE-9040-6FB597365F9F}" dt="2024-02-20T15:50:10.370" v="108" actId="26606"/>
          <ac:spMkLst>
            <pc:docMk/>
            <pc:sldMk cId="3678347354" sldId="513"/>
            <ac:spMk id="44" creationId="{9180DE06-7362-4888-AADA-7AADD57AC49D}"/>
          </ac:spMkLst>
        </pc:spChg>
        <pc:spChg chg="add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48" creationId="{463E6235-1649-4B47-9862-4026FC473B6F}"/>
          </ac:spMkLst>
        </pc:spChg>
        <pc:spChg chg="add del">
          <ac:chgData name="bernard busschaert" userId="3712a37b8b467b77" providerId="LiveId" clId="{AF46587D-6925-48CE-9040-6FB597365F9F}" dt="2024-02-20T15:50:10.370" v="108" actId="26606"/>
          <ac:spMkLst>
            <pc:docMk/>
            <pc:sldMk cId="3678347354" sldId="513"/>
            <ac:spMk id="50" creationId="{04357C93-F0CB-4A1C-8F77-4E9063789819}"/>
          </ac:spMkLst>
        </pc:spChg>
        <pc:spChg chg="add del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54" creationId="{F0AED851-54B9-4765-92D2-F0BE443BEC91}"/>
          </ac:spMkLst>
        </pc:spChg>
        <pc:spChg chg="add del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55" creationId="{B81933D1-5615-42C7-9C0B-4EB7105CCE2D}"/>
          </ac:spMkLst>
        </pc:spChg>
        <pc:spChg chg="add del">
          <ac:chgData name="bernard busschaert" userId="3712a37b8b467b77" providerId="LiveId" clId="{AF46587D-6925-48CE-9040-6FB597365F9F}" dt="2024-02-20T15:50:14.683" v="110" actId="26606"/>
          <ac:spMkLst>
            <pc:docMk/>
            <pc:sldMk cId="3678347354" sldId="513"/>
            <ac:spMk id="56" creationId="{19C9EAEA-39D0-4B0E-A0EB-51E7B26740B1}"/>
          </ac:spMkLst>
        </pc:spChg>
        <pc:spChg chg="add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59" creationId="{B9D7E975-9161-4F2D-AC53-69E1912F6B5D}"/>
          </ac:spMkLst>
        </pc:spChg>
        <pc:spChg chg="add">
          <ac:chgData name="bernard busschaert" userId="3712a37b8b467b77" providerId="LiveId" clId="{AF46587D-6925-48CE-9040-6FB597365F9F}" dt="2024-02-20T15:50:14.683" v="111" actId="26606"/>
          <ac:spMkLst>
            <pc:docMk/>
            <pc:sldMk cId="3678347354" sldId="513"/>
            <ac:spMk id="60" creationId="{827DC2C4-B485-428A-BF4A-472D2967F47F}"/>
          </ac:spMkLst>
        </pc:spChg>
        <pc:grpChg chg="add del">
          <ac:chgData name="bernard busschaert" userId="3712a37b8b467b77" providerId="LiveId" clId="{AF46587D-6925-48CE-9040-6FB597365F9F}" dt="2024-02-20T15:49:54.769" v="105" actId="26606"/>
          <ac:grpSpMkLst>
            <pc:docMk/>
            <pc:sldMk cId="3678347354" sldId="513"/>
            <ac:grpSpMk id="27" creationId="{032D8612-31EB-44CF-A1D0-14FD4C705424}"/>
          </ac:grpSpMkLst>
        </pc:grpChg>
        <pc:grpChg chg="add del">
          <ac:chgData name="bernard busschaert" userId="3712a37b8b467b77" providerId="LiveId" clId="{AF46587D-6925-48CE-9040-6FB597365F9F}" dt="2024-02-20T15:50:10.370" v="108" actId="26606"/>
          <ac:grpSpMkLst>
            <pc:docMk/>
            <pc:sldMk cId="3678347354" sldId="513"/>
            <ac:grpSpMk id="46" creationId="{3AF6A671-C637-4547-85F4-51B6D1881399}"/>
          </ac:grpSpMkLst>
        </pc:grpChg>
        <pc:grpChg chg="add del">
          <ac:chgData name="bernard busschaert" userId="3712a37b8b467b77" providerId="LiveId" clId="{AF46587D-6925-48CE-9040-6FB597365F9F}" dt="2024-02-20T15:50:14.683" v="110" actId="26606"/>
          <ac:grpSpMkLst>
            <pc:docMk/>
            <pc:sldMk cId="3678347354" sldId="513"/>
            <ac:grpSpMk id="57" creationId="{032D8612-31EB-44CF-A1D0-14FD4C705424}"/>
          </ac:grpSpMkLst>
        </pc:grpChg>
        <pc:picChg chg="add mod ord">
          <ac:chgData name="bernard busschaert" userId="3712a37b8b467b77" providerId="LiveId" clId="{AF46587D-6925-48CE-9040-6FB597365F9F}" dt="2024-02-20T15:50:14.683" v="110" actId="26606"/>
          <ac:picMkLst>
            <pc:docMk/>
            <pc:sldMk cId="3678347354" sldId="513"/>
            <ac:picMk id="7" creationId="{F0A2D59C-764E-2A44-04BE-8349BE9F86EE}"/>
          </ac:picMkLst>
        </pc:picChg>
        <pc:cxnChg chg="add del">
          <ac:chgData name="bernard busschaert" userId="3712a37b8b467b77" providerId="LiveId" clId="{AF46587D-6925-48CE-9040-6FB597365F9F}" dt="2024-02-20T15:48:55.508" v="62" actId="26606"/>
          <ac:cxnSpMkLst>
            <pc:docMk/>
            <pc:sldMk cId="3678347354" sldId="513"/>
            <ac:cxnSpMk id="16" creationId="{F7C8EA93-3210-4C62-99E9-153C275E3A87}"/>
          </ac:cxnSpMkLst>
        </pc:cxnChg>
      </pc:sldChg>
      <pc:sldChg chg="addSp delSp modSp new mod setBg">
        <pc:chgData name="bernard busschaert" userId="3712a37b8b467b77" providerId="LiveId" clId="{AF46587D-6925-48CE-9040-6FB597365F9F}" dt="2024-02-20T16:20:42.184" v="282" actId="478"/>
        <pc:sldMkLst>
          <pc:docMk/>
          <pc:sldMk cId="3210804110" sldId="514"/>
        </pc:sldMkLst>
        <pc:spChg chg="del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2" creationId="{59D24E40-5F95-C67B-15ED-E01C1FE3711E}"/>
          </ac:spMkLst>
        </pc:spChg>
        <pc:spChg chg="del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3" creationId="{DBCA6E17-4DBC-8D74-2929-A6AE071C118D}"/>
          </ac:spMkLst>
        </pc:spChg>
        <pc:spChg chg="mod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4" creationId="{0D24A0FE-13D2-DB45-089D-809119200DD4}"/>
          </ac:spMkLst>
        </pc:spChg>
        <pc:spChg chg="mod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5" creationId="{65503C23-6556-8FD5-5632-8BC9D907F1F3}"/>
          </ac:spMkLst>
        </pc:spChg>
        <pc:spChg chg="add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12" creationId="{22F15A2D-2324-487D-A02A-BF46C5C580EB}"/>
          </ac:spMkLst>
        </pc:spChg>
        <pc:spChg chg="add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14" creationId="{17A7F34E-D418-47E2-9F86-2C45BBC31210}"/>
          </ac:spMkLst>
        </pc:spChg>
        <pc:spChg chg="add">
          <ac:chgData name="bernard busschaert" userId="3712a37b8b467b77" providerId="LiveId" clId="{AF46587D-6925-48CE-9040-6FB597365F9F}" dt="2024-02-20T15:54:56.872" v="131" actId="26606"/>
          <ac:spMkLst>
            <pc:docMk/>
            <pc:sldMk cId="3210804110" sldId="514"/>
            <ac:spMk id="16" creationId="{2AEAFA59-923A-4F54-8B49-44C970BCC323}"/>
          </ac:spMkLst>
        </pc:spChg>
        <pc:picChg chg="add mod ord">
          <ac:chgData name="bernard busschaert" userId="3712a37b8b467b77" providerId="LiveId" clId="{AF46587D-6925-48CE-9040-6FB597365F9F}" dt="2024-02-20T15:55:08.014" v="134" actId="14100"/>
          <ac:picMkLst>
            <pc:docMk/>
            <pc:sldMk cId="3210804110" sldId="514"/>
            <ac:picMk id="7" creationId="{C9E59D8C-A8EE-3E1A-5E04-8CA309D43FD3}"/>
          </ac:picMkLst>
        </pc:picChg>
        <pc:picChg chg="add del">
          <ac:chgData name="bernard busschaert" userId="3712a37b8b467b77" providerId="LiveId" clId="{AF46587D-6925-48CE-9040-6FB597365F9F}" dt="2024-02-20T16:20:42.184" v="282" actId="478"/>
          <ac:picMkLst>
            <pc:docMk/>
            <pc:sldMk cId="3210804110" sldId="514"/>
            <ac:picMk id="9" creationId="{56131ED8-41B2-5C47-9DD6-BC357AFC9F8C}"/>
          </ac:picMkLst>
        </pc:picChg>
      </pc:sldChg>
      <pc:sldChg chg="addSp delSp modSp new mod setBg">
        <pc:chgData name="bernard busschaert" userId="3712a37b8b467b77" providerId="LiveId" clId="{AF46587D-6925-48CE-9040-6FB597365F9F}" dt="2024-02-20T16:07:25.999" v="177" actId="14100"/>
        <pc:sldMkLst>
          <pc:docMk/>
          <pc:sldMk cId="288048940" sldId="515"/>
        </pc:sldMkLst>
        <pc:spChg chg="del">
          <ac:chgData name="bernard busschaert" userId="3712a37b8b467b77" providerId="LiveId" clId="{AF46587D-6925-48CE-9040-6FB597365F9F}" dt="2024-02-20T16:06:24.311" v="164" actId="26606"/>
          <ac:spMkLst>
            <pc:docMk/>
            <pc:sldMk cId="288048940" sldId="515"/>
            <ac:spMk id="2" creationId="{E5CDF30D-85FF-6C76-6DCE-C92C04A80696}"/>
          </ac:spMkLst>
        </pc:spChg>
        <pc:spChg chg="del">
          <ac:chgData name="bernard busschaert" userId="3712a37b8b467b77" providerId="LiveId" clId="{AF46587D-6925-48CE-9040-6FB597365F9F}" dt="2024-02-20T16:06:24.311" v="164" actId="26606"/>
          <ac:spMkLst>
            <pc:docMk/>
            <pc:sldMk cId="288048940" sldId="515"/>
            <ac:spMk id="3" creationId="{48DC2492-CE52-77B4-57B7-A6A9858250B5}"/>
          </ac:spMkLst>
        </pc:spChg>
        <pc:spChg chg="mod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4" creationId="{61A679CB-0F50-4007-3EBE-38B57CA6C471}"/>
          </ac:spMkLst>
        </pc:spChg>
        <pc:spChg chg="mod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5" creationId="{87444CC1-B56A-A9F5-5A91-A0D8EE9898C4}"/>
          </ac:spMkLst>
        </pc:spChg>
        <pc:spChg chg="add del">
          <ac:chgData name="bernard busschaert" userId="3712a37b8b467b77" providerId="LiveId" clId="{AF46587D-6925-48CE-9040-6FB597365F9F}" dt="2024-02-20T16:06:46.136" v="167" actId="26606"/>
          <ac:spMkLst>
            <pc:docMk/>
            <pc:sldMk cId="288048940" sldId="515"/>
            <ac:spMk id="12" creationId="{2D2B266D-3625-4584-A5C3-7D3F672CFF30}"/>
          </ac:spMkLst>
        </pc:spChg>
        <pc:spChg chg="add del">
          <ac:chgData name="bernard busschaert" userId="3712a37b8b467b77" providerId="LiveId" clId="{AF46587D-6925-48CE-9040-6FB597365F9F}" dt="2024-02-20T16:06:46.136" v="167" actId="26606"/>
          <ac:spMkLst>
            <pc:docMk/>
            <pc:sldMk cId="288048940" sldId="515"/>
            <ac:spMk id="14" creationId="{C463B99A-73EE-4FBB-B7C4-F9F9BCC25C65}"/>
          </ac:spMkLst>
        </pc:spChg>
        <pc:spChg chg="add del">
          <ac:chgData name="bernard busschaert" userId="3712a37b8b467b77" providerId="LiveId" clId="{AF46587D-6925-48CE-9040-6FB597365F9F}" dt="2024-02-20T16:06:46.136" v="167" actId="26606"/>
          <ac:spMkLst>
            <pc:docMk/>
            <pc:sldMk cId="288048940" sldId="515"/>
            <ac:spMk id="16" creationId="{A5D2A5D1-BA0D-47D3-B051-DA7743C46E28}"/>
          </ac:spMkLst>
        </pc:spChg>
        <pc:spChg chg="add del">
          <ac:chgData name="bernard busschaert" userId="3712a37b8b467b77" providerId="LiveId" clId="{AF46587D-6925-48CE-9040-6FB597365F9F}" dt="2024-02-20T16:06:50.622" v="169" actId="26606"/>
          <ac:spMkLst>
            <pc:docMk/>
            <pc:sldMk cId="288048940" sldId="515"/>
            <ac:spMk id="18" creationId="{B9FF99BD-075F-4761-A995-6FC574BD25EA}"/>
          </ac:spMkLst>
        </pc:spChg>
        <pc:spChg chg="add del">
          <ac:chgData name="bernard busschaert" userId="3712a37b8b467b77" providerId="LiveId" clId="{AF46587D-6925-48CE-9040-6FB597365F9F}" dt="2024-02-20T16:06:50.622" v="169" actId="26606"/>
          <ac:spMkLst>
            <pc:docMk/>
            <pc:sldMk cId="288048940" sldId="515"/>
            <ac:spMk id="19" creationId="{A7B21A54-9BA3-4EA9-B460-5A829ADD9051}"/>
          </ac:spMkLst>
        </pc:spChg>
        <pc:spChg chg="add del">
          <ac:chgData name="bernard busschaert" userId="3712a37b8b467b77" providerId="LiveId" clId="{AF46587D-6925-48CE-9040-6FB597365F9F}" dt="2024-02-20T16:06:50.622" v="169" actId="26606"/>
          <ac:spMkLst>
            <pc:docMk/>
            <pc:sldMk cId="288048940" sldId="515"/>
            <ac:spMk id="20" creationId="{6FA8F714-B9D8-488A-8CCA-E9948FF913A9}"/>
          </ac:spMkLst>
        </pc:spChg>
        <pc:spChg chg="add del">
          <ac:chgData name="bernard busschaert" userId="3712a37b8b467b77" providerId="LiveId" clId="{AF46587D-6925-48CE-9040-6FB597365F9F}" dt="2024-02-20T16:06:55.576" v="171" actId="26606"/>
          <ac:spMkLst>
            <pc:docMk/>
            <pc:sldMk cId="288048940" sldId="515"/>
            <ac:spMk id="22" creationId="{AB8C311F-7253-4AED-9701-7FC0708C41C7}"/>
          </ac:spMkLst>
        </pc:spChg>
        <pc:spChg chg="add del">
          <ac:chgData name="bernard busschaert" userId="3712a37b8b467b77" providerId="LiveId" clId="{AF46587D-6925-48CE-9040-6FB597365F9F}" dt="2024-02-20T16:06:55.576" v="171" actId="26606"/>
          <ac:spMkLst>
            <pc:docMk/>
            <pc:sldMk cId="288048940" sldId="515"/>
            <ac:spMk id="23" creationId="{FD073016-B734-483B-8953-5BADEE145112}"/>
          </ac:spMkLst>
        </pc:spChg>
        <pc:spChg chg="add del">
          <ac:chgData name="bernard busschaert" userId="3712a37b8b467b77" providerId="LiveId" clId="{AF46587D-6925-48CE-9040-6FB597365F9F}" dt="2024-02-20T16:06:55.576" v="171" actId="26606"/>
          <ac:spMkLst>
            <pc:docMk/>
            <pc:sldMk cId="288048940" sldId="515"/>
            <ac:spMk id="24" creationId="{90A7EAB6-59D3-4325-8DE6-E0CA4009CE53}"/>
          </ac:spMkLst>
        </pc:spChg>
        <pc:spChg chg="add del">
          <ac:chgData name="bernard busschaert" userId="3712a37b8b467b77" providerId="LiveId" clId="{AF46587D-6925-48CE-9040-6FB597365F9F}" dt="2024-02-20T16:06:55.576" v="171" actId="26606"/>
          <ac:spMkLst>
            <pc:docMk/>
            <pc:sldMk cId="288048940" sldId="515"/>
            <ac:spMk id="25" creationId="{A8D57A06-A426-446D-B02C-A2DC6B62E45E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27" creationId="{B9FF99BD-075F-4761-A995-6FC574BD25EA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28" creationId="{A7B21A54-9BA3-4EA9-B460-5A829ADD9051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29" creationId="{6FA8F714-B9D8-488A-8CCA-E9948FF913A9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34" creationId="{F3060C83-F051-4F0E-ABAD-AA0DFC48B218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36" creationId="{83C98ABE-055B-441F-B07E-44F97F083C39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38" creationId="{29FDB030-9B49-4CED-8CCD-4D99382388AC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40" creationId="{3783CA14-24A1-485C-8B30-D6A5D87987AD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42" creationId="{9A97C86A-04D6-40F7-AE84-31AB43E6A846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44" creationId="{FF9F2414-84E8-453E-B1F3-389FDE8192D9}"/>
          </ac:spMkLst>
        </pc:spChg>
        <pc:spChg chg="add del">
          <ac:chgData name="bernard busschaert" userId="3712a37b8b467b77" providerId="LiveId" clId="{AF46587D-6925-48CE-9040-6FB597365F9F}" dt="2024-02-20T16:07:08.824" v="175" actId="26606"/>
          <ac:spMkLst>
            <pc:docMk/>
            <pc:sldMk cId="288048940" sldId="515"/>
            <ac:spMk id="46" creationId="{3ECA69A1-7536-43AC-85EF-C7106179F5ED}"/>
          </ac:spMkLst>
        </pc:spChg>
        <pc:picChg chg="add mod ord">
          <ac:chgData name="bernard busschaert" userId="3712a37b8b467b77" providerId="LiveId" clId="{AF46587D-6925-48CE-9040-6FB597365F9F}" dt="2024-02-20T16:07:25.999" v="177" actId="14100"/>
          <ac:picMkLst>
            <pc:docMk/>
            <pc:sldMk cId="288048940" sldId="515"/>
            <ac:picMk id="7" creationId="{20411C78-E7DA-3A38-F521-59B6E6C97A9B}"/>
          </ac:picMkLst>
        </pc:picChg>
      </pc:sldChg>
      <pc:sldChg chg="addSp delSp modSp new mod setBg">
        <pc:chgData name="bernard busschaert" userId="3712a37b8b467b77" providerId="LiveId" clId="{AF46587D-6925-48CE-9040-6FB597365F9F}" dt="2024-02-20T16:09:12.354" v="268" actId="113"/>
        <pc:sldMkLst>
          <pc:docMk/>
          <pc:sldMk cId="2754607852" sldId="516"/>
        </pc:sldMkLst>
        <pc:spChg chg="add del">
          <ac:chgData name="bernard busschaert" userId="3712a37b8b467b77" providerId="LiveId" clId="{AF46587D-6925-48CE-9040-6FB597365F9F}" dt="2024-02-20T16:08:22.646" v="182" actId="26606"/>
          <ac:spMkLst>
            <pc:docMk/>
            <pc:sldMk cId="2754607852" sldId="516"/>
            <ac:spMk id="2" creationId="{1AF37CBD-0404-5FE9-DA6F-1A9C2610B45B}"/>
          </ac:spMkLst>
        </pc:spChg>
        <pc:spChg chg="add del">
          <ac:chgData name="bernard busschaert" userId="3712a37b8b467b77" providerId="LiveId" clId="{AF46587D-6925-48CE-9040-6FB597365F9F}" dt="2024-02-20T16:08:22.646" v="182" actId="26606"/>
          <ac:spMkLst>
            <pc:docMk/>
            <pc:sldMk cId="2754607852" sldId="516"/>
            <ac:spMk id="3" creationId="{16B617E6-0C78-9329-FE3B-4518AF9D1744}"/>
          </ac:spMkLst>
        </pc:spChg>
        <pc:spChg chg="mod">
          <ac:chgData name="bernard busschaert" userId="3712a37b8b467b77" providerId="LiveId" clId="{AF46587D-6925-48CE-9040-6FB597365F9F}" dt="2024-02-20T16:08:22.646" v="182" actId="26606"/>
          <ac:spMkLst>
            <pc:docMk/>
            <pc:sldMk cId="2754607852" sldId="516"/>
            <ac:spMk id="4" creationId="{BC617A47-55CE-AB1D-9A80-51F048B07838}"/>
          </ac:spMkLst>
        </pc:spChg>
        <pc:spChg chg="mod">
          <ac:chgData name="bernard busschaert" userId="3712a37b8b467b77" providerId="LiveId" clId="{AF46587D-6925-48CE-9040-6FB597365F9F}" dt="2024-02-20T16:08:22.646" v="182" actId="26606"/>
          <ac:spMkLst>
            <pc:docMk/>
            <pc:sldMk cId="2754607852" sldId="516"/>
            <ac:spMk id="5" creationId="{00423376-7719-FB93-067F-5AB71270020A}"/>
          </ac:spMkLst>
        </pc:spChg>
        <pc:spChg chg="add mod">
          <ac:chgData name="bernard busschaert" userId="3712a37b8b467b77" providerId="LiveId" clId="{AF46587D-6925-48CE-9040-6FB597365F9F}" dt="2024-02-20T16:09:12.354" v="268" actId="113"/>
          <ac:spMkLst>
            <pc:docMk/>
            <pc:sldMk cId="2754607852" sldId="516"/>
            <ac:spMk id="9" creationId="{1AF37CBD-0404-5FE9-DA6F-1A9C2610B45B}"/>
          </ac:spMkLst>
        </pc:spChg>
        <pc:spChg chg="add mod">
          <ac:chgData name="bernard busschaert" userId="3712a37b8b467b77" providerId="LiveId" clId="{AF46587D-6925-48CE-9040-6FB597365F9F}" dt="2024-02-20T16:09:07.906" v="267" actId="113"/>
          <ac:spMkLst>
            <pc:docMk/>
            <pc:sldMk cId="2754607852" sldId="516"/>
            <ac:spMk id="10" creationId="{16B617E6-0C78-9329-FE3B-4518AF9D1744}"/>
          </ac:spMkLst>
        </pc:spChg>
        <pc:spChg chg="add">
          <ac:chgData name="bernard busschaert" userId="3712a37b8b467b77" providerId="LiveId" clId="{AF46587D-6925-48CE-9040-6FB597365F9F}" dt="2024-02-20T16:08:22.646" v="182" actId="26606"/>
          <ac:spMkLst>
            <pc:docMk/>
            <pc:sldMk cId="2754607852" sldId="516"/>
            <ac:spMk id="12" creationId="{73AD41DB-DF9F-49BC-85AE-6AB1840AD517}"/>
          </ac:spMkLst>
        </pc:spChg>
        <pc:grpChg chg="add">
          <ac:chgData name="bernard busschaert" userId="3712a37b8b467b77" providerId="LiveId" clId="{AF46587D-6925-48CE-9040-6FB597365F9F}" dt="2024-02-20T16:08:22.646" v="182" actId="26606"/>
          <ac:grpSpMkLst>
            <pc:docMk/>
            <pc:sldMk cId="2754607852" sldId="516"/>
            <ac:grpSpMk id="14" creationId="{A4AE1828-51FD-4AD7-BCF6-9AF5C696CE5D}"/>
          </ac:grpSpMkLst>
        </pc:grpChg>
        <pc:picChg chg="add mod ord">
          <ac:chgData name="bernard busschaert" userId="3712a37b8b467b77" providerId="LiveId" clId="{AF46587D-6925-48CE-9040-6FB597365F9F}" dt="2024-02-20T16:08:22.646" v="182" actId="26606"/>
          <ac:picMkLst>
            <pc:docMk/>
            <pc:sldMk cId="2754607852" sldId="516"/>
            <ac:picMk id="7" creationId="{40E5CCD2-45B0-F1F9-F16F-E782F445F396}"/>
          </ac:picMkLst>
        </pc:picChg>
      </pc:sldChg>
      <pc:sldChg chg="addSp delSp modSp new mod setBg">
        <pc:chgData name="bernard busschaert" userId="3712a37b8b467b77" providerId="LiveId" clId="{AF46587D-6925-48CE-9040-6FB597365F9F}" dt="2024-02-20T16:22:25.045" v="303" actId="26606"/>
        <pc:sldMkLst>
          <pc:docMk/>
          <pc:sldMk cId="3060489583" sldId="517"/>
        </pc:sldMkLst>
        <pc:spChg chg="del">
          <ac:chgData name="bernard busschaert" userId="3712a37b8b467b77" providerId="LiveId" clId="{AF46587D-6925-48CE-9040-6FB597365F9F}" dt="2024-02-20T16:21:00.132" v="285" actId="26606"/>
          <ac:spMkLst>
            <pc:docMk/>
            <pc:sldMk cId="3060489583" sldId="517"/>
            <ac:spMk id="2" creationId="{D92DA9EF-0E11-2685-003F-DA28A1B65E57}"/>
          </ac:spMkLst>
        </pc:spChg>
        <pc:spChg chg="del">
          <ac:chgData name="bernard busschaert" userId="3712a37b8b467b77" providerId="LiveId" clId="{AF46587D-6925-48CE-9040-6FB597365F9F}" dt="2024-02-20T16:21:00.132" v="285" actId="26606"/>
          <ac:spMkLst>
            <pc:docMk/>
            <pc:sldMk cId="3060489583" sldId="517"/>
            <ac:spMk id="3" creationId="{032A6AFD-8E3F-90E3-FA79-049BBF53DBFF}"/>
          </ac:spMkLst>
        </pc:spChg>
        <pc:spChg chg="mod ord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4" creationId="{07C5802F-B104-884D-4167-A82C85EEAAB3}"/>
          </ac:spMkLst>
        </pc:spChg>
        <pc:spChg chg="mod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5" creationId="{57BDC26D-1679-E831-D703-3736C727B840}"/>
          </ac:spMkLst>
        </pc:spChg>
        <pc:spChg chg="add del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12" creationId="{0B761509-3B9A-49A6-A84B-C3D86811697D}"/>
          </ac:spMkLst>
        </pc:spChg>
        <pc:spChg chg="add del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14" creationId="{91DE43FD-EB47-414A-B0AB-169B0FFFA527}"/>
          </ac:spMkLst>
        </pc:spChg>
        <pc:spChg chg="add del">
          <ac:chgData name="bernard busschaert" userId="3712a37b8b467b77" providerId="LiveId" clId="{AF46587D-6925-48CE-9040-6FB597365F9F}" dt="2024-02-20T16:22:14.270" v="292" actId="26606"/>
          <ac:spMkLst>
            <pc:docMk/>
            <pc:sldMk cId="3060489583" sldId="517"/>
            <ac:spMk id="23" creationId="{CA815F2C-4E80-4019-8E59-FAD3F7F8473D}"/>
          </ac:spMkLst>
        </pc:spChg>
        <pc:spChg chg="add del">
          <ac:chgData name="bernard busschaert" userId="3712a37b8b467b77" providerId="LiveId" clId="{AF46587D-6925-48CE-9040-6FB597365F9F}" dt="2024-02-20T16:22:16.657" v="294" actId="26606"/>
          <ac:spMkLst>
            <pc:docMk/>
            <pc:sldMk cId="3060489583" sldId="517"/>
            <ac:spMk id="25" creationId="{42A4FC2C-047E-45A5-965D-8E1E3BF09BC6}"/>
          </ac:spMkLst>
        </pc:spChg>
        <pc:spChg chg="add del">
          <ac:chgData name="bernard busschaert" userId="3712a37b8b467b77" providerId="LiveId" clId="{AF46587D-6925-48CE-9040-6FB597365F9F}" dt="2024-02-20T16:22:18.970" v="297" actId="26606"/>
          <ac:spMkLst>
            <pc:docMk/>
            <pc:sldMk cId="3060489583" sldId="517"/>
            <ac:spMk id="27" creationId="{2633B3B5-CC90-43F0-8714-D31D1F3F0209}"/>
          </ac:spMkLst>
        </pc:spChg>
        <pc:spChg chg="add del">
          <ac:chgData name="bernard busschaert" userId="3712a37b8b467b77" providerId="LiveId" clId="{AF46587D-6925-48CE-9040-6FB597365F9F}" dt="2024-02-20T16:22:18.970" v="297" actId="26606"/>
          <ac:spMkLst>
            <pc:docMk/>
            <pc:sldMk cId="3060489583" sldId="517"/>
            <ac:spMk id="28" creationId="{AB8C311F-7253-4AED-9701-7FC0708C41C7}"/>
          </ac:spMkLst>
        </pc:spChg>
        <pc:spChg chg="add del">
          <ac:chgData name="bernard busschaert" userId="3712a37b8b467b77" providerId="LiveId" clId="{AF46587D-6925-48CE-9040-6FB597365F9F}" dt="2024-02-20T16:22:18.970" v="297" actId="26606"/>
          <ac:spMkLst>
            <pc:docMk/>
            <pc:sldMk cId="3060489583" sldId="517"/>
            <ac:spMk id="29" creationId="{A8D57A06-A426-446D-B02C-A2DC6B62E45E}"/>
          </ac:spMkLst>
        </pc:spChg>
        <pc:spChg chg="add del">
          <ac:chgData name="bernard busschaert" userId="3712a37b8b467b77" providerId="LiveId" clId="{AF46587D-6925-48CE-9040-6FB597365F9F}" dt="2024-02-20T16:22:18.970" v="297" actId="26606"/>
          <ac:spMkLst>
            <pc:docMk/>
            <pc:sldMk cId="3060489583" sldId="517"/>
            <ac:spMk id="30" creationId="{E2384209-CB15-4CDF-9D31-C44FD9A3F20D}"/>
          </ac:spMkLst>
        </pc:spChg>
        <pc:spChg chg="add del">
          <ac:chgData name="bernard busschaert" userId="3712a37b8b467b77" providerId="LiveId" clId="{AF46587D-6925-48CE-9040-6FB597365F9F}" dt="2024-02-20T16:22:21.969" v="299" actId="26606"/>
          <ac:spMkLst>
            <pc:docMk/>
            <pc:sldMk cId="3060489583" sldId="517"/>
            <ac:spMk id="31" creationId="{633C5E46-DAC5-4661-9C87-22B08E2A512F}"/>
          </ac:spMkLst>
        </pc:spChg>
        <pc:spChg chg="add del">
          <ac:chgData name="bernard busschaert" userId="3712a37b8b467b77" providerId="LiveId" clId="{AF46587D-6925-48CE-9040-6FB597365F9F}" dt="2024-02-20T16:22:21.969" v="299" actId="26606"/>
          <ac:spMkLst>
            <pc:docMk/>
            <pc:sldMk cId="3060489583" sldId="517"/>
            <ac:spMk id="32" creationId="{86FF76B9-219D-4469-AF87-0236D29032F1}"/>
          </ac:spMkLst>
        </pc:spChg>
        <pc:spChg chg="add del">
          <ac:chgData name="bernard busschaert" userId="3712a37b8b467b77" providerId="LiveId" clId="{AF46587D-6925-48CE-9040-6FB597365F9F}" dt="2024-02-20T16:22:21.969" v="299" actId="26606"/>
          <ac:spMkLst>
            <pc:docMk/>
            <pc:sldMk cId="3060489583" sldId="517"/>
            <ac:spMk id="35" creationId="{2E80C965-DB6D-4F81-9E9E-B027384D0BD6}"/>
          </ac:spMkLst>
        </pc:spChg>
        <pc:spChg chg="add del">
          <ac:chgData name="bernard busschaert" userId="3712a37b8b467b77" providerId="LiveId" clId="{AF46587D-6925-48CE-9040-6FB597365F9F}" dt="2024-02-20T16:22:22.946" v="301" actId="26606"/>
          <ac:spMkLst>
            <pc:docMk/>
            <pc:sldMk cId="3060489583" sldId="517"/>
            <ac:spMk id="37" creationId="{B9FF99BD-075F-4761-A995-6FC574BD25EA}"/>
          </ac:spMkLst>
        </pc:spChg>
        <pc:spChg chg="add del">
          <ac:chgData name="bernard busschaert" userId="3712a37b8b467b77" providerId="LiveId" clId="{AF46587D-6925-48CE-9040-6FB597365F9F}" dt="2024-02-20T16:22:22.946" v="301" actId="26606"/>
          <ac:spMkLst>
            <pc:docMk/>
            <pc:sldMk cId="3060489583" sldId="517"/>
            <ac:spMk id="38" creationId="{A7B21A54-9BA3-4EA9-B460-5A829ADD9051}"/>
          </ac:spMkLst>
        </pc:spChg>
        <pc:spChg chg="add del">
          <ac:chgData name="bernard busschaert" userId="3712a37b8b467b77" providerId="LiveId" clId="{AF46587D-6925-48CE-9040-6FB597365F9F}" dt="2024-02-20T16:22:22.946" v="301" actId="26606"/>
          <ac:spMkLst>
            <pc:docMk/>
            <pc:sldMk cId="3060489583" sldId="517"/>
            <ac:spMk id="39" creationId="{6FA8F714-B9D8-488A-8CCA-E9948FF913A9}"/>
          </ac:spMkLst>
        </pc:spChg>
        <pc:spChg chg="add del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41" creationId="{5F879AC3-D4CE-493C-ADC7-06205677F4F8}"/>
          </ac:spMkLst>
        </pc:spChg>
        <pc:spChg chg="add del">
          <ac:chgData name="bernard busschaert" userId="3712a37b8b467b77" providerId="LiveId" clId="{AF46587D-6925-48CE-9040-6FB597365F9F}" dt="2024-02-20T16:22:25.045" v="303" actId="26606"/>
          <ac:spMkLst>
            <pc:docMk/>
            <pc:sldMk cId="3060489583" sldId="517"/>
            <ac:spMk id="42" creationId="{736F0DFD-0954-464F-BF12-DD2E6F6E0380}"/>
          </ac:spMkLst>
        </pc:spChg>
        <pc:grpChg chg="add del">
          <ac:chgData name="bernard busschaert" userId="3712a37b8b467b77" providerId="LiveId" clId="{AF46587D-6925-48CE-9040-6FB597365F9F}" dt="2024-02-20T16:22:25.045" v="303" actId="26606"/>
          <ac:grpSpMkLst>
            <pc:docMk/>
            <pc:sldMk cId="3060489583" sldId="517"/>
            <ac:grpSpMk id="16" creationId="{58495BCC-CE77-4CC2-952E-846F41119FD5}"/>
          </ac:grpSpMkLst>
        </pc:grpChg>
        <pc:grpChg chg="add del">
          <ac:chgData name="bernard busschaert" userId="3712a37b8b467b77" providerId="LiveId" clId="{AF46587D-6925-48CE-9040-6FB597365F9F}" dt="2024-02-20T16:22:21.969" v="299" actId="26606"/>
          <ac:grpSpMkLst>
            <pc:docMk/>
            <pc:sldMk cId="3060489583" sldId="517"/>
            <ac:grpSpMk id="33" creationId="{DB88BD78-87E1-424D-B479-C37D8E41B12E}"/>
          </ac:grpSpMkLst>
        </pc:grpChg>
        <pc:picChg chg="add mod ord">
          <ac:chgData name="bernard busschaert" userId="3712a37b8b467b77" providerId="LiveId" clId="{AF46587D-6925-48CE-9040-6FB597365F9F}" dt="2024-02-20T16:22:25.045" v="303" actId="26606"/>
          <ac:picMkLst>
            <pc:docMk/>
            <pc:sldMk cId="3060489583" sldId="517"/>
            <ac:picMk id="7" creationId="{312F80D2-CDFF-1EE8-0C6C-DAF818FA70E6}"/>
          </ac:picMkLst>
        </pc:picChg>
      </pc:sldChg>
      <pc:sldChg chg="addSp delSp modSp new mod setBg">
        <pc:chgData name="bernard busschaert" userId="3712a37b8b467b77" providerId="LiveId" clId="{AF46587D-6925-48CE-9040-6FB597365F9F}" dt="2024-02-21T08:40:45.289" v="361" actId="207"/>
        <pc:sldMkLst>
          <pc:docMk/>
          <pc:sldMk cId="3495174308" sldId="518"/>
        </pc:sldMkLst>
        <pc:spChg chg="add del">
          <ac:chgData name="bernard busschaert" userId="3712a37b8b467b77" providerId="LiveId" clId="{AF46587D-6925-48CE-9040-6FB597365F9F}" dt="2024-02-21T08:39:27.236" v="310" actId="26606"/>
          <ac:spMkLst>
            <pc:docMk/>
            <pc:sldMk cId="3495174308" sldId="518"/>
            <ac:spMk id="2" creationId="{9E3D0836-E981-7141-2710-20EBFA72943E}"/>
          </ac:spMkLst>
        </pc:spChg>
        <pc:spChg chg="add del">
          <ac:chgData name="bernard busschaert" userId="3712a37b8b467b77" providerId="LiveId" clId="{AF46587D-6925-48CE-9040-6FB597365F9F}" dt="2024-02-21T08:39:27.236" v="310" actId="26606"/>
          <ac:spMkLst>
            <pc:docMk/>
            <pc:sldMk cId="3495174308" sldId="518"/>
            <ac:spMk id="3" creationId="{A86FEE2D-C358-F418-CE67-AB8220D80382}"/>
          </ac:spMkLst>
        </pc:spChg>
        <pc:spChg chg="mod">
          <ac:chgData name="bernard busschaert" userId="3712a37b8b467b77" providerId="LiveId" clId="{AF46587D-6925-48CE-9040-6FB597365F9F}" dt="2024-02-21T08:39:27.236" v="310" actId="26606"/>
          <ac:spMkLst>
            <pc:docMk/>
            <pc:sldMk cId="3495174308" sldId="518"/>
            <ac:spMk id="4" creationId="{38523480-D377-DE6A-97C0-D87F8410C732}"/>
          </ac:spMkLst>
        </pc:spChg>
        <pc:spChg chg="mod">
          <ac:chgData name="bernard busschaert" userId="3712a37b8b467b77" providerId="LiveId" clId="{AF46587D-6925-48CE-9040-6FB597365F9F}" dt="2024-02-21T08:39:27.236" v="310" actId="26606"/>
          <ac:spMkLst>
            <pc:docMk/>
            <pc:sldMk cId="3495174308" sldId="518"/>
            <ac:spMk id="5" creationId="{CF649238-B1AC-5F9D-19C8-5EE4E38F49DD}"/>
          </ac:spMkLst>
        </pc:spChg>
        <pc:spChg chg="add del">
          <ac:chgData name="bernard busschaert" userId="3712a37b8b467b77" providerId="LiveId" clId="{AF46587D-6925-48CE-9040-6FB597365F9F}" dt="2024-02-21T08:39:27.220" v="309" actId="26606"/>
          <ac:spMkLst>
            <pc:docMk/>
            <pc:sldMk cId="3495174308" sldId="518"/>
            <ac:spMk id="9" creationId="{9E3D0836-E981-7141-2710-20EBFA72943E}"/>
          </ac:spMkLst>
        </pc:spChg>
        <pc:spChg chg="add del">
          <ac:chgData name="bernard busschaert" userId="3712a37b8b467b77" providerId="LiveId" clId="{AF46587D-6925-48CE-9040-6FB597365F9F}" dt="2024-02-21T08:39:27.220" v="309" actId="26606"/>
          <ac:spMkLst>
            <pc:docMk/>
            <pc:sldMk cId="3495174308" sldId="518"/>
            <ac:spMk id="10" creationId="{A86FEE2D-C358-F418-CE67-AB8220D80382}"/>
          </ac:spMkLst>
        </pc:spChg>
        <pc:spChg chg="add del">
          <ac:chgData name="bernard busschaert" userId="3712a37b8b467b77" providerId="LiveId" clId="{AF46587D-6925-48CE-9040-6FB597365F9F}" dt="2024-02-21T08:39:27.220" v="309" actId="26606"/>
          <ac:spMkLst>
            <pc:docMk/>
            <pc:sldMk cId="3495174308" sldId="518"/>
            <ac:spMk id="12" creationId="{1A95671B-3CC6-4792-9114-B74FAEA224E6}"/>
          </ac:spMkLst>
        </pc:spChg>
        <pc:spChg chg="add">
          <ac:chgData name="bernard busschaert" userId="3712a37b8b467b77" providerId="LiveId" clId="{AF46587D-6925-48CE-9040-6FB597365F9F}" dt="2024-02-21T08:39:27.236" v="310" actId="26606"/>
          <ac:spMkLst>
            <pc:docMk/>
            <pc:sldMk cId="3495174308" sldId="518"/>
            <ac:spMk id="14" creationId="{A4AC5506-6312-4701-8D3C-40187889A947}"/>
          </ac:spMkLst>
        </pc:spChg>
        <pc:spChg chg="add mod">
          <ac:chgData name="bernard busschaert" userId="3712a37b8b467b77" providerId="LiveId" clId="{AF46587D-6925-48CE-9040-6FB597365F9F}" dt="2024-02-21T08:40:45.289" v="361" actId="207"/>
          <ac:spMkLst>
            <pc:docMk/>
            <pc:sldMk cId="3495174308" sldId="518"/>
            <ac:spMk id="15" creationId="{9E3D0836-E981-7141-2710-20EBFA72943E}"/>
          </ac:spMkLst>
        </pc:spChg>
        <pc:picChg chg="add mod ord">
          <ac:chgData name="bernard busschaert" userId="3712a37b8b467b77" providerId="LiveId" clId="{AF46587D-6925-48CE-9040-6FB597365F9F}" dt="2024-02-21T08:39:27.236" v="310" actId="26606"/>
          <ac:picMkLst>
            <pc:docMk/>
            <pc:sldMk cId="3495174308" sldId="518"/>
            <ac:picMk id="7" creationId="{29F69BB6-DBD4-48BD-E50A-1422E725FEB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21/02/2024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CjWdAEh-EU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5.png"/><Relationship Id="rId9" Type="http://schemas.microsoft.com/office/2007/relationships/diagramDrawing" Target="../diagrams/drawin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2/21/2024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55389" y="-239577"/>
            <a:ext cx="1726737" cy="13004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42414" y="398693"/>
            <a:ext cx="609739" cy="6095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488998" y="618743"/>
            <a:ext cx="649517" cy="64927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840078" y="0"/>
            <a:ext cx="2678822" cy="139856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2/21/2024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5983" y="5775750"/>
            <a:ext cx="1412003" cy="70125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B9E6F5-40A6-13CE-0883-F6B6FC1D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10" y="607718"/>
            <a:ext cx="7488832" cy="5261562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84271" y="6094635"/>
            <a:ext cx="769913" cy="38236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69" y="303858"/>
            <a:ext cx="10909347" cy="5869283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Right Triangle 13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03213" y="3150541"/>
            <a:ext cx="3110103" cy="3022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A37BC5-5B49-2934-2A7D-81F3977F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79" y="574205"/>
            <a:ext cx="5902343" cy="53285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9976" y="5449316"/>
            <a:ext cx="210987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2/21/2024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69" y="303858"/>
            <a:ext cx="10909347" cy="5869283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03213" y="3150541"/>
            <a:ext cx="3110103" cy="3022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E59D8C-A8EE-3E1A-5E04-8CA309D4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2" y="312741"/>
            <a:ext cx="7848871" cy="554173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9976" y="5449316"/>
            <a:ext cx="210987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2/21/2024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886" y="4620260"/>
            <a:ext cx="1580969" cy="949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2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6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2F80D2-CDFF-1EE8-0C6C-DAF818FA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7" y="358181"/>
            <a:ext cx="7754030" cy="60093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5802F-B104-884D-4167-A82C85EE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smtClean="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2/21/2024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DC26D-1679-E831-D703-3736C7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411C78-E7DA-3A38-F521-59B6E6C9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17" y="934244"/>
            <a:ext cx="9401660" cy="4615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EF660-2510-4D21-FD55-7FF3DC146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8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F411B-DD0F-3482-F84E-F418FC2B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6" y="-107776"/>
            <a:ext cx="5256583" cy="65110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5459B-71FD-0BCF-DA55-A019D31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2/21/2024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63493-72B5-5772-F1A5-A90ACCC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1E930E-9AAF-5EB5-BA57-D8BB816E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85" b="1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3CF16F-8090-1A8D-E430-80905906A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6" b="2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19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07" y="344840"/>
            <a:ext cx="10550911" cy="19732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3" y="998975"/>
            <a:ext cx="120948" cy="664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9516" y="1322822"/>
            <a:ext cx="1381760" cy="1727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D35F23-0C68-C7C0-F219-817DAAE11293}"/>
              </a:ext>
            </a:extLst>
          </p:cNvPr>
          <p:cNvSpPr txBox="1"/>
          <p:nvPr/>
        </p:nvSpPr>
        <p:spPr>
          <a:xfrm>
            <a:off x="4960256" y="554220"/>
            <a:ext cx="5769599" cy="81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Picture 24" descr="Cameralens">
            <a:extLst>
              <a:ext uri="{FF2B5EF4-FFF2-40B4-BE49-F238E27FC236}">
                <a16:creationId xmlns:a16="http://schemas.microsoft.com/office/drawing/2014/main" id="{73E68A42-D144-3DEE-D1FC-0A864D8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5" r="36216" b="-2"/>
          <a:stretch/>
        </p:blipFill>
        <p:spPr>
          <a:xfrm>
            <a:off x="1605381" y="2617803"/>
            <a:ext cx="2596661" cy="329031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505" y="6003219"/>
            <a:ext cx="239017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2/21/2024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463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A9A651E-B364-AD52-BA00-570BC926E2B7}"/>
              </a:ext>
            </a:extLst>
          </p:cNvPr>
          <p:cNvSpPr/>
          <p:nvPr/>
        </p:nvSpPr>
        <p:spPr>
          <a:xfrm>
            <a:off x="574061" y="651602"/>
            <a:ext cx="4064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Kijk naar onze video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5039370" y="1663947"/>
            <a:ext cx="581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nl ondertitels  ga naar instelling en voeg ondertitels en nadien vertaling nl=</a:t>
            </a:r>
            <a:r>
              <a:rPr lang="nl-BE" dirty="0" err="1"/>
              <a:t>dutch</a:t>
            </a:r>
            <a:r>
              <a:rPr lang="nl-BE" dirty="0"/>
              <a:t> of frans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43F300-EC90-DBAC-E32F-EA6601950C94}"/>
              </a:ext>
            </a:extLst>
          </p:cNvPr>
          <p:cNvSpPr txBox="1"/>
          <p:nvPr/>
        </p:nvSpPr>
        <p:spPr>
          <a:xfrm>
            <a:off x="4889562" y="842774"/>
            <a:ext cx="575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https://youtu.be/ZCjWdAEh-EU</a:t>
            </a:r>
          </a:p>
        </p:txBody>
      </p:sp>
      <p:pic>
        <p:nvPicPr>
          <p:cNvPr id="6" name="Onlinemedia 5" title="BANK RUN: The Eerie Similarities of 1929 Crash and Today.">
            <a:hlinkClick r:id="" action="ppaction://media"/>
            <a:extLst>
              <a:ext uri="{FF2B5EF4-FFF2-40B4-BE49-F238E27FC236}">
                <a16:creationId xmlns:a16="http://schemas.microsoft.com/office/drawing/2014/main" id="{3E29E9C8-C1FF-D425-B83B-5C59ED9FE9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127" y="2405928"/>
            <a:ext cx="7205198" cy="40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536510-FDF1-C0E9-78E3-AFEF1632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A034F9-D69B-735C-40F7-180E2756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 smtClean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 smtClean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5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82" y="160944"/>
            <a:ext cx="9616972" cy="125491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op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kantoor</a:t>
            </a:r>
            <a:endParaRPr lang="en-US" sz="49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r="-1" b="-1"/>
          <a:stretch/>
        </p:blipFill>
        <p:spPr>
          <a:xfrm>
            <a:off x="187768" y="2276534"/>
            <a:ext cx="5482932" cy="3674226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46F2DB2-E289-11CB-6C4C-921047489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4492"/>
          <a:stretch/>
        </p:blipFill>
        <p:spPr>
          <a:xfrm>
            <a:off x="5848198" y="2276534"/>
            <a:ext cx="5482931" cy="36742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2/21/2024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AF37CBD-0404-5FE9-DA6F-1A9C261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4410534"/>
            <a:ext cx="4148603" cy="11084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800" b="1" dirty="0" err="1">
                <a:solidFill>
                  <a:schemeClr val="bg1"/>
                </a:solidFill>
              </a:rPr>
              <a:t>Wij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zijn</a:t>
            </a:r>
            <a:r>
              <a:rPr lang="en-US" sz="3800" b="1" dirty="0">
                <a:solidFill>
                  <a:schemeClr val="bg1"/>
                </a:solidFill>
              </a:rPr>
              <a:t> de </a:t>
            </a:r>
            <a:r>
              <a:rPr lang="en-US" sz="3800" b="1" dirty="0" err="1">
                <a:solidFill>
                  <a:schemeClr val="bg1"/>
                </a:solidFill>
              </a:rPr>
              <a:t>goedkoopste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E5CCD2-45B0-F1F9-F16F-E782F445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192"/>
          <a:stretch/>
        </p:blipFill>
        <p:spPr>
          <a:xfrm>
            <a:off x="20" y="10"/>
            <a:ext cx="11518880" cy="3763517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17A47-55CE-AB1D-9A80-51F048B0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449791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2/21/2024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423376-7719-FB93-067F-5AB7127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211" y="440992"/>
            <a:ext cx="2489762" cy="668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4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en-US" sz="42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332936"/>
            <a:ext cx="11518900" cy="715104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B617E6-0C78-9329-FE3B-4518AF9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489" y="4410534"/>
            <a:ext cx="5378486" cy="110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En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onze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koersen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zijn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van de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beste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ter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wereld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in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obligaties</a:t>
            </a:r>
            <a:endParaRPr lang="en-US" sz="23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2/21/2024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eur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2/21/2024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8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5ADE9E-AB28-1A3F-8FBE-B23519EF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4" y="453390"/>
            <a:ext cx="7056784" cy="557022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27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28</a:t>
            </a:fld>
            <a:endParaRPr lang="en-US" sz="1200" b="0" i="0"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326A94-F4E4-60B5-081C-94F473C4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29</a:t>
            </a:fld>
            <a:endParaRPr lang="en-US" sz="1200" b="0" i="0"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E84271-819E-516E-9B77-4397E95A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51"/>
          <a:stretch/>
        </p:blipFill>
        <p:spPr>
          <a:xfrm>
            <a:off x="-289222" y="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103266" y="3237895"/>
            <a:ext cx="417646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>
                <a:solidFill>
                  <a:schemeClr val="bg1"/>
                </a:solidFill>
              </a:rPr>
              <a:t> 20 maart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2/21/2024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D6A318-63DE-D4FB-D375-5C5B1F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505916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2/21/2024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B58E0C-039B-BD91-421C-C9A3507E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3182A57-49E1-256F-C624-26357DC5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4D0986-9281-CD7D-78DF-44760418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BABC80-0C74-01BD-1702-1A6B845E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380901-7A8A-9362-4FA4-69716766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1D9A42-4B19-51C0-9CD5-A0A67622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5AC10796-F26C-E985-D4F1-1ED03DCB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 r="-1" b="4182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0DC13A-2835-017B-7CB3-131743DED9BB}"/>
              </a:ext>
            </a:extLst>
          </p:cNvPr>
          <p:cNvSpPr/>
          <p:nvPr/>
        </p:nvSpPr>
        <p:spPr>
          <a:xfrm>
            <a:off x="-32081" y="1617220"/>
            <a:ext cx="11212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Goudprijs klopt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dax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 index met 3000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E38476-E9C1-8C77-FA0E-E11C09E7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85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2/21/2024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38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360423" y="1590484"/>
            <a:ext cx="7628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Nu 60000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2/21/2024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2/21/2024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E17378-A46C-5A37-DD0C-EA7D231F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1" r="1" b="1397"/>
          <a:stretch/>
        </p:blipFill>
        <p:spPr>
          <a:xfrm>
            <a:off x="-6224" y="10"/>
            <a:ext cx="11525124" cy="6476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5411" y="-4105405"/>
            <a:ext cx="3317134" cy="11527960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7" y="822749"/>
            <a:ext cx="696253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3526C-DE72-F482-13E7-F6CF20E6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E4075F-FFB5-E707-8A76-332DBD2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168203-A014-7060-949E-ECC73EDD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917" y="4462636"/>
            <a:ext cx="11877750" cy="20139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47CCCD0-76DB-B3D2-4AC9-65690C368B74}"/>
              </a:ext>
            </a:extLst>
          </p:cNvPr>
          <p:cNvSpPr/>
          <p:nvPr/>
        </p:nvSpPr>
        <p:spPr>
          <a:xfrm>
            <a:off x="4535314" y="128941"/>
            <a:ext cx="5432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Oei de beurs daalt</a:t>
            </a:r>
          </a:p>
        </p:txBody>
      </p:sp>
    </p:spTree>
    <p:extLst>
      <p:ext uri="{BB962C8B-B14F-4D97-AF65-F5344CB8AC3E}">
        <p14:creationId xmlns:p14="http://schemas.microsoft.com/office/powerpoint/2010/main" val="27482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5543"/>
            <a:ext cx="11518900" cy="695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E3D0836-E981-7141-2710-20EBFA72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06" y="607718"/>
            <a:ext cx="10591989" cy="703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Beleggen</a:t>
            </a:r>
            <a:r>
              <a:rPr lang="en-US" sz="30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in game software is </a:t>
            </a:r>
            <a:r>
              <a:rPr lang="en-US" sz="3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levensgevaarlijk</a:t>
            </a:r>
            <a:endParaRPr lang="en-US" sz="3000" b="1" kern="12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F69BB6-DBD4-48BD-E50A-1422E725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2" y="1905684"/>
            <a:ext cx="10303015" cy="350302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523480-D377-DE6A-97C0-D87F8410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2/21/2024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649238-B1AC-5F9D-19C8-5EE4E38F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5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2/21/2024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2/21/2024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3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A2D59C-764E-2A44-04BE-8349BE9F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7" y="588648"/>
            <a:ext cx="6001511" cy="5296333"/>
          </a:xfrm>
          <a:prstGeom prst="rect">
            <a:avLst/>
          </a:prstGeom>
        </p:spPr>
      </p:pic>
      <p:sp>
        <p:nvSpPr>
          <p:cNvPr id="60" name="Right Triangle 4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03213" y="3150541"/>
            <a:ext cx="3110103" cy="3022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8677" y="588648"/>
            <a:ext cx="3790667" cy="529633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632E94-9F58-F9D2-0F95-2F285F05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932" y="997937"/>
            <a:ext cx="3021122" cy="295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Staatsbon of spaarvarken van de banken?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718" y="5448640"/>
            <a:ext cx="2049259" cy="345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100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2/21/2024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013" y="4615746"/>
            <a:ext cx="1576963" cy="952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2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6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Aangepast</PresentationFormat>
  <Paragraphs>138</Paragraphs>
  <Slides>41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Arial Black</vt:lpstr>
      <vt:lpstr>Constantia</vt:lpstr>
      <vt:lpstr>Calibri</vt:lpstr>
      <vt:lpstr>Arial Unicode MS</vt:lpstr>
      <vt:lpstr>LJQQAM+ITC Zapf Chancery Medium Italic</vt:lpstr>
      <vt:lpstr>Arial</vt:lpstr>
      <vt:lpstr>Wingdings 3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Beleggen in game software is levensgevaarlijk</vt:lpstr>
      <vt:lpstr>PowerPoint-presentatie</vt:lpstr>
      <vt:lpstr>PowerPoint-presentatie</vt:lpstr>
      <vt:lpstr>Staatsbon of spaarvarken van de banken?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Wij zijn de goedkoopste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124</cp:revision>
  <cp:lastPrinted>2023-12-06T10:58:29Z</cp:lastPrinted>
  <dcterms:modified xsi:type="dcterms:W3CDTF">2024-02-21T09:25:04Z</dcterms:modified>
</cp:coreProperties>
</file>