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 rtl="0"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9A39B8-8A69-4062-8405-29BF462FC666}" v="252" dt="2024-03-04T09:02:26.3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8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nard busschaert" userId="3712a37b8b467b77" providerId="Windows Live" clId="Web-{E19A39B8-8A69-4062-8405-29BF462FC666}"/>
    <pc:docChg chg="addSld modSld">
      <pc:chgData name="bernard busschaert" userId="3712a37b8b467b77" providerId="Windows Live" clId="Web-{E19A39B8-8A69-4062-8405-29BF462FC666}" dt="2024-03-04T09:02:26.478" v="256"/>
      <pc:docMkLst>
        <pc:docMk/>
      </pc:docMkLst>
      <pc:sldChg chg="addSp modSp">
        <pc:chgData name="bernard busschaert" userId="3712a37b8b467b77" providerId="Windows Live" clId="Web-{E19A39B8-8A69-4062-8405-29BF462FC666}" dt="2024-03-04T08:56:10.126" v="86"/>
        <pc:sldMkLst>
          <pc:docMk/>
          <pc:sldMk cId="4144221" sldId="256"/>
        </pc:sldMkLst>
        <pc:spChg chg="mod ord">
          <ac:chgData name="bernard busschaert" userId="3712a37b8b467b77" providerId="Windows Live" clId="Web-{E19A39B8-8A69-4062-8405-29BF462FC666}" dt="2024-03-04T08:56:10.126" v="86"/>
          <ac:spMkLst>
            <pc:docMk/>
            <pc:sldMk cId="4144221" sldId="256"/>
            <ac:spMk id="2" creationId="{00000000-0000-0000-0000-000000000000}"/>
          </ac:spMkLst>
        </pc:spChg>
        <pc:spChg chg="mod">
          <ac:chgData name="bernard busschaert" userId="3712a37b8b467b77" providerId="Windows Live" clId="Web-{E19A39B8-8A69-4062-8405-29BF462FC666}" dt="2024-03-04T08:56:10.126" v="86"/>
          <ac:spMkLst>
            <pc:docMk/>
            <pc:sldMk cId="4144221" sldId="256"/>
            <ac:spMk id="3" creationId="{00000000-0000-0000-0000-000000000000}"/>
          </ac:spMkLst>
        </pc:spChg>
        <pc:spChg chg="add">
          <ac:chgData name="bernard busschaert" userId="3712a37b8b467b77" providerId="Windows Live" clId="Web-{E19A39B8-8A69-4062-8405-29BF462FC666}" dt="2024-03-04T08:56:10.126" v="86"/>
          <ac:spMkLst>
            <pc:docMk/>
            <pc:sldMk cId="4144221" sldId="256"/>
            <ac:spMk id="8" creationId="{078A6CE4-094F-4AE2-8FBF-DE59AA4FDE75}"/>
          </ac:spMkLst>
        </pc:spChg>
        <pc:spChg chg="add">
          <ac:chgData name="bernard busschaert" userId="3712a37b8b467b77" providerId="Windows Live" clId="Web-{E19A39B8-8A69-4062-8405-29BF462FC666}" dt="2024-03-04T08:56:10.126" v="86"/>
          <ac:spMkLst>
            <pc:docMk/>
            <pc:sldMk cId="4144221" sldId="256"/>
            <ac:spMk id="10" creationId="{E6BE8CD2-A70C-4FC2-ACF3-A125AA8A28A8}"/>
          </ac:spMkLst>
        </pc:spChg>
        <pc:spChg chg="add">
          <ac:chgData name="bernard busschaert" userId="3712a37b8b467b77" providerId="Windows Live" clId="Web-{E19A39B8-8A69-4062-8405-29BF462FC666}" dt="2024-03-04T08:56:10.126" v="86"/>
          <ac:spMkLst>
            <pc:docMk/>
            <pc:sldMk cId="4144221" sldId="256"/>
            <ac:spMk id="12" creationId="{57B6A189-C10C-4357-86D3-E26F5CAD8123}"/>
          </ac:spMkLst>
        </pc:spChg>
      </pc:sldChg>
      <pc:sldChg chg="addSp delSp modSp new mod setClrOvrMap">
        <pc:chgData name="bernard busschaert" userId="3712a37b8b467b77" providerId="Windows Live" clId="Web-{E19A39B8-8A69-4062-8405-29BF462FC666}" dt="2024-03-04T09:00:02.803" v="122" actId="14100"/>
        <pc:sldMkLst>
          <pc:docMk/>
          <pc:sldMk cId="1135655854" sldId="257"/>
        </pc:sldMkLst>
        <pc:spChg chg="mod ord">
          <ac:chgData name="bernard busschaert" userId="3712a37b8b467b77" providerId="Windows Live" clId="Web-{E19A39B8-8A69-4062-8405-29BF462FC666}" dt="2024-03-04T08:59:47.412" v="119"/>
          <ac:spMkLst>
            <pc:docMk/>
            <pc:sldMk cId="1135655854" sldId="257"/>
            <ac:spMk id="2" creationId="{88B4DD1A-AA03-77A1-6C36-E78EEB65594B}"/>
          </ac:spMkLst>
        </pc:spChg>
        <pc:spChg chg="del">
          <ac:chgData name="bernard busschaert" userId="3712a37b8b467b77" providerId="Windows Live" clId="Web-{E19A39B8-8A69-4062-8405-29BF462FC666}" dt="2024-03-04T08:58:44.582" v="88"/>
          <ac:spMkLst>
            <pc:docMk/>
            <pc:sldMk cId="1135655854" sldId="257"/>
            <ac:spMk id="3" creationId="{B9BC5D8F-3702-2AE5-71A1-27E8F7F83D12}"/>
          </ac:spMkLst>
        </pc:spChg>
        <pc:spChg chg="add del">
          <ac:chgData name="bernard busschaert" userId="3712a37b8b467b77" providerId="Windows Live" clId="Web-{E19A39B8-8A69-4062-8405-29BF462FC666}" dt="2024-03-04T08:59:43.006" v="116"/>
          <ac:spMkLst>
            <pc:docMk/>
            <pc:sldMk cId="1135655854" sldId="257"/>
            <ac:spMk id="9" creationId="{8EA92E37-607E-1FBA-992A-AA339B3F1DBF}"/>
          </ac:spMkLst>
        </pc:spChg>
        <pc:spChg chg="add del">
          <ac:chgData name="bernard busschaert" userId="3712a37b8b467b77" providerId="Windows Live" clId="Web-{E19A39B8-8A69-4062-8405-29BF462FC666}" dt="2024-03-04T08:59:43.006" v="116"/>
          <ac:spMkLst>
            <pc:docMk/>
            <pc:sldMk cId="1135655854" sldId="257"/>
            <ac:spMk id="11" creationId="{53E4B993-61E9-FA78-52C4-4FFF75B73348}"/>
          </ac:spMkLst>
        </pc:spChg>
        <pc:spChg chg="add del">
          <ac:chgData name="bernard busschaert" userId="3712a37b8b467b77" providerId="Windows Live" clId="Web-{E19A39B8-8A69-4062-8405-29BF462FC666}" dt="2024-03-04T08:59:43.006" v="116"/>
          <ac:spMkLst>
            <pc:docMk/>
            <pc:sldMk cId="1135655854" sldId="257"/>
            <ac:spMk id="13" creationId="{5BAA7936-CF46-1572-A049-3DFD53D0924F}"/>
          </ac:spMkLst>
        </pc:spChg>
        <pc:spChg chg="add del">
          <ac:chgData name="bernard busschaert" userId="3712a37b8b467b77" providerId="Windows Live" clId="Web-{E19A39B8-8A69-4062-8405-29BF462FC666}" dt="2024-03-04T08:59:43.006" v="116"/>
          <ac:spMkLst>
            <pc:docMk/>
            <pc:sldMk cId="1135655854" sldId="257"/>
            <ac:spMk id="15" creationId="{3E024080-4B49-3EEA-6C84-08E7E479BF19}"/>
          </ac:spMkLst>
        </pc:spChg>
        <pc:spChg chg="add del">
          <ac:chgData name="bernard busschaert" userId="3712a37b8b467b77" providerId="Windows Live" clId="Web-{E19A39B8-8A69-4062-8405-29BF462FC666}" dt="2024-03-04T08:59:47.412" v="118"/>
          <ac:spMkLst>
            <pc:docMk/>
            <pc:sldMk cId="1135655854" sldId="257"/>
            <ac:spMk id="17" creationId="{7E1A2175-AAD8-4D9D-71A0-9BFC7311BBF7}"/>
          </ac:spMkLst>
        </pc:spChg>
        <pc:spChg chg="add del">
          <ac:chgData name="bernard busschaert" userId="3712a37b8b467b77" providerId="Windows Live" clId="Web-{E19A39B8-8A69-4062-8405-29BF462FC666}" dt="2024-03-04T08:59:47.412" v="118"/>
          <ac:spMkLst>
            <pc:docMk/>
            <pc:sldMk cId="1135655854" sldId="257"/>
            <ac:spMk id="18" creationId="{C6432CDB-FB99-460A-6378-E176157E3E68}"/>
          </ac:spMkLst>
        </pc:spChg>
        <pc:spChg chg="add del">
          <ac:chgData name="bernard busschaert" userId="3712a37b8b467b77" providerId="Windows Live" clId="Web-{E19A39B8-8A69-4062-8405-29BF462FC666}" dt="2024-03-04T08:59:47.412" v="118"/>
          <ac:spMkLst>
            <pc:docMk/>
            <pc:sldMk cId="1135655854" sldId="257"/>
            <ac:spMk id="19" creationId="{0F5D4284-011A-1683-1F04-16A197B0B069}"/>
          </ac:spMkLst>
        </pc:spChg>
        <pc:spChg chg="add del">
          <ac:chgData name="bernard busschaert" userId="3712a37b8b467b77" providerId="Windows Live" clId="Web-{E19A39B8-8A69-4062-8405-29BF462FC666}" dt="2024-03-04T08:59:47.412" v="118"/>
          <ac:spMkLst>
            <pc:docMk/>
            <pc:sldMk cId="1135655854" sldId="257"/>
            <ac:spMk id="20" creationId="{756148A1-EED1-8799-3BDB-15E4E336644C}"/>
          </ac:spMkLst>
        </pc:spChg>
        <pc:spChg chg="add">
          <ac:chgData name="bernard busschaert" userId="3712a37b8b467b77" providerId="Windows Live" clId="Web-{E19A39B8-8A69-4062-8405-29BF462FC666}" dt="2024-03-04T08:59:47.412" v="119"/>
          <ac:spMkLst>
            <pc:docMk/>
            <pc:sldMk cId="1135655854" sldId="257"/>
            <ac:spMk id="22" creationId="{64801CDA-1DFA-995E-2A8B-BD9E8C47C145}"/>
          </ac:spMkLst>
        </pc:spChg>
        <pc:spChg chg="add">
          <ac:chgData name="bernard busschaert" userId="3712a37b8b467b77" providerId="Windows Live" clId="Web-{E19A39B8-8A69-4062-8405-29BF462FC666}" dt="2024-03-04T08:59:47.412" v="119"/>
          <ac:spMkLst>
            <pc:docMk/>
            <pc:sldMk cId="1135655854" sldId="257"/>
            <ac:spMk id="23" creationId="{A3D93A73-D11E-57BD-B805-801B0A4E0F4D}"/>
          </ac:spMkLst>
        </pc:spChg>
        <pc:spChg chg="add">
          <ac:chgData name="bernard busschaert" userId="3712a37b8b467b77" providerId="Windows Live" clId="Web-{E19A39B8-8A69-4062-8405-29BF462FC666}" dt="2024-03-04T08:59:47.412" v="119"/>
          <ac:spMkLst>
            <pc:docMk/>
            <pc:sldMk cId="1135655854" sldId="257"/>
            <ac:spMk id="24" creationId="{8556D61E-812A-38A5-9498-F26044BAE6C9}"/>
          </ac:spMkLst>
        </pc:spChg>
        <pc:spChg chg="add">
          <ac:chgData name="bernard busschaert" userId="3712a37b8b467b77" providerId="Windows Live" clId="Web-{E19A39B8-8A69-4062-8405-29BF462FC666}" dt="2024-03-04T08:59:47.412" v="119"/>
          <ac:spMkLst>
            <pc:docMk/>
            <pc:sldMk cId="1135655854" sldId="257"/>
            <ac:spMk id="25" creationId="{D59AB0ED-9666-BB85-5A3D-4BB0B49C6E96}"/>
          </ac:spMkLst>
        </pc:spChg>
        <pc:picChg chg="add mod ord">
          <ac:chgData name="bernard busschaert" userId="3712a37b8b467b77" providerId="Windows Live" clId="Web-{E19A39B8-8A69-4062-8405-29BF462FC666}" dt="2024-03-04T09:00:02.803" v="122" actId="14100"/>
          <ac:picMkLst>
            <pc:docMk/>
            <pc:sldMk cId="1135655854" sldId="257"/>
            <ac:picMk id="4" creationId="{E4904F76-7BB9-146B-36CB-34629469E0A2}"/>
          </ac:picMkLst>
        </pc:picChg>
      </pc:sldChg>
      <pc:sldChg chg="addSp modSp new">
        <pc:chgData name="bernard busschaert" userId="3712a37b8b467b77" providerId="Windows Live" clId="Web-{E19A39B8-8A69-4062-8405-29BF462FC666}" dt="2024-03-04T09:02:26.478" v="256"/>
        <pc:sldMkLst>
          <pc:docMk/>
          <pc:sldMk cId="3699397873" sldId="258"/>
        </pc:sldMkLst>
        <pc:spChg chg="mod">
          <ac:chgData name="bernard busschaert" userId="3712a37b8b467b77" providerId="Windows Live" clId="Web-{E19A39B8-8A69-4062-8405-29BF462FC666}" dt="2024-03-04T09:02:26.478" v="256"/>
          <ac:spMkLst>
            <pc:docMk/>
            <pc:sldMk cId="3699397873" sldId="258"/>
            <ac:spMk id="2" creationId="{6EF09B33-6169-E68C-16B2-9EE9CB4B7DB3}"/>
          </ac:spMkLst>
        </pc:spChg>
        <pc:spChg chg="mod">
          <ac:chgData name="bernard busschaert" userId="3712a37b8b467b77" providerId="Windows Live" clId="Web-{E19A39B8-8A69-4062-8405-29BF462FC666}" dt="2024-03-04T09:02:26.478" v="256"/>
          <ac:spMkLst>
            <pc:docMk/>
            <pc:sldMk cId="3699397873" sldId="258"/>
            <ac:spMk id="3" creationId="{369F7806-42B4-6332-6970-5296986034E5}"/>
          </ac:spMkLst>
        </pc:spChg>
        <pc:spChg chg="add">
          <ac:chgData name="bernard busschaert" userId="3712a37b8b467b77" providerId="Windows Live" clId="Web-{E19A39B8-8A69-4062-8405-29BF462FC666}" dt="2024-03-04T09:02:26.478" v="256"/>
          <ac:spMkLst>
            <pc:docMk/>
            <pc:sldMk cId="3699397873" sldId="258"/>
            <ac:spMk id="9" creationId="{5218B044-9919-0C66-A187-4147AF22A245}"/>
          </ac:spMkLst>
        </pc:spChg>
        <pc:spChg chg="add">
          <ac:chgData name="bernard busschaert" userId="3712a37b8b467b77" providerId="Windows Live" clId="Web-{E19A39B8-8A69-4062-8405-29BF462FC666}" dt="2024-03-04T09:02:26.478" v="256"/>
          <ac:spMkLst>
            <pc:docMk/>
            <pc:sldMk cId="3699397873" sldId="258"/>
            <ac:spMk id="11" creationId="{2ED9D79E-BCE0-9902-9AE8-BE40816A65A7}"/>
          </ac:spMkLst>
        </pc:spChg>
        <pc:spChg chg="add">
          <ac:chgData name="bernard busschaert" userId="3712a37b8b467b77" providerId="Windows Live" clId="Web-{E19A39B8-8A69-4062-8405-29BF462FC666}" dt="2024-03-04T09:02:26.478" v="256"/>
          <ac:spMkLst>
            <pc:docMk/>
            <pc:sldMk cId="3699397873" sldId="258"/>
            <ac:spMk id="13" creationId="{24B180E4-1CDF-F6AE-617E-3D80FEB66F0E}"/>
          </ac:spMkLst>
        </pc:spChg>
        <pc:picChg chg="add">
          <ac:chgData name="bernard busschaert" userId="3712a37b8b467b77" providerId="Windows Live" clId="Web-{E19A39B8-8A69-4062-8405-29BF462FC666}" dt="2024-03-04T09:02:26.478" v="256"/>
          <ac:picMkLst>
            <pc:docMk/>
            <pc:sldMk cId="3699397873" sldId="258"/>
            <ac:picMk id="5" creationId="{1C80A06A-E5A1-70ED-C168-76B54A1EF27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621E8D44-BB77-4640-954C-8077A55ACD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16CE5E1-B053-4987-B171-6D796D0783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13F36-A9E4-4B77-8E37-95D4381400B5}" type="datetime1">
              <a:rPr lang="nl-NL" smtClean="0"/>
              <a:t>4-3-2024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605FC53-F90F-4797-8A96-4E88CC9400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9DBCC86-5136-450E-9E23-13F289FA6F5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E30B3-BE4E-4CA3-BCAA-98B7307BF6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39843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0EFBA-4826-4658-B98B-C49F49846150}" type="datetime1">
              <a:rPr lang="nl-NL" smtClean="0"/>
              <a:pPr/>
              <a:t>4-3-2024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DACEA-8862-4844-A256-4F8EAB7616F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9403857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DACEA-8862-4844-A256-4F8EAB7616FE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7087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Afbeelding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hthoek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 rtl="0">
              <a:defRPr sz="54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Klik om de subtitelstijl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6FC8FA-58D4-48C6-89BC-FD6326F49343}" type="datetime1">
              <a:rPr lang="nl-NL" noProof="0" smtClean="0"/>
              <a:t>4-3-2024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Afbeelding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hthoek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hthoek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 rtl="0">
              <a:defRPr sz="24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37983C-033C-4894-9BC7-C913C96E9AEC}" type="datetime1">
              <a:rPr lang="nl-NL" noProof="0" smtClean="0"/>
              <a:t>4-3-2024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Afbeelding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hthoek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hthoek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 rtl="0">
              <a:defRPr sz="32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CC663A-2B02-4608-9B69-8B3DD5370311}" type="datetime1">
              <a:rPr lang="nl-NL" noProof="0" smtClean="0"/>
              <a:t>4-3-2024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Afbeelding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hthoek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 rtl="0">
              <a:defRPr sz="32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12" name="Tijdelijke aanduiding voor tekst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13E244-F108-4062-9BB6-40BF434D2876}" type="datetime1">
              <a:rPr lang="nl-NL" noProof="0" smtClean="0"/>
              <a:t>4-3-2024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16" name="Tekstvak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nl-NL" sz="7200" noProof="0">
                <a:solidFill>
                  <a:schemeClr val="tx1"/>
                </a:solidFill>
                <a:effectLst/>
              </a:rPr>
              <a:t>‘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nl-NL" sz="7200" noProof="0">
                <a:solidFill>
                  <a:schemeClr val="tx1"/>
                </a:solidFill>
                <a:effectLst/>
              </a:rPr>
              <a:t>’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Afbeelding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hthoek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hthoek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88031C-A965-4B35-B4F6-F454B96F1171}" type="datetime1">
              <a:rPr lang="nl-NL" noProof="0" smtClean="0"/>
              <a:t>4-3-2024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Afbeelding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hthoek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hthoek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7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10" name="Tijdelijke aanduiding voor tekst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11" name="Tijdelijke aanduiding voor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12" name="Tijdelijke aanduiding voor tekst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FA5604-737A-475D-97F7-BEF9F0ECC83A}" type="datetime1">
              <a:rPr lang="nl-NL" noProof="0" smtClean="0"/>
              <a:t>4-3-2024</a:t>
            </a:fld>
            <a:endParaRPr lang="nl-NL" noProof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s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Afbeelding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Afbeelding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hthoek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hthoek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el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19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20" name="Tijdelijke aanduiding voor afbeelding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21" name="Tijdelijke aanduiding voor tekst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22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23" name="Tijdelijke aanduiding voor afbeelding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24" name="Tijdelijke aanduiding voor tekst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25" name="Tijdelijke aanduiding voor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26" name="Tijdelijke aanduiding voor afbeelding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27" name="Tijdelijke aanduiding voor tekst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E83A69-017D-497E-BD57-B510DC14A581}" type="datetime1">
              <a:rPr lang="nl-NL" noProof="0" smtClean="0"/>
              <a:t>4-3-2024</a:t>
            </a:fld>
            <a:endParaRPr lang="nl-NL" noProof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Afbeelding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hthoek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4BAD36-25AA-44D8-B1A0-D44F63FCF866}" type="datetime1">
              <a:rPr lang="nl-NL" noProof="0" smtClean="0"/>
              <a:t>4-3-2024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hthoek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E16ACBA5-07BB-4A7E-BFCB-FE4E339C96A8}" type="datetime1">
              <a:rPr lang="nl-NL" noProof="0" smtClean="0"/>
              <a:t>4-3-2024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Afbeelding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Afbeelding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hthoek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hthoek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nl-NL" noProof="0" dirty="0"/>
              <a:t>Tekststijlen van het model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DDC56A-D909-4191-9470-A5B615582EA2}" type="datetime1">
              <a:rPr lang="nl-NL" noProof="0" smtClean="0"/>
              <a:t>4-3-2024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Afbeelding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hthoek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 rtl="0">
              <a:defRPr sz="36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B6A7F0-76BF-495F-A3B4-C5D6C08FFC81}" type="datetime1">
              <a:rPr lang="nl-NL" noProof="0" smtClean="0"/>
              <a:t>4-3-2024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Afbeelding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hthoek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hthoe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CA3249-19EE-415A-9CB3-193A3B53444F}" type="datetime1">
              <a:rPr lang="nl-NL" noProof="0" smtClean="0"/>
              <a:t>4-3-2024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Afbeelding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hthoek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35D791-19E8-40BE-9F70-5A445BFFCD6E}" type="datetime1">
              <a:rPr lang="nl-NL" noProof="0" smtClean="0"/>
              <a:t>4-3-2024</a:t>
            </a:fld>
            <a:endParaRPr lang="nl-NL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Afbeelding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hthoek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497B99-5155-4FFE-9FD3-0AC5CF9DEBC2}" type="datetime1">
              <a:rPr lang="nl-NL" noProof="0" smtClean="0"/>
              <a:t>4-3-2024</a:t>
            </a:fld>
            <a:endParaRPr lang="nl-NL" noProof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932F56-F80A-4186-9597-46A9E9E62B5A}" type="datetime1">
              <a:rPr lang="nl-NL" noProof="0" smtClean="0"/>
              <a:t>4-3-2024</a:t>
            </a:fld>
            <a:endParaRPr lang="nl-NL" noProof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Afbeelding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hthoek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hthoe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 rtl="0">
              <a:defRPr sz="3600"/>
            </a:lvl1pPr>
          </a:lstStyle>
          <a:p>
            <a:pPr rtl="0"/>
            <a:r>
              <a:rPr lang="nl-NL" noProof="0" dirty="0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9B2014-BC4E-4235-B9C7-A5CE6A1F7159}" type="datetime1">
              <a:rPr lang="nl-NL" noProof="0" smtClean="0"/>
              <a:t>4-3-2024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Afbeelding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hthoek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hthoe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 rtl="0">
              <a:defRPr sz="36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67FADE-0615-4615-B659-C13750A7268E}" type="datetime1">
              <a:rPr lang="nl-NL" noProof="0" smtClean="0"/>
              <a:t>4-3-2024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/>
              <a:t>Tekststijlen van het model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926E9B-EA0D-4128-99DB-289AF87A1614}" type="datetime1">
              <a:rPr lang="nl-NL" noProof="0" smtClean="0"/>
              <a:t>4-3-2024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9292902" y="1286929"/>
            <a:ext cx="2216031" cy="42841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nl-NL" sz="2600">
                <a:solidFill>
                  <a:srgbClr val="FFFFFF"/>
                </a:solidFill>
              </a:rPr>
              <a:t>We gaan gewoon onze adviezen voor aandelen nemen van een weekbericht juist één jaar geleden 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3467" y="1286929"/>
            <a:ext cx="7674983" cy="4284129"/>
          </a:xfrm>
        </p:spPr>
        <p:txBody>
          <a:bodyPr rtlCol="0" anchor="ctr">
            <a:normAutofit/>
          </a:bodyPr>
          <a:lstStyle/>
          <a:p>
            <a:r>
              <a:rPr lang="nl-NL" sz="7400"/>
              <a:t>Wat zijn de opbrengsten van onze adviezen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8A6CE4-094F-4AE2-8FBF-DE59AA4FD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87066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Content</a:t>
            </a:r>
            <a:endParaRPr lang="en-US" dirty="0"/>
          </a:p>
        </p:txBody>
      </p:sp>
      <p:sp>
        <p:nvSpPr>
          <p:cNvPr id="10" name="Date Placeholder 6">
            <a:extLst>
              <a:ext uri="{FF2B5EF4-FFF2-40B4-BE49-F238E27FC236}">
                <a16:creationId xmlns:a16="http://schemas.microsoft.com/office/drawing/2014/main" id="{E6BE8CD2-A70C-4FC2-ACF3-A125AA8A28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73740" y="5936187"/>
            <a:ext cx="1552619" cy="365125"/>
          </a:xfrm>
        </p:spPr>
        <p:txBody>
          <a:bodyPr/>
          <a:lstStyle/>
          <a:p>
            <a:pPr algn="l">
              <a:spcAft>
                <a:spcPts val="600"/>
              </a:spcAft>
            </a:pPr>
            <a:fld id="{C28734F4-87B6-45DA-9F78-EB404973F0ED}" type="datetime1">
              <a:rPr lang="en-US" smtClean="0">
                <a:solidFill>
                  <a:srgbClr val="FFFFFF"/>
                </a:solidFill>
              </a:rPr>
              <a:pPr algn="l">
                <a:spcAft>
                  <a:spcPts val="600"/>
                </a:spcAft>
              </a:pPr>
              <a:t>3/4/2024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Slide Number Placeholder 8">
            <a:extLst>
              <a:ext uri="{FF2B5EF4-FFF2-40B4-BE49-F238E27FC236}">
                <a16:creationId xmlns:a16="http://schemas.microsoft.com/office/drawing/2014/main" id="{57B6A189-C10C-4357-86D3-E26F5CAD8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70770" y="5844429"/>
            <a:ext cx="876819" cy="548640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z="2400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B4DD1A-AA03-77A1-6C36-E78EEB65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>
            <a:normAutofit/>
          </a:bodyPr>
          <a:lstStyle/>
          <a:p>
            <a:r>
              <a:rPr lang="nl-NL" sz="2400"/>
              <a:t>87% opbrengst weekbericht 28 maart !!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4801CDA-1DFA-995E-2A8B-BD9E8C47C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4136123" cy="35993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/>
          </a:p>
        </p:txBody>
      </p:sp>
      <p:pic>
        <p:nvPicPr>
          <p:cNvPr id="4" name="Tijdelijke aanduiding voor inhoud 3" descr="Afbeelding met tekst, elektronica, schermopname, software&#10;&#10;Automatisch gegenereerde beschrijving">
            <a:extLst>
              <a:ext uri="{FF2B5EF4-FFF2-40B4-BE49-F238E27FC236}">
                <a16:creationId xmlns:a16="http://schemas.microsoft.com/office/drawing/2014/main" id="{E4904F76-7BB9-146B-36CB-34629469E0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3462" y="1929428"/>
            <a:ext cx="10124019" cy="5080492"/>
          </a:xfrm>
          <a:noFill/>
        </p:spPr>
      </p:pic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A3D93A73-D11E-57BD-B805-801B0A4E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0322" y="6310313"/>
            <a:ext cx="3810198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Sample Footer Text Element</a:t>
            </a:r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8556D61E-812A-38A5-9498-F26044BAE6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67873" y="6310313"/>
            <a:ext cx="252630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2C6A528F-AA73-F245-8B3F-70604FD152C4}" type="datetime1">
              <a:rPr kumimoji="0" lang="x-none" sz="105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4-3-2024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D59AB0ED-9666-BB85-5A3D-4BB0B49C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00372" y="6310314"/>
            <a:ext cx="914400" cy="365122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lang="en-US" sz="1050">
                <a:solidFill>
                  <a:schemeClr val="tx1"/>
                </a:solidFill>
                <a:latin typeface="Trebuchet MS" panose="020B060302020202020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lang="en-US" sz="1050" dirty="0">
              <a:solidFill>
                <a:schemeClr val="tx1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135655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raagteken op een groene pastelkleurige achtergrond">
            <a:extLst>
              <a:ext uri="{FF2B5EF4-FFF2-40B4-BE49-F238E27FC236}">
                <a16:creationId xmlns:a16="http://schemas.microsoft.com/office/drawing/2014/main" id="{1C80A06A-E5A1-70ED-C168-76B54A1EF2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380" r="6" b="6"/>
          <a:stretch/>
        </p:blipFill>
        <p:spPr>
          <a:xfrm>
            <a:off x="4636008" y="10"/>
            <a:ext cx="7552815" cy="685631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EF09B33-6169-E68C-16B2-9EE9CB4B7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753228"/>
            <a:ext cx="3679028" cy="1080938"/>
          </a:xfrm>
        </p:spPr>
        <p:txBody>
          <a:bodyPr>
            <a:normAutofit/>
          </a:bodyPr>
          <a:lstStyle/>
          <a:p>
            <a:r>
              <a:rPr lang="nl-NL" sz="2000"/>
              <a:t>Je kunt onze weekberichten raadplegen en ook deze die we maakten in het verleden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9F7806-42B4-6332-6970-529698603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3581635" cy="359931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nl-NL" sz="1600"/>
              <a:t>Wenst u meer te weten over onze adviezen </a:t>
            </a:r>
          </a:p>
          <a:p>
            <a:endParaRPr lang="nl-NL" sz="1600"/>
          </a:p>
          <a:p>
            <a:r>
              <a:rPr lang="nl-NL" sz="1600"/>
              <a:t>Één kantoor</a:t>
            </a:r>
          </a:p>
          <a:p>
            <a:endParaRPr lang="nl-NL" sz="1600"/>
          </a:p>
          <a:p>
            <a:r>
              <a:rPr lang="nl-NL" sz="1600"/>
              <a:t>Piers de raveschootlaan 113 knokke</a:t>
            </a:r>
          </a:p>
          <a:p>
            <a:r>
              <a:rPr lang="nl-NL" sz="1600"/>
              <a:t>050344777</a:t>
            </a:r>
          </a:p>
          <a:p>
            <a:endParaRPr lang="nl-NL" sz="1600"/>
          </a:p>
          <a:p>
            <a:r>
              <a:rPr lang="nl-NL" sz="1600"/>
              <a:t>Bernard busschaert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218B044-9919-0C66-A187-4147AF22A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423211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Sample Footer Text Element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ED9D79E-BCE0-9902-9AE8-BE40816A65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67873" y="5936188"/>
            <a:ext cx="252630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2C6A528F-AA73-F245-8B3F-70604FD152C4}" type="datetime1">
              <a:rPr kumimoji="0" lang="x-none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4-3-2024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4B180E4-1CDF-F6AE-617E-3D80FEB66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00372" y="5936189"/>
            <a:ext cx="914400" cy="365122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lang="en-US" sz="1050">
                <a:solidFill>
                  <a:prstClr val="white">
                    <a:tint val="7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  <a:latin typeface="Trebuchet MS" panose="020B060302020202020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lang="en-US" sz="1050" dirty="0">
              <a:solidFill>
                <a:prstClr val="white">
                  <a:tint val="75000"/>
                </a:prstClr>
              </a:solidFill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699397873"/>
      </p:ext>
    </p:extLst>
  </p:cSld>
  <p:clrMapOvr>
    <a:masterClrMapping/>
  </p:clrMapOvr>
</p:sld>
</file>

<file path=ppt/theme/theme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TM00001032</Template>
  <TotalTime>0</TotalTime>
  <Words>1</Words>
  <Application>Microsoft Office PowerPoint</Application>
  <PresentationFormat>Breedbeeld</PresentationFormat>
  <Paragraphs>1</Paragraphs>
  <Slides>3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TM04033917[[fn=Berlin]]_novariants</vt:lpstr>
      <vt:lpstr>Wat zijn de opbrengsten van onze adviezen</vt:lpstr>
      <vt:lpstr>87% opbrengst weekbericht 28 maart !!</vt:lpstr>
      <vt:lpstr>Je kunt onze weekberichten raadplegen en ook deze die we maakten in het verleden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/>
  <cp:revision>39</cp:revision>
  <dcterms:created xsi:type="dcterms:W3CDTF">2024-03-04T08:54:58Z</dcterms:created>
  <dcterms:modified xsi:type="dcterms:W3CDTF">2024-03-04T09:02:28Z</dcterms:modified>
</cp:coreProperties>
</file>