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3"/>
  </p:notesMasterIdLst>
  <p:sldIdLst>
    <p:sldId id="256" r:id="rId2"/>
    <p:sldId id="505" r:id="rId3"/>
    <p:sldId id="476" r:id="rId4"/>
    <p:sldId id="258" r:id="rId5"/>
    <p:sldId id="518" r:id="rId6"/>
    <p:sldId id="460" r:id="rId7"/>
    <p:sldId id="260" r:id="rId8"/>
    <p:sldId id="513" r:id="rId9"/>
    <p:sldId id="512" r:id="rId10"/>
    <p:sldId id="501" r:id="rId11"/>
    <p:sldId id="514" r:id="rId12"/>
    <p:sldId id="517" r:id="rId13"/>
    <p:sldId id="264" r:id="rId14"/>
    <p:sldId id="515" r:id="rId15"/>
    <p:sldId id="466" r:id="rId16"/>
    <p:sldId id="507" r:id="rId17"/>
    <p:sldId id="465" r:id="rId18"/>
    <p:sldId id="404" r:id="rId19"/>
    <p:sldId id="336" r:id="rId20"/>
    <p:sldId id="462" r:id="rId21"/>
    <p:sldId id="272" r:id="rId22"/>
    <p:sldId id="496" r:id="rId23"/>
    <p:sldId id="516" r:id="rId24"/>
    <p:sldId id="274" r:id="rId25"/>
    <p:sldId id="380" r:id="rId26"/>
    <p:sldId id="519" r:id="rId27"/>
    <p:sldId id="520" r:id="rId28"/>
    <p:sldId id="530" r:id="rId29"/>
    <p:sldId id="529" r:id="rId30"/>
    <p:sldId id="528" r:id="rId31"/>
    <p:sldId id="527" r:id="rId32"/>
    <p:sldId id="526" r:id="rId33"/>
    <p:sldId id="525" r:id="rId34"/>
    <p:sldId id="524" r:id="rId35"/>
    <p:sldId id="523" r:id="rId36"/>
    <p:sldId id="522" r:id="rId37"/>
    <p:sldId id="521" r:id="rId38"/>
    <p:sldId id="482" r:id="rId39"/>
    <p:sldId id="483" r:id="rId40"/>
    <p:sldId id="344" r:id="rId41"/>
    <p:sldId id="400" r:id="rId42"/>
  </p:sldIdLst>
  <p:sldSz cx="11518900" cy="6477000"/>
  <p:notesSz cx="9929813" cy="6797675"/>
  <p:embeddedFontLst>
    <p:embeddedFont>
      <p:font typeface="Arial Black" panose="020B0A04020102020204" pitchFamily="34" charset="0"/>
      <p:bold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LJQQAM+ITC Zapf Chancery Medium Italic" panose="020B0604020202020204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8"/>
          </p14:sldIdLst>
        </p14:section>
        <p14:section name="Naamloze sectie" id="{8755B586-2486-49CE-8420-C76D66869903}">
          <p14:sldIdLst>
            <p14:sldId id="460"/>
            <p14:sldId id="260"/>
            <p14:sldId id="513"/>
            <p14:sldId id="512"/>
            <p14:sldId id="501"/>
            <p14:sldId id="514"/>
            <p14:sldId id="517"/>
            <p14:sldId id="264"/>
            <p14:sldId id="515"/>
            <p14:sldId id="466"/>
            <p14:sldId id="507"/>
            <p14:sldId id="465"/>
            <p14:sldId id="404"/>
            <p14:sldId id="336"/>
            <p14:sldId id="462"/>
            <p14:sldId id="272"/>
            <p14:sldId id="496"/>
            <p14:sldId id="516"/>
            <p14:sldId id="274"/>
          </p14:sldIdLst>
        </p14:section>
        <p14:section name="Naamloze sectie" id="{074C21AF-C3DA-4687-9D7C-3395020316BD}">
          <p14:sldIdLst>
            <p14:sldId id="380"/>
            <p14:sldId id="519"/>
            <p14:sldId id="520"/>
            <p14:sldId id="530"/>
            <p14:sldId id="529"/>
            <p14:sldId id="528"/>
            <p14:sldId id="527"/>
            <p14:sldId id="526"/>
            <p14:sldId id="525"/>
            <p14:sldId id="524"/>
            <p14:sldId id="523"/>
            <p14:sldId id="522"/>
            <p14:sldId id="521"/>
            <p14:sldId id="482"/>
            <p14:sldId id="483"/>
            <p14:sldId id="344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78" y="26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busschaert" userId="3712a37b8b467b77" providerId="LiveId" clId="{22590396-101A-4AC2-A91C-7A96DD8FF790}"/>
    <pc:docChg chg="custSel addSld delSld modSld sldOrd addSection modSection">
      <pc:chgData name="bernard busschaert" userId="3712a37b8b467b77" providerId="LiveId" clId="{22590396-101A-4AC2-A91C-7A96DD8FF790}" dt="2024-03-01T10:44:36.976" v="130" actId="27636"/>
      <pc:docMkLst>
        <pc:docMk/>
      </pc:docMkLst>
      <pc:sldChg chg="modSp mod">
        <pc:chgData name="bernard busschaert" userId="3712a37b8b467b77" providerId="LiveId" clId="{22590396-101A-4AC2-A91C-7A96DD8FF790}" dt="2024-03-01T10:44:36.976" v="130" actId="27636"/>
        <pc:sldMkLst>
          <pc:docMk/>
          <pc:sldMk cId="991004799" sldId="380"/>
        </pc:sldMkLst>
        <pc:spChg chg="mod">
          <ac:chgData name="bernard busschaert" userId="3712a37b8b467b77" providerId="LiveId" clId="{22590396-101A-4AC2-A91C-7A96DD8FF790}" dt="2024-03-01T10:44:36.976" v="130" actId="27636"/>
          <ac:spMkLst>
            <pc:docMk/>
            <pc:sldMk cId="991004799" sldId="380"/>
            <ac:spMk id="9" creationId="{7DB8716D-F4C8-344E-0C79-1E320DFF557F}"/>
          </ac:spMkLst>
        </pc:spChg>
      </pc:sldChg>
      <pc:sldChg chg="del">
        <pc:chgData name="bernard busschaert" userId="3712a37b8b467b77" providerId="LiveId" clId="{22590396-101A-4AC2-A91C-7A96DD8FF790}" dt="2024-03-01T10:35:18.269" v="0" actId="47"/>
        <pc:sldMkLst>
          <pc:docMk/>
          <pc:sldMk cId="817804989" sldId="403"/>
        </pc:sldMkLst>
      </pc:sldChg>
      <pc:sldChg chg="del">
        <pc:chgData name="bernard busschaert" userId="3712a37b8b467b77" providerId="LiveId" clId="{22590396-101A-4AC2-A91C-7A96DD8FF790}" dt="2024-03-01T10:35:19.926" v="1" actId="47"/>
        <pc:sldMkLst>
          <pc:docMk/>
          <pc:sldMk cId="1002132126" sldId="419"/>
        </pc:sldMkLst>
      </pc:sldChg>
      <pc:sldChg chg="del">
        <pc:chgData name="bernard busschaert" userId="3712a37b8b467b77" providerId="LiveId" clId="{22590396-101A-4AC2-A91C-7A96DD8FF790}" dt="2024-03-01T10:35:21.025" v="2" actId="47"/>
        <pc:sldMkLst>
          <pc:docMk/>
          <pc:sldMk cId="1805676023" sldId="420"/>
        </pc:sldMkLst>
      </pc:sldChg>
      <pc:sldChg chg="del">
        <pc:chgData name="bernard busschaert" userId="3712a37b8b467b77" providerId="LiveId" clId="{22590396-101A-4AC2-A91C-7A96DD8FF790}" dt="2024-03-01T10:35:22.107" v="3" actId="47"/>
        <pc:sldMkLst>
          <pc:docMk/>
          <pc:sldMk cId="2051211891" sldId="421"/>
        </pc:sldMkLst>
      </pc:sldChg>
      <pc:sldChg chg="del">
        <pc:chgData name="bernard busschaert" userId="3712a37b8b467b77" providerId="LiveId" clId="{22590396-101A-4AC2-A91C-7A96DD8FF790}" dt="2024-03-01T10:35:23.138" v="4" actId="47"/>
        <pc:sldMkLst>
          <pc:docMk/>
          <pc:sldMk cId="4191011050" sldId="422"/>
        </pc:sldMkLst>
      </pc:sldChg>
      <pc:sldChg chg="del">
        <pc:chgData name="bernard busschaert" userId="3712a37b8b467b77" providerId="LiveId" clId="{22590396-101A-4AC2-A91C-7A96DD8FF790}" dt="2024-03-01T10:35:24.173" v="5" actId="47"/>
        <pc:sldMkLst>
          <pc:docMk/>
          <pc:sldMk cId="1242358366" sldId="477"/>
        </pc:sldMkLst>
      </pc:sldChg>
      <pc:sldChg chg="del">
        <pc:chgData name="bernard busschaert" userId="3712a37b8b467b77" providerId="LiveId" clId="{22590396-101A-4AC2-A91C-7A96DD8FF790}" dt="2024-03-01T10:35:25.122" v="6" actId="47"/>
        <pc:sldMkLst>
          <pc:docMk/>
          <pc:sldMk cId="217700674" sldId="478"/>
        </pc:sldMkLst>
      </pc:sldChg>
      <pc:sldChg chg="del">
        <pc:chgData name="bernard busschaert" userId="3712a37b8b467b77" providerId="LiveId" clId="{22590396-101A-4AC2-A91C-7A96DD8FF790}" dt="2024-03-01T10:35:26.105" v="7" actId="47"/>
        <pc:sldMkLst>
          <pc:docMk/>
          <pc:sldMk cId="731221024" sldId="479"/>
        </pc:sldMkLst>
      </pc:sldChg>
      <pc:sldChg chg="del">
        <pc:chgData name="bernard busschaert" userId="3712a37b8b467b77" providerId="LiveId" clId="{22590396-101A-4AC2-A91C-7A96DD8FF790}" dt="2024-03-01T10:35:27.021" v="8" actId="47"/>
        <pc:sldMkLst>
          <pc:docMk/>
          <pc:sldMk cId="2534160735" sldId="480"/>
        </pc:sldMkLst>
      </pc:sldChg>
      <pc:sldChg chg="del">
        <pc:chgData name="bernard busschaert" userId="3712a37b8b467b77" providerId="LiveId" clId="{22590396-101A-4AC2-A91C-7A96DD8FF790}" dt="2024-03-01T10:35:28.041" v="9" actId="47"/>
        <pc:sldMkLst>
          <pc:docMk/>
          <pc:sldMk cId="632239250" sldId="481"/>
        </pc:sldMkLst>
      </pc:sldChg>
      <pc:sldChg chg="addSp modSp new mod ord">
        <pc:chgData name="bernard busschaert" userId="3712a37b8b467b77" providerId="LiveId" clId="{22590396-101A-4AC2-A91C-7A96DD8FF790}" dt="2024-03-01T10:37:09.150" v="16" actId="14100"/>
        <pc:sldMkLst>
          <pc:docMk/>
          <pc:sldMk cId="1025371867" sldId="519"/>
        </pc:sldMkLst>
        <pc:picChg chg="add mod">
          <ac:chgData name="bernard busschaert" userId="3712a37b8b467b77" providerId="LiveId" clId="{22590396-101A-4AC2-A91C-7A96DD8FF790}" dt="2024-03-01T10:37:09.150" v="16" actId="14100"/>
          <ac:picMkLst>
            <pc:docMk/>
            <pc:sldMk cId="1025371867" sldId="519"/>
            <ac:picMk id="7" creationId="{D457D98D-B58A-B0E0-70FC-C949337EE9F9}"/>
          </ac:picMkLst>
        </pc:picChg>
      </pc:sldChg>
      <pc:sldChg chg="addSp modSp new mod">
        <pc:chgData name="bernard busschaert" userId="3712a37b8b467b77" providerId="LiveId" clId="{22590396-101A-4AC2-A91C-7A96DD8FF790}" dt="2024-03-01T10:38:06.411" v="30" actId="14100"/>
        <pc:sldMkLst>
          <pc:docMk/>
          <pc:sldMk cId="1313813382" sldId="520"/>
        </pc:sldMkLst>
        <pc:picChg chg="add mod">
          <ac:chgData name="bernard busschaert" userId="3712a37b8b467b77" providerId="LiveId" clId="{22590396-101A-4AC2-A91C-7A96DD8FF790}" dt="2024-03-01T10:38:06.411" v="30" actId="14100"/>
          <ac:picMkLst>
            <pc:docMk/>
            <pc:sldMk cId="1313813382" sldId="520"/>
            <ac:picMk id="7" creationId="{8C4905FB-B756-9D74-0166-1255E61E5E5C}"/>
          </ac:picMkLst>
        </pc:picChg>
      </pc:sldChg>
      <pc:sldChg chg="addSp modSp new mod">
        <pc:chgData name="bernard busschaert" userId="3712a37b8b467b77" providerId="LiveId" clId="{22590396-101A-4AC2-A91C-7A96DD8FF790}" dt="2024-03-01T10:43:54.520" v="64" actId="14100"/>
        <pc:sldMkLst>
          <pc:docMk/>
          <pc:sldMk cId="766459595" sldId="521"/>
        </pc:sldMkLst>
        <pc:picChg chg="add mod">
          <ac:chgData name="bernard busschaert" userId="3712a37b8b467b77" providerId="LiveId" clId="{22590396-101A-4AC2-A91C-7A96DD8FF790}" dt="2024-03-01T10:43:54.520" v="64" actId="14100"/>
          <ac:picMkLst>
            <pc:docMk/>
            <pc:sldMk cId="766459595" sldId="521"/>
            <ac:picMk id="7" creationId="{39688F06-8F93-9E16-1F38-30F8D4B4F35A}"/>
          </ac:picMkLst>
        </pc:picChg>
      </pc:sldChg>
      <pc:sldChg chg="addSp modSp new mod">
        <pc:chgData name="bernard busschaert" userId="3712a37b8b467b77" providerId="LiveId" clId="{22590396-101A-4AC2-A91C-7A96DD8FF790}" dt="2024-03-01T10:43:32.076" v="61" actId="14100"/>
        <pc:sldMkLst>
          <pc:docMk/>
          <pc:sldMk cId="2668404686" sldId="522"/>
        </pc:sldMkLst>
        <pc:picChg chg="add mod">
          <ac:chgData name="bernard busschaert" userId="3712a37b8b467b77" providerId="LiveId" clId="{22590396-101A-4AC2-A91C-7A96DD8FF790}" dt="2024-03-01T10:43:32.076" v="61" actId="14100"/>
          <ac:picMkLst>
            <pc:docMk/>
            <pc:sldMk cId="2668404686" sldId="522"/>
            <ac:picMk id="7" creationId="{EEC0C16B-947C-5892-1EEB-BB5AA6EC37FC}"/>
          </ac:picMkLst>
        </pc:picChg>
      </pc:sldChg>
      <pc:sldChg chg="addSp modSp new mod">
        <pc:chgData name="bernard busschaert" userId="3712a37b8b467b77" providerId="LiveId" clId="{22590396-101A-4AC2-A91C-7A96DD8FF790}" dt="2024-03-01T10:43:09.636" v="58" actId="14100"/>
        <pc:sldMkLst>
          <pc:docMk/>
          <pc:sldMk cId="1379042822" sldId="523"/>
        </pc:sldMkLst>
        <pc:picChg chg="add mod">
          <ac:chgData name="bernard busschaert" userId="3712a37b8b467b77" providerId="LiveId" clId="{22590396-101A-4AC2-A91C-7A96DD8FF790}" dt="2024-03-01T10:43:09.636" v="58" actId="14100"/>
          <ac:picMkLst>
            <pc:docMk/>
            <pc:sldMk cId="1379042822" sldId="523"/>
            <ac:picMk id="7" creationId="{5C9FDD4D-4E5B-DE2A-D260-F86926DF55AE}"/>
          </ac:picMkLst>
        </pc:picChg>
      </pc:sldChg>
      <pc:sldChg chg="addSp modSp new mod">
        <pc:chgData name="bernard busschaert" userId="3712a37b8b467b77" providerId="LiveId" clId="{22590396-101A-4AC2-A91C-7A96DD8FF790}" dt="2024-03-01T10:42:39.533" v="55" actId="14100"/>
        <pc:sldMkLst>
          <pc:docMk/>
          <pc:sldMk cId="3991770292" sldId="524"/>
        </pc:sldMkLst>
        <pc:picChg chg="add mod">
          <ac:chgData name="bernard busschaert" userId="3712a37b8b467b77" providerId="LiveId" clId="{22590396-101A-4AC2-A91C-7A96DD8FF790}" dt="2024-03-01T10:42:39.533" v="55" actId="14100"/>
          <ac:picMkLst>
            <pc:docMk/>
            <pc:sldMk cId="3991770292" sldId="524"/>
            <ac:picMk id="7" creationId="{322CB3F7-CD4A-3E32-FB35-CCE80FF09839}"/>
          </ac:picMkLst>
        </pc:picChg>
      </pc:sldChg>
      <pc:sldChg chg="addSp delSp modSp new mod">
        <pc:chgData name="bernard busschaert" userId="3712a37b8b467b77" providerId="LiveId" clId="{22590396-101A-4AC2-A91C-7A96DD8FF790}" dt="2024-03-01T10:42:11.168" v="52" actId="14100"/>
        <pc:sldMkLst>
          <pc:docMk/>
          <pc:sldMk cId="2730743911" sldId="525"/>
        </pc:sldMkLst>
        <pc:picChg chg="add del">
          <ac:chgData name="bernard busschaert" userId="3712a37b8b467b77" providerId="LiveId" clId="{22590396-101A-4AC2-A91C-7A96DD8FF790}" dt="2024-03-01T10:41:48.193" v="49" actId="478"/>
          <ac:picMkLst>
            <pc:docMk/>
            <pc:sldMk cId="2730743911" sldId="525"/>
            <ac:picMk id="7" creationId="{C1F5AEFE-94AF-562C-4A8F-02598E6D1205}"/>
          </ac:picMkLst>
        </pc:picChg>
        <pc:picChg chg="add mod">
          <ac:chgData name="bernard busschaert" userId="3712a37b8b467b77" providerId="LiveId" clId="{22590396-101A-4AC2-A91C-7A96DD8FF790}" dt="2024-03-01T10:42:11.168" v="52" actId="14100"/>
          <ac:picMkLst>
            <pc:docMk/>
            <pc:sldMk cId="2730743911" sldId="525"/>
            <ac:picMk id="9" creationId="{28ECFB26-00F0-3761-339A-6ABD7923B7F5}"/>
          </ac:picMkLst>
        </pc:picChg>
      </pc:sldChg>
      <pc:sldChg chg="addSp modSp new mod">
        <pc:chgData name="bernard busschaert" userId="3712a37b8b467b77" providerId="LiveId" clId="{22590396-101A-4AC2-A91C-7A96DD8FF790}" dt="2024-03-01T10:41:14.884" v="47" actId="14100"/>
        <pc:sldMkLst>
          <pc:docMk/>
          <pc:sldMk cId="3205036490" sldId="526"/>
        </pc:sldMkLst>
        <pc:picChg chg="add mod">
          <ac:chgData name="bernard busschaert" userId="3712a37b8b467b77" providerId="LiveId" clId="{22590396-101A-4AC2-A91C-7A96DD8FF790}" dt="2024-03-01T10:41:14.884" v="47" actId="14100"/>
          <ac:picMkLst>
            <pc:docMk/>
            <pc:sldMk cId="3205036490" sldId="526"/>
            <ac:picMk id="7" creationId="{A8E55297-2570-8101-94B0-5C31A8D9D896}"/>
          </ac:picMkLst>
        </pc:picChg>
      </pc:sldChg>
      <pc:sldChg chg="addSp modSp new mod">
        <pc:chgData name="bernard busschaert" userId="3712a37b8b467b77" providerId="LiveId" clId="{22590396-101A-4AC2-A91C-7A96DD8FF790}" dt="2024-03-01T10:40:47.368" v="44" actId="14100"/>
        <pc:sldMkLst>
          <pc:docMk/>
          <pc:sldMk cId="3190770504" sldId="527"/>
        </pc:sldMkLst>
        <pc:picChg chg="add mod">
          <ac:chgData name="bernard busschaert" userId="3712a37b8b467b77" providerId="LiveId" clId="{22590396-101A-4AC2-A91C-7A96DD8FF790}" dt="2024-03-01T10:40:47.368" v="44" actId="14100"/>
          <ac:picMkLst>
            <pc:docMk/>
            <pc:sldMk cId="3190770504" sldId="527"/>
            <ac:picMk id="7" creationId="{BC852CBB-6192-6C3C-4191-D64692FAD4AB}"/>
          </ac:picMkLst>
        </pc:picChg>
      </pc:sldChg>
      <pc:sldChg chg="addSp modSp new mod">
        <pc:chgData name="bernard busschaert" userId="3712a37b8b467b77" providerId="LiveId" clId="{22590396-101A-4AC2-A91C-7A96DD8FF790}" dt="2024-03-01T10:40:25.504" v="41" actId="14100"/>
        <pc:sldMkLst>
          <pc:docMk/>
          <pc:sldMk cId="785557789" sldId="528"/>
        </pc:sldMkLst>
        <pc:picChg chg="add mod">
          <ac:chgData name="bernard busschaert" userId="3712a37b8b467b77" providerId="LiveId" clId="{22590396-101A-4AC2-A91C-7A96DD8FF790}" dt="2024-03-01T10:40:25.504" v="41" actId="14100"/>
          <ac:picMkLst>
            <pc:docMk/>
            <pc:sldMk cId="785557789" sldId="528"/>
            <ac:picMk id="7" creationId="{64B0E6D5-FFBB-FE1F-D3C9-41EC4F1856CD}"/>
          </ac:picMkLst>
        </pc:picChg>
      </pc:sldChg>
      <pc:sldChg chg="addSp delSp modSp new mod">
        <pc:chgData name="bernard busschaert" userId="3712a37b8b467b77" providerId="LiveId" clId="{22590396-101A-4AC2-A91C-7A96DD8FF790}" dt="2024-03-01T10:40:01.188" v="38" actId="14100"/>
        <pc:sldMkLst>
          <pc:docMk/>
          <pc:sldMk cId="2269573402" sldId="529"/>
        </pc:sldMkLst>
        <pc:picChg chg="add del">
          <ac:chgData name="bernard busschaert" userId="3712a37b8b467b77" providerId="LiveId" clId="{22590396-101A-4AC2-A91C-7A96DD8FF790}" dt="2024-03-01T10:39:41.421" v="35" actId="478"/>
          <ac:picMkLst>
            <pc:docMk/>
            <pc:sldMk cId="2269573402" sldId="529"/>
            <ac:picMk id="7" creationId="{39FCC56F-46D0-D099-3F83-7E09C5B0E33F}"/>
          </ac:picMkLst>
        </pc:picChg>
        <pc:picChg chg="add mod">
          <ac:chgData name="bernard busschaert" userId="3712a37b8b467b77" providerId="LiveId" clId="{22590396-101A-4AC2-A91C-7A96DD8FF790}" dt="2024-03-01T10:40:01.188" v="38" actId="14100"/>
          <ac:picMkLst>
            <pc:docMk/>
            <pc:sldMk cId="2269573402" sldId="529"/>
            <ac:picMk id="9" creationId="{1DFD76C1-9242-EBDE-928C-FD79089008D0}"/>
          </ac:picMkLst>
        </pc:picChg>
      </pc:sldChg>
      <pc:sldChg chg="addSp modSp new mod">
        <pc:chgData name="bernard busschaert" userId="3712a37b8b467b77" providerId="LiveId" clId="{22590396-101A-4AC2-A91C-7A96DD8FF790}" dt="2024-03-01T10:38:50.583" v="33" actId="14100"/>
        <pc:sldMkLst>
          <pc:docMk/>
          <pc:sldMk cId="3111055654" sldId="530"/>
        </pc:sldMkLst>
        <pc:picChg chg="add mod">
          <ac:chgData name="bernard busschaert" userId="3712a37b8b467b77" providerId="LiveId" clId="{22590396-101A-4AC2-A91C-7A96DD8FF790}" dt="2024-03-01T10:38:50.583" v="33" actId="14100"/>
          <ac:picMkLst>
            <pc:docMk/>
            <pc:sldMk cId="3111055654" sldId="530"/>
            <ac:picMk id="7" creationId="{0BE40047-FF82-8C1E-46B8-706294FA68A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3/1/2024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uPJ2m9vUiW0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3/1/2024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FC0DF9-AECD-1E1B-0716-34E4C4E2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10" y="431800"/>
            <a:ext cx="763727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3/1/2024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519359-9D21-C16B-249D-7D163561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774535"/>
            <a:ext cx="10654983" cy="492792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A0FE-13D2-DB45-089D-80911920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3/1/2024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5503C23-6556-8FD5-5632-8BC9D90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1442A4E-4C06-DA07-BD7D-73C29D03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64" y="431800"/>
            <a:ext cx="710557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5802F-B104-884D-4167-A82C85EE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3/1/2024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BDC26D-1679-E831-D703-3736C72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3/1/2024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0411C78-E7DA-3A38-F521-59B6E6C97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17" y="1472786"/>
            <a:ext cx="9401660" cy="352562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3EF660-2510-4D21-FD55-7FF3DC146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8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3/1/2024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CF411B-DD0F-3482-F84E-F418FC2B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06" y="-107776"/>
            <a:ext cx="5256583" cy="65110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5459B-71FD-0BCF-DA55-A019D314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3/1/2024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563493-72B5-5772-F1A5-A90ACCC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41E930E-9AAF-5EB5-BA57-D8BB816E1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85" b="1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3/1/2024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3CF16F-8090-1A8D-E430-80905906A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6" b="2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3/1/2024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18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536510-FDF1-C0E9-78E3-AFEF1632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3/1/2024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7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07" y="344840"/>
            <a:ext cx="10550911" cy="197324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3" y="998975"/>
            <a:ext cx="120948" cy="664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9516" y="1322822"/>
            <a:ext cx="1381760" cy="1727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D35F23-0C68-C7C0-F219-817DAAE11293}"/>
              </a:ext>
            </a:extLst>
          </p:cNvPr>
          <p:cNvSpPr txBox="1"/>
          <p:nvPr/>
        </p:nvSpPr>
        <p:spPr>
          <a:xfrm>
            <a:off x="4960256" y="554220"/>
            <a:ext cx="5769599" cy="81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6" name="Picture 24" descr="Cameralens">
            <a:extLst>
              <a:ext uri="{FF2B5EF4-FFF2-40B4-BE49-F238E27FC236}">
                <a16:creationId xmlns:a16="http://schemas.microsoft.com/office/drawing/2014/main" id="{73E68A42-D144-3DEE-D1FC-0A864D8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5" r="36216" b="-2"/>
          <a:stretch/>
        </p:blipFill>
        <p:spPr>
          <a:xfrm>
            <a:off x="1605381" y="2617803"/>
            <a:ext cx="2596661" cy="329031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505" y="6003219"/>
            <a:ext cx="239017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3/1/2024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463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A9A651E-B364-AD52-BA00-570BC926E2B7}"/>
              </a:ext>
            </a:extLst>
          </p:cNvPr>
          <p:cNvSpPr/>
          <p:nvPr/>
        </p:nvSpPr>
        <p:spPr>
          <a:xfrm>
            <a:off x="574061" y="651602"/>
            <a:ext cx="4064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Kijk naar onze video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5039370" y="1663947"/>
            <a:ext cx="581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nl ondertitels  ga naar instelling en voeg ondertitels en nadien vertaling nl=</a:t>
            </a:r>
            <a:r>
              <a:rPr lang="nl-BE" dirty="0" err="1"/>
              <a:t>dutch</a:t>
            </a:r>
            <a:r>
              <a:rPr lang="nl-BE" dirty="0"/>
              <a:t> of frans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86534EE-058F-F80F-7782-62D29ED79CD1}"/>
              </a:ext>
            </a:extLst>
          </p:cNvPr>
          <p:cNvSpPr txBox="1"/>
          <p:nvPr/>
        </p:nvSpPr>
        <p:spPr>
          <a:xfrm>
            <a:off x="4752231" y="830692"/>
            <a:ext cx="5761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/>
              <a:t>https://youtu.be/uPJ2m9vUiW0</a:t>
            </a:r>
          </a:p>
        </p:txBody>
      </p:sp>
      <p:pic>
        <p:nvPicPr>
          <p:cNvPr id="8" name="Onlinemedia 7" title="💥Comment DÉTRUIRE la 1ère Économie Européenne en Moins de 4 ans ?">
            <a:hlinkClick r:id="" action="ppaction://media"/>
            <a:extLst>
              <a:ext uri="{FF2B5EF4-FFF2-40B4-BE49-F238E27FC236}">
                <a16:creationId xmlns:a16="http://schemas.microsoft.com/office/drawing/2014/main" id="{096C7A73-59C4-ACAA-CD6F-6856081230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13298" y="2678924"/>
            <a:ext cx="5971554" cy="33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A034F9-D69B-735C-40F7-180E27560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0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 smtClean="0">
                <a:effectLst/>
              </a:rPr>
              <a:pPr>
                <a:spcAft>
                  <a:spcPts val="600"/>
                </a:spcAft>
              </a:pPr>
              <a:t>3/1/2024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 smtClean="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3/1/2024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5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82" y="160944"/>
            <a:ext cx="9616972" cy="125491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Alle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en-US" sz="49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op </a:t>
            </a:r>
            <a:r>
              <a:rPr lang="en-US" sz="49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kantoor</a:t>
            </a:r>
            <a:endParaRPr lang="en-US" sz="4900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" r="-1" b="-1"/>
          <a:stretch/>
        </p:blipFill>
        <p:spPr>
          <a:xfrm>
            <a:off x="187768" y="2276534"/>
            <a:ext cx="5482932" cy="3674226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46F2DB2-E289-11CB-6C4C-921047489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4492"/>
          <a:stretch/>
        </p:blipFill>
        <p:spPr>
          <a:xfrm>
            <a:off x="5848198" y="2276534"/>
            <a:ext cx="5482931" cy="367422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3/1/2024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AF37CBD-0404-5FE9-DA6F-1A9C261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4" y="4410534"/>
            <a:ext cx="4148603" cy="11084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3800" b="1" dirty="0" err="1">
                <a:solidFill>
                  <a:schemeClr val="bg1"/>
                </a:solidFill>
              </a:rPr>
              <a:t>Wij</a:t>
            </a:r>
            <a:r>
              <a:rPr lang="en-US" sz="3800" b="1" dirty="0">
                <a:solidFill>
                  <a:schemeClr val="bg1"/>
                </a:solidFill>
              </a:rPr>
              <a:t> </a:t>
            </a:r>
            <a:r>
              <a:rPr lang="en-US" sz="3800" b="1" dirty="0" err="1">
                <a:solidFill>
                  <a:schemeClr val="bg1"/>
                </a:solidFill>
              </a:rPr>
              <a:t>zijn</a:t>
            </a:r>
            <a:r>
              <a:rPr lang="en-US" sz="3800" b="1" dirty="0">
                <a:solidFill>
                  <a:schemeClr val="bg1"/>
                </a:solidFill>
              </a:rPr>
              <a:t> de </a:t>
            </a:r>
            <a:r>
              <a:rPr lang="en-US" sz="3800" b="1" dirty="0" err="1">
                <a:solidFill>
                  <a:schemeClr val="bg1"/>
                </a:solidFill>
              </a:rPr>
              <a:t>goedkoopste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E5CCD2-45B0-F1F9-F16F-E782F445F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192"/>
          <a:stretch/>
        </p:blipFill>
        <p:spPr>
          <a:xfrm>
            <a:off x="20" y="10"/>
            <a:ext cx="11518880" cy="3763517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17A47-55CE-AB1D-9A80-51F048B0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449791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9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3/1/2024</a:t>
            </a:fld>
            <a:endParaRPr lang="en-US" sz="9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423376-7719-FB93-067F-5AB7127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5211" y="440992"/>
            <a:ext cx="2489762" cy="6685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80F073CC-40D5-4B23-8DF0-9BD0A0C12F2C}" type="slidenum">
              <a:rPr lang="en-US" sz="420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23</a:t>
            </a:fld>
            <a:endParaRPr lang="en-US" sz="42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332936"/>
            <a:ext cx="11518900" cy="715104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6B617E6-0C78-9329-FE3B-4518AF9D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489" y="4410534"/>
            <a:ext cx="5378486" cy="11084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En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onze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koersen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zijn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van de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beste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ter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wereld</a:t>
            </a:r>
            <a:r>
              <a:rPr lang="en-US" sz="2300" b="1" dirty="0">
                <a:solidFill>
                  <a:schemeClr val="bg1">
                    <a:alpha val="80000"/>
                  </a:schemeClr>
                </a:solidFill>
              </a:rPr>
              <a:t> in </a:t>
            </a:r>
            <a:r>
              <a:rPr lang="en-US" sz="2300" b="1" dirty="0" err="1">
                <a:solidFill>
                  <a:schemeClr val="bg1">
                    <a:alpha val="80000"/>
                  </a:schemeClr>
                </a:solidFill>
              </a:rPr>
              <a:t>obligaties</a:t>
            </a:r>
            <a:endParaRPr lang="en-US" sz="2300" b="1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3/1/2024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in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goudmijnen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Uitsluitend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als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goud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boven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de 2055$ </a:t>
            </a:r>
            <a:r>
              <a:rPr lang="en-US" sz="5400" b="1">
                <a:solidFill>
                  <a:srgbClr val="FF0000"/>
                </a:solidFill>
                <a:highlight>
                  <a:srgbClr val="FFFF00"/>
                </a:highlight>
              </a:rPr>
              <a:t>blijft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usa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Dynamische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3/1/2024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0FA8F-5C9B-DB7F-A619-D877AE5B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33BD0B-0765-E5B4-EBB8-0259BC0B7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57D98D-B58A-B0E0-70FC-C949337EE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1372E-615F-0C47-83CD-0356A34F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5A6FB2-F82A-B0E6-C6C7-115452403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905FB-B756-9D74-0166-1255E61E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67143-1D01-7E5F-2A9D-2E28D5BF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9D5989-A88A-A86C-1FD9-8F191E6AB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E40047-FF82-8C1E-46B8-706294FA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5F7F-59F0-ACD1-A659-62AE7E8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14AA3C-7D22-68D3-CC48-596CDFEF9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DFD76C1-9242-EBDE-928C-FD790890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51"/>
          <a:stretch/>
        </p:blipFill>
        <p:spPr>
          <a:xfrm>
            <a:off x="-289222" y="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103266" y="3237895"/>
            <a:ext cx="417646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>
                <a:solidFill>
                  <a:schemeClr val="bg1"/>
                </a:solidFill>
              </a:rPr>
              <a:t> 20 maart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E03B-774D-22E0-395C-24F8C125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127B94-2186-586E-8982-0131504EA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DD19B-A049-DF2D-93FC-D78C9E7B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747EAE-5ED6-4D92-1DD7-E8AC274D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B0E6D5-FFBB-FE1F-D3C9-41EC4F18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A05EE-8D3A-9C7B-0BE3-3CCDAC2A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8073C-5812-645E-9D7B-33C5A6F8D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E347BD-5A90-3458-D9DD-5D7A7AD8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134D0B-F454-C7EB-6D1F-405F377E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852CBB-6192-6C3C-4191-D64692FAD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05916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D8679-5700-043D-D732-2773DEBB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6FAA3E-367A-8840-B289-15632FE26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E55297-2570-8101-94B0-5C31A8D9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B1D53-7C9E-AB83-EE82-D021BFEA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3912A4-8CE3-D2CC-3DC8-58B20521D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8ECFB26-00F0-3761-339A-6ABD7923B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AE65C-0362-FD47-C5EF-7B627803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25F8EE-76BD-4A6C-2A6D-2ED8B02334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22CB3F7-CD4A-3E32-FB35-CCE80FF0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827F3-F705-C01F-DA60-1937A416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876B9D-123E-CDB1-EDC0-78B7C24D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CAF404-5AA2-66CF-6438-DD32A950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6CB1E7-8C54-9EC7-F50F-0ACE45F5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9FDD4D-4E5B-DE2A-D260-F86926DF5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90D36-70D1-EF46-7242-FD4FC006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3EE864-E20F-7150-C590-275B8E007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BC4DA2-5858-C75D-EC6B-E03AB1C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AAD407-52FE-6FFB-1912-DE50C984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EC0C16B-947C-5892-1EEB-BB5AA6EC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06949-46CA-D96E-04C8-5F46DAC4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CCEE89-2905-F66E-CD97-31E799E11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A9A89-B289-4A2C-3813-68E126EA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1033BD-6E77-994A-E2A6-D9CEE21D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688F06-8F93-9E16-1F38-30F8D4B4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 descr="Afbeelding met tekst, schermopname, Perceel, lijn&#10;&#10;Automatisch gegenereerde beschrijving">
            <a:extLst>
              <a:ext uri="{FF2B5EF4-FFF2-40B4-BE49-F238E27FC236}">
                <a16:creationId xmlns:a16="http://schemas.microsoft.com/office/drawing/2014/main" id="{5AC10796-F26C-E985-D4F1-1ED03DCBD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17" r="-1" b="4182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3/1/2024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C0DC13A-2835-017B-7CB3-131743DED9BB}"/>
              </a:ext>
            </a:extLst>
          </p:cNvPr>
          <p:cNvSpPr/>
          <p:nvPr/>
        </p:nvSpPr>
        <p:spPr>
          <a:xfrm>
            <a:off x="-32081" y="1617220"/>
            <a:ext cx="11212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Goudprijs klopt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dax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 index met 3000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E38476-E9C1-8C77-FA0E-E11C09E7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85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3/1/2024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39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360423" y="1590484"/>
            <a:ext cx="76286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Nu 60000</a:t>
            </a:r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€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3/1/2024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3/1/2024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D21E1-9964-4C9D-B3F9-B13D0102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49CA6F-C140-E2B8-94F8-657F213A3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561E529-7A7A-51C2-FDE1-0A55A6CA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34806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57098F6-FEA2-89AE-E760-08C8EA1357BF}"/>
              </a:ext>
            </a:extLst>
          </p:cNvPr>
          <p:cNvSpPr txBox="1"/>
          <p:nvPr/>
        </p:nvSpPr>
        <p:spPr>
          <a:xfrm>
            <a:off x="2231058" y="57587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050 344777  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3/1/2024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3/1/2024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960810-CBF4-C77B-B713-17C42840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53" r="-1" b="3333"/>
          <a:stretch/>
        </p:blipFill>
        <p:spPr>
          <a:xfrm>
            <a:off x="20" y="10"/>
            <a:ext cx="11518879" cy="51815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81601"/>
            <a:ext cx="11518900" cy="1295399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1409-489C-E75E-8452-88EB3B8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009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3/1/2024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C6ECE6-383E-65EC-27E1-018C81F8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0412" y="6003219"/>
            <a:ext cx="302371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17DBC7-6BB9-AC0E-6E1F-DEDC7C13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46" y="5326732"/>
            <a:ext cx="8424936" cy="10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60AEB00-1550-724B-F487-1288D68D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534780"/>
            <a:ext cx="10654983" cy="540744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3/1/2024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</Words>
  <Application>Microsoft Office PowerPoint</Application>
  <PresentationFormat>Aangepast</PresentationFormat>
  <Paragraphs>135</Paragraphs>
  <Slides>41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0" baseType="lpstr">
      <vt:lpstr>Wingdings 3</vt:lpstr>
      <vt:lpstr>Calibri Light</vt:lpstr>
      <vt:lpstr>LJQQAM+ITC Zapf Chancery Medium Italic</vt:lpstr>
      <vt:lpstr>Arial Black</vt:lpstr>
      <vt:lpstr>Constantia</vt:lpstr>
      <vt:lpstr>Calibri</vt:lpstr>
      <vt:lpstr>Arial Unicode MS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Wij zijn de goedkoopste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125</cp:revision>
  <cp:lastPrinted>2023-12-06T10:58:29Z</cp:lastPrinted>
  <dcterms:modified xsi:type="dcterms:W3CDTF">2024-03-01T10:44:42Z</dcterms:modified>
</cp:coreProperties>
</file>