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3"/>
  </p:notesMasterIdLst>
  <p:sldIdLst>
    <p:sldId id="256" r:id="rId2"/>
    <p:sldId id="505" r:id="rId3"/>
    <p:sldId id="476" r:id="rId4"/>
    <p:sldId id="258" r:id="rId5"/>
    <p:sldId id="518" r:id="rId6"/>
    <p:sldId id="531" r:id="rId7"/>
    <p:sldId id="460" r:id="rId8"/>
    <p:sldId id="260" r:id="rId9"/>
    <p:sldId id="513" r:id="rId10"/>
    <p:sldId id="512" r:id="rId11"/>
    <p:sldId id="501" r:id="rId12"/>
    <p:sldId id="514" r:id="rId13"/>
    <p:sldId id="517" r:id="rId14"/>
    <p:sldId id="264" r:id="rId15"/>
    <p:sldId id="515" r:id="rId16"/>
    <p:sldId id="466" r:id="rId17"/>
    <p:sldId id="465" r:id="rId18"/>
    <p:sldId id="404" r:id="rId19"/>
    <p:sldId id="336" r:id="rId20"/>
    <p:sldId id="462" r:id="rId21"/>
    <p:sldId id="272" r:id="rId22"/>
    <p:sldId id="496" r:id="rId23"/>
    <p:sldId id="516" r:id="rId24"/>
    <p:sldId id="274" r:id="rId25"/>
    <p:sldId id="380" r:id="rId26"/>
    <p:sldId id="519" r:id="rId27"/>
    <p:sldId id="520" r:id="rId28"/>
    <p:sldId id="530" r:id="rId29"/>
    <p:sldId id="529" r:id="rId30"/>
    <p:sldId id="528" r:id="rId31"/>
    <p:sldId id="527" r:id="rId32"/>
    <p:sldId id="526" r:id="rId33"/>
    <p:sldId id="525" r:id="rId34"/>
    <p:sldId id="524" r:id="rId35"/>
    <p:sldId id="523" r:id="rId36"/>
    <p:sldId id="522" r:id="rId37"/>
    <p:sldId id="521" r:id="rId38"/>
    <p:sldId id="482" r:id="rId39"/>
    <p:sldId id="483" r:id="rId40"/>
    <p:sldId id="344" r:id="rId41"/>
    <p:sldId id="400" r:id="rId42"/>
  </p:sldIdLst>
  <p:sldSz cx="11518900" cy="6477000"/>
  <p:notesSz cx="9929813" cy="6797675"/>
  <p:embeddedFontLst>
    <p:embeddedFont>
      <p:font typeface="Arial Black" panose="020B0A04020102020204" pitchFamily="34" charset="0"/>
      <p:bold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  <p14:sldId id="531"/>
          </p14:sldIdLst>
        </p14:section>
        <p14:section name="Naamloze sectie" id="{8755B586-2486-49CE-8420-C76D66869903}">
          <p14:sldIdLst>
            <p14:sldId id="460"/>
            <p14:sldId id="260"/>
            <p14:sldId id="513"/>
            <p14:sldId id="512"/>
            <p14:sldId id="501"/>
            <p14:sldId id="514"/>
            <p14:sldId id="517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516"/>
            <p14:sldId id="274"/>
          </p14:sldIdLst>
        </p14:section>
        <p14:section name="Naamloze sectie" id="{074C21AF-C3DA-4687-9D7C-3395020316BD}">
          <p14:sldIdLst>
            <p14:sldId id="380"/>
            <p14:sldId id="519"/>
            <p14:sldId id="520"/>
            <p14:sldId id="530"/>
            <p14:sldId id="529"/>
            <p14:sldId id="528"/>
            <p14:sldId id="527"/>
            <p14:sldId id="526"/>
            <p14:sldId id="525"/>
            <p14:sldId id="524"/>
            <p14:sldId id="523"/>
            <p14:sldId id="522"/>
            <p14:sldId id="521"/>
            <p14:sldId id="482"/>
            <p14:sldId id="483"/>
            <p14:sldId id="344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90396-101A-4AC2-A91C-7A96DD8FF790}" v="1" dt="2024-03-06T10:46:04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43" autoAdjust="0"/>
    <p:restoredTop sz="96247" autoAdjust="0"/>
  </p:normalViewPr>
  <p:slideViewPr>
    <p:cSldViewPr>
      <p:cViewPr varScale="1">
        <p:scale>
          <a:sx n="107" d="100"/>
          <a:sy n="107" d="100"/>
        </p:scale>
        <p:origin x="78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08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6/03/2024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3/6/2024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SOmUdRibZs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3/6/2024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5108D4-B67F-AC93-050A-D5FF27DC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25" y="431800"/>
            <a:ext cx="931684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3/6/2024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12B0A1-2C25-DD52-F54A-1D69EC0B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1107503"/>
            <a:ext cx="10654983" cy="426199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3/6/2024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3824A4-2C99-5521-8FB6-886B28A3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1187416"/>
            <a:ext cx="10654983" cy="410216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3/6/2024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723C80-F15D-BF4D-42DD-255898CF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3" y="431800"/>
            <a:ext cx="8805333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5802F-B104-884D-4167-A82C85EE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3/6/2024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DC26D-1679-E831-D703-3736C7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55389" y="-239577"/>
            <a:ext cx="1726737" cy="13004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42414" y="398693"/>
            <a:ext cx="609739" cy="6095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488998" y="618743"/>
            <a:ext cx="649517" cy="64927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840078" y="0"/>
            <a:ext cx="2678822" cy="139856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3/6/2024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5983" y="5775750"/>
            <a:ext cx="1412003" cy="70125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72CD18-D9E1-DB30-222C-1847853A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53" y="-24921"/>
            <a:ext cx="5744835" cy="6526836"/>
          </a:xfrm>
          <a:prstGeom prst="rect">
            <a:avLst/>
          </a:prstGeom>
          <a:ln>
            <a:noFill/>
          </a:ln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84271" y="6094635"/>
            <a:ext cx="769913" cy="38236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19DFDC-1881-FE29-0126-D3E6549E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42" y="32703"/>
            <a:ext cx="7128791" cy="661195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3/6/2024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3/6/2024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effectLst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17517F-48AE-527C-2DD7-D2DB5512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42" y="521296"/>
            <a:ext cx="7056784" cy="59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55389" y="-239577"/>
            <a:ext cx="1726737" cy="13004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42414" y="398693"/>
            <a:ext cx="609739" cy="6095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488998" y="618743"/>
            <a:ext cx="649517" cy="64927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840078" y="0"/>
            <a:ext cx="2678822" cy="139856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3/6/2024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18</a:t>
            </a:fld>
            <a:endParaRPr lang="en-US" sz="1200" b="0" i="0">
              <a:effectLst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5983" y="5775750"/>
            <a:ext cx="1412003" cy="70125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8038D0-2925-26B7-66AC-0621A792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06" y="1794142"/>
            <a:ext cx="11682087" cy="2956526"/>
          </a:xfrm>
          <a:prstGeom prst="rect">
            <a:avLst/>
          </a:prstGeom>
          <a:ln>
            <a:noFill/>
          </a:ln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84271" y="6094635"/>
            <a:ext cx="769913" cy="38236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33DDB3-2649-A02E-663A-248ED6DF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2053134"/>
            <a:ext cx="10654983" cy="237073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3/6/2024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07" y="344840"/>
            <a:ext cx="10550911" cy="19732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3" y="998975"/>
            <a:ext cx="120948" cy="664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9516" y="1322822"/>
            <a:ext cx="1381760" cy="1727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D35F23-0C68-C7C0-F219-817DAAE11293}"/>
              </a:ext>
            </a:extLst>
          </p:cNvPr>
          <p:cNvSpPr txBox="1"/>
          <p:nvPr/>
        </p:nvSpPr>
        <p:spPr>
          <a:xfrm>
            <a:off x="4960256" y="554220"/>
            <a:ext cx="5769599" cy="81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Picture 24" descr="Cameralens">
            <a:extLst>
              <a:ext uri="{FF2B5EF4-FFF2-40B4-BE49-F238E27FC236}">
                <a16:creationId xmlns:a16="http://schemas.microsoft.com/office/drawing/2014/main" id="{73E68A42-D144-3DEE-D1FC-0A864D8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5" r="36216" b="-2"/>
          <a:stretch/>
        </p:blipFill>
        <p:spPr>
          <a:xfrm>
            <a:off x="1605381" y="2617803"/>
            <a:ext cx="2596661" cy="329031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505" y="6003219"/>
            <a:ext cx="239017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3/6/2024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463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A9A651E-B364-AD52-BA00-570BC926E2B7}"/>
              </a:ext>
            </a:extLst>
          </p:cNvPr>
          <p:cNvSpPr/>
          <p:nvPr/>
        </p:nvSpPr>
        <p:spPr>
          <a:xfrm>
            <a:off x="574061" y="651602"/>
            <a:ext cx="4064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Kijk naar onze video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5039370" y="1663947"/>
            <a:ext cx="581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nl ondertitels  ga naar instelling en voeg ondertitels en nadien vertaling nl=</a:t>
            </a:r>
            <a:r>
              <a:rPr lang="nl-BE" dirty="0" err="1"/>
              <a:t>dutch</a:t>
            </a:r>
            <a:r>
              <a:rPr lang="nl-BE" dirty="0"/>
              <a:t> of frans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D81C4A-210B-5DEA-CDE1-DD22AE19E0A0}"/>
              </a:ext>
            </a:extLst>
          </p:cNvPr>
          <p:cNvSpPr txBox="1"/>
          <p:nvPr/>
        </p:nvSpPr>
        <p:spPr>
          <a:xfrm>
            <a:off x="4889562" y="814309"/>
            <a:ext cx="5761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https://youtu.be/VSOmUdRibZs</a:t>
            </a:r>
          </a:p>
        </p:txBody>
      </p:sp>
      <p:pic>
        <p:nvPicPr>
          <p:cNvPr id="6" name="Onlinemedia 5" title="Stock Market Is in 'Classic Topping Pattern,' Silver &amp; Gold to 'Light Up' After Selloff — Neumeyer">
            <a:hlinkClick r:id="" action="ppaction://media"/>
            <a:extLst>
              <a:ext uri="{FF2B5EF4-FFF2-40B4-BE49-F238E27FC236}">
                <a16:creationId xmlns:a16="http://schemas.microsoft.com/office/drawing/2014/main" id="{98CB550B-026D-CFF9-C05B-4E4808368A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65345" y="2625218"/>
            <a:ext cx="6164510" cy="34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5874279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BBA8DF-527E-2631-84CB-8C66E628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43" y="215900"/>
            <a:ext cx="6497470" cy="531168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3/6/2024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5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82" y="160944"/>
            <a:ext cx="9616972" cy="125491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op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kantoor</a:t>
            </a:r>
            <a:endParaRPr lang="en-US" sz="49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r="-1" b="-1"/>
          <a:stretch/>
        </p:blipFill>
        <p:spPr>
          <a:xfrm>
            <a:off x="187768" y="2276534"/>
            <a:ext cx="5482932" cy="3674226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46F2DB2-E289-11CB-6C4C-921047489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4492"/>
          <a:stretch/>
        </p:blipFill>
        <p:spPr>
          <a:xfrm>
            <a:off x="5848198" y="2276534"/>
            <a:ext cx="5482931" cy="36742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3/6/2024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AF37CBD-0404-5FE9-DA6F-1A9C261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4410534"/>
            <a:ext cx="4148603" cy="11084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800" b="1" dirty="0" err="1">
                <a:solidFill>
                  <a:schemeClr val="bg1"/>
                </a:solidFill>
              </a:rPr>
              <a:t>Wij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zijn</a:t>
            </a:r>
            <a:r>
              <a:rPr lang="en-US" sz="3800" b="1" dirty="0">
                <a:solidFill>
                  <a:schemeClr val="bg1"/>
                </a:solidFill>
              </a:rPr>
              <a:t> de </a:t>
            </a:r>
            <a:r>
              <a:rPr lang="en-US" sz="3800" b="1" dirty="0" err="1">
                <a:solidFill>
                  <a:schemeClr val="bg1"/>
                </a:solidFill>
              </a:rPr>
              <a:t>goedkoopste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E5CCD2-45B0-F1F9-F16F-E782F445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192"/>
          <a:stretch/>
        </p:blipFill>
        <p:spPr>
          <a:xfrm>
            <a:off x="20" y="10"/>
            <a:ext cx="11518880" cy="3763517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17A47-55CE-AB1D-9A80-51F048B0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449791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3/6/2024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423376-7719-FB93-067F-5AB7127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211" y="440992"/>
            <a:ext cx="2489762" cy="668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4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 sz="42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332936"/>
            <a:ext cx="11518900" cy="715104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B617E6-0C78-9329-FE3B-4518AF9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489" y="4410534"/>
            <a:ext cx="5378486" cy="110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En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onze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koersen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zijn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van de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beste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ter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wereld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in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obligaties</a:t>
            </a:r>
            <a:endParaRPr lang="en-US" sz="23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3/6/2024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in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goudmijnen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usa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3/6/2024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0FA8F-5C9B-DB7F-A619-D877AE5B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33BD0B-0765-E5B4-EBB8-0259BC0B7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DADEF79-141F-A86B-4E95-42CFC518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233248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1372E-615F-0C47-83CD-0356A34F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5A6FB2-F82A-B0E6-C6C7-115452403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D1E732-927D-96A2-E898-07A04A38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" y="217402"/>
            <a:ext cx="10945215" cy="62595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67143-1D01-7E5F-2A9D-2E28D5BF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9D5989-A88A-A86C-1FD9-8F191E6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10726975" cy="410959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3D22D3-B851-0433-32B0-136E6687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44808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5F7F-59F0-ACD1-A659-62AE7E8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6E96678-507F-13E2-F700-406FF043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51"/>
          <a:stretch/>
        </p:blipFill>
        <p:spPr>
          <a:xfrm>
            <a:off x="-289222" y="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3/6/2024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103266" y="3237895"/>
            <a:ext cx="417646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>
                <a:solidFill>
                  <a:schemeClr val="bg1"/>
                </a:solidFill>
              </a:rPr>
              <a:t> 20 maart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E03B-774D-22E0-395C-24F8C125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127B94-2186-586E-8982-0131504EA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DD19B-A049-DF2D-93FC-D78C9E7B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47EAE-5ED6-4D92-1DD7-E8AC274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FB9D63-BEDB-251E-F1B0-008582D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0406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5EE-8D3A-9C7B-0BE3-3CCDAC2A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8073C-5812-645E-9D7B-33C5A6F8D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E347BD-5A90-3458-D9DD-5D7A7AD8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134D0B-F454-C7EB-6D1F-405F377E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7A6233A-B48D-1B11-6B8F-E46F2728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4808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D8679-5700-043D-D732-2773DEBB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6FAA3E-367A-8840-B289-15632FE26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ADA22-51B2-7B88-AA17-41F0F1ED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40"/>
            <a:ext cx="11518900" cy="62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B1D53-7C9E-AB83-EE82-D021BFEA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3912A4-8CE3-D2CC-3DC8-58B20521D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0032B7-81CE-39C8-A42D-BCD93E63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AE65C-0362-FD47-C5EF-7B627803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5F8EE-76BD-4A6C-2A6D-2ED8B0233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8F32507-AB24-50A8-8E7B-320E529B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827F3-F705-C01F-DA60-1937A416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876B9D-123E-CDB1-EDC0-78B7C24D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CAF404-5AA2-66CF-6438-DD32A950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CB1E7-8C54-9EC7-F50F-0ACE45F5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009ACB-2D47-ED98-BE67-BC51524C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90D36-70D1-EF46-7242-FD4FC006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3EE864-E20F-7150-C590-275B8E007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C4DA2-5858-C75D-EC6B-E03AB1C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AAD407-52FE-6FFB-1912-DE50C984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8C709D-5B5E-BA89-F4F3-7F799E7D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06949-46CA-D96E-04C8-5F46DAC4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CEE89-2905-F66E-CD97-31E799E11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A9A89-B289-4A2C-3813-68E126EA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1033BD-6E77-994A-E2A6-D9CEE21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D1A2AC-F9CD-91A5-5849-4CD9B564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5AC10796-F26C-E985-D4F1-1ED03DCB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 r="-1" b="4182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3/6/2024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0DC13A-2835-017B-7CB3-131743DED9BB}"/>
              </a:ext>
            </a:extLst>
          </p:cNvPr>
          <p:cNvSpPr/>
          <p:nvPr/>
        </p:nvSpPr>
        <p:spPr>
          <a:xfrm>
            <a:off x="-32081" y="1617220"/>
            <a:ext cx="11212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Goudprijs klopt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dax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 index met 3000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E38476-E9C1-8C77-FA0E-E11C09E7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85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3/6/2024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39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360423" y="1590484"/>
            <a:ext cx="7628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Nu 63000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3/6/2024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3/6/2024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21E1-9964-4C9D-B3F9-B13D0102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49CA6F-C140-E2B8-94F8-657F213A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1E529-7A7A-51C2-FDE1-0A55A6CA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3480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57098F6-FEA2-89AE-E760-08C8EA1357BF}"/>
              </a:ext>
            </a:extLst>
          </p:cNvPr>
          <p:cNvSpPr txBox="1"/>
          <p:nvPr/>
        </p:nvSpPr>
        <p:spPr>
          <a:xfrm>
            <a:off x="2231058" y="57587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050 344777  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FC5F9C-02F1-82FA-DAB7-652DFF9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307292"/>
            <a:ext cx="4127419" cy="1848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/>
              <a:t>Mexem be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742" y="2443272"/>
            <a:ext cx="3282886" cy="17272"/>
          </a:xfrm>
          <a:custGeom>
            <a:avLst/>
            <a:gdLst>
              <a:gd name="connsiteX0" fmla="*/ 0 w 3282886"/>
              <a:gd name="connsiteY0" fmla="*/ 0 h 17272"/>
              <a:gd name="connsiteX1" fmla="*/ 656577 w 3282886"/>
              <a:gd name="connsiteY1" fmla="*/ 0 h 17272"/>
              <a:gd name="connsiteX2" fmla="*/ 1280326 w 3282886"/>
              <a:gd name="connsiteY2" fmla="*/ 0 h 17272"/>
              <a:gd name="connsiteX3" fmla="*/ 1904074 w 3282886"/>
              <a:gd name="connsiteY3" fmla="*/ 0 h 17272"/>
              <a:gd name="connsiteX4" fmla="*/ 2626309 w 3282886"/>
              <a:gd name="connsiteY4" fmla="*/ 0 h 17272"/>
              <a:gd name="connsiteX5" fmla="*/ 3282886 w 3282886"/>
              <a:gd name="connsiteY5" fmla="*/ 0 h 17272"/>
              <a:gd name="connsiteX6" fmla="*/ 3282886 w 3282886"/>
              <a:gd name="connsiteY6" fmla="*/ 17272 h 17272"/>
              <a:gd name="connsiteX7" fmla="*/ 2626309 w 3282886"/>
              <a:gd name="connsiteY7" fmla="*/ 17272 h 17272"/>
              <a:gd name="connsiteX8" fmla="*/ 2068218 w 3282886"/>
              <a:gd name="connsiteY8" fmla="*/ 17272 h 17272"/>
              <a:gd name="connsiteX9" fmla="*/ 1444470 w 3282886"/>
              <a:gd name="connsiteY9" fmla="*/ 17272 h 17272"/>
              <a:gd name="connsiteX10" fmla="*/ 820722 w 3282886"/>
              <a:gd name="connsiteY10" fmla="*/ 17272 h 17272"/>
              <a:gd name="connsiteX11" fmla="*/ 0 w 3282886"/>
              <a:gd name="connsiteY11" fmla="*/ 17272 h 17272"/>
              <a:gd name="connsiteX12" fmla="*/ 0 w 3282886"/>
              <a:gd name="connsiteY12" fmla="*/ 0 h 17272"/>
              <a:gd name="connsiteX0" fmla="*/ 0 w 3282886"/>
              <a:gd name="connsiteY0" fmla="*/ 0 h 17272"/>
              <a:gd name="connsiteX1" fmla="*/ 590919 w 3282886"/>
              <a:gd name="connsiteY1" fmla="*/ 0 h 17272"/>
              <a:gd name="connsiteX2" fmla="*/ 1313154 w 3282886"/>
              <a:gd name="connsiteY2" fmla="*/ 0 h 17272"/>
              <a:gd name="connsiteX3" fmla="*/ 1871245 w 3282886"/>
              <a:gd name="connsiteY3" fmla="*/ 0 h 17272"/>
              <a:gd name="connsiteX4" fmla="*/ 2429336 w 3282886"/>
              <a:gd name="connsiteY4" fmla="*/ 0 h 17272"/>
              <a:gd name="connsiteX5" fmla="*/ 3282886 w 3282886"/>
              <a:gd name="connsiteY5" fmla="*/ 0 h 17272"/>
              <a:gd name="connsiteX6" fmla="*/ 3282886 w 3282886"/>
              <a:gd name="connsiteY6" fmla="*/ 17272 h 17272"/>
              <a:gd name="connsiteX7" fmla="*/ 2659138 w 3282886"/>
              <a:gd name="connsiteY7" fmla="*/ 17272 h 17272"/>
              <a:gd name="connsiteX8" fmla="*/ 2035389 w 3282886"/>
              <a:gd name="connsiteY8" fmla="*/ 17272 h 17272"/>
              <a:gd name="connsiteX9" fmla="*/ 1411641 w 3282886"/>
              <a:gd name="connsiteY9" fmla="*/ 17272 h 17272"/>
              <a:gd name="connsiteX10" fmla="*/ 689406 w 3282886"/>
              <a:gd name="connsiteY10" fmla="*/ 17272 h 17272"/>
              <a:gd name="connsiteX11" fmla="*/ 0 w 3282886"/>
              <a:gd name="connsiteY11" fmla="*/ 17272 h 17272"/>
              <a:gd name="connsiteX12" fmla="*/ 0 w 3282886"/>
              <a:gd name="connsiteY12" fmla="*/ 0 h 1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2886" h="17272" fill="none" extrusionOk="0">
                <a:moveTo>
                  <a:pt x="0" y="0"/>
                </a:moveTo>
                <a:cubicBezTo>
                  <a:pt x="147035" y="-2557"/>
                  <a:pt x="381072" y="-40795"/>
                  <a:pt x="656577" y="0"/>
                </a:cubicBezTo>
                <a:cubicBezTo>
                  <a:pt x="891074" y="-6695"/>
                  <a:pt x="1063979" y="-2221"/>
                  <a:pt x="1280326" y="0"/>
                </a:cubicBezTo>
                <a:cubicBezTo>
                  <a:pt x="1496860" y="-14627"/>
                  <a:pt x="1608538" y="-23872"/>
                  <a:pt x="1904074" y="0"/>
                </a:cubicBezTo>
                <a:cubicBezTo>
                  <a:pt x="2210875" y="26010"/>
                  <a:pt x="2476760" y="3705"/>
                  <a:pt x="2626309" y="0"/>
                </a:cubicBezTo>
                <a:cubicBezTo>
                  <a:pt x="2797723" y="23981"/>
                  <a:pt x="2971333" y="-12697"/>
                  <a:pt x="3282886" y="0"/>
                </a:cubicBezTo>
                <a:cubicBezTo>
                  <a:pt x="3283605" y="6116"/>
                  <a:pt x="3281367" y="12218"/>
                  <a:pt x="3282886" y="17272"/>
                </a:cubicBezTo>
                <a:cubicBezTo>
                  <a:pt x="3043644" y="4826"/>
                  <a:pt x="2873139" y="50995"/>
                  <a:pt x="2626309" y="17272"/>
                </a:cubicBezTo>
                <a:cubicBezTo>
                  <a:pt x="2363820" y="11223"/>
                  <a:pt x="2319589" y="24434"/>
                  <a:pt x="2068218" y="17272"/>
                </a:cubicBezTo>
                <a:cubicBezTo>
                  <a:pt x="1842468" y="24992"/>
                  <a:pt x="1621101" y="9976"/>
                  <a:pt x="1444470" y="17272"/>
                </a:cubicBezTo>
                <a:cubicBezTo>
                  <a:pt x="1245464" y="-9954"/>
                  <a:pt x="1011739" y="2618"/>
                  <a:pt x="820722" y="17272"/>
                </a:cubicBezTo>
                <a:cubicBezTo>
                  <a:pt x="599968" y="59943"/>
                  <a:pt x="349760" y="-14869"/>
                  <a:pt x="0" y="17272"/>
                </a:cubicBezTo>
                <a:cubicBezTo>
                  <a:pt x="-952" y="10569"/>
                  <a:pt x="1008" y="6972"/>
                  <a:pt x="0" y="0"/>
                </a:cubicBezTo>
                <a:close/>
              </a:path>
              <a:path w="3282886" h="17272" stroke="0" extrusionOk="0">
                <a:moveTo>
                  <a:pt x="0" y="0"/>
                </a:moveTo>
                <a:cubicBezTo>
                  <a:pt x="261610" y="1086"/>
                  <a:pt x="389444" y="2965"/>
                  <a:pt x="590919" y="0"/>
                </a:cubicBezTo>
                <a:cubicBezTo>
                  <a:pt x="796099" y="12463"/>
                  <a:pt x="1146958" y="29483"/>
                  <a:pt x="1313154" y="0"/>
                </a:cubicBezTo>
                <a:cubicBezTo>
                  <a:pt x="1462439" y="-59658"/>
                  <a:pt x="1762026" y="-31640"/>
                  <a:pt x="1871245" y="0"/>
                </a:cubicBezTo>
                <a:cubicBezTo>
                  <a:pt x="2014653" y="22257"/>
                  <a:pt x="2161199" y="-24613"/>
                  <a:pt x="2429336" y="0"/>
                </a:cubicBezTo>
                <a:cubicBezTo>
                  <a:pt x="2680597" y="62775"/>
                  <a:pt x="2974343" y="-13562"/>
                  <a:pt x="3282886" y="0"/>
                </a:cubicBezTo>
                <a:cubicBezTo>
                  <a:pt x="3282207" y="7681"/>
                  <a:pt x="3282934" y="12756"/>
                  <a:pt x="3282886" y="17272"/>
                </a:cubicBezTo>
                <a:cubicBezTo>
                  <a:pt x="3068170" y="51027"/>
                  <a:pt x="2801296" y="-12238"/>
                  <a:pt x="2659138" y="17272"/>
                </a:cubicBezTo>
                <a:cubicBezTo>
                  <a:pt x="2521133" y="29368"/>
                  <a:pt x="2299193" y="51069"/>
                  <a:pt x="2035389" y="17272"/>
                </a:cubicBezTo>
                <a:cubicBezTo>
                  <a:pt x="1741872" y="-8326"/>
                  <a:pt x="1706808" y="50917"/>
                  <a:pt x="1411641" y="17272"/>
                </a:cubicBezTo>
                <a:cubicBezTo>
                  <a:pt x="1133474" y="-32596"/>
                  <a:pt x="1040046" y="18350"/>
                  <a:pt x="689406" y="17272"/>
                </a:cubicBezTo>
                <a:cubicBezTo>
                  <a:pt x="512193" y="-13475"/>
                  <a:pt x="206555" y="6032"/>
                  <a:pt x="0" y="17272"/>
                </a:cubicBezTo>
                <a:cubicBezTo>
                  <a:pt x="-617" y="8901"/>
                  <a:pt x="-383" y="6094"/>
                  <a:pt x="0" y="0"/>
                </a:cubicBezTo>
                <a:close/>
              </a:path>
              <a:path w="3282886" h="17272" fill="none" stroke="0" extrusionOk="0">
                <a:moveTo>
                  <a:pt x="0" y="0"/>
                </a:moveTo>
                <a:cubicBezTo>
                  <a:pt x="168729" y="-44583"/>
                  <a:pt x="406754" y="17106"/>
                  <a:pt x="656577" y="0"/>
                </a:cubicBezTo>
                <a:cubicBezTo>
                  <a:pt x="916864" y="-16339"/>
                  <a:pt x="1036297" y="13983"/>
                  <a:pt x="1280326" y="0"/>
                </a:cubicBezTo>
                <a:cubicBezTo>
                  <a:pt x="1498062" y="-22429"/>
                  <a:pt x="1596680" y="-17624"/>
                  <a:pt x="1904074" y="0"/>
                </a:cubicBezTo>
                <a:cubicBezTo>
                  <a:pt x="2211190" y="49629"/>
                  <a:pt x="2426956" y="16987"/>
                  <a:pt x="2626309" y="0"/>
                </a:cubicBezTo>
                <a:cubicBezTo>
                  <a:pt x="2777332" y="-9996"/>
                  <a:pt x="2949484" y="20108"/>
                  <a:pt x="3282886" y="0"/>
                </a:cubicBezTo>
                <a:cubicBezTo>
                  <a:pt x="3283981" y="6802"/>
                  <a:pt x="3281953" y="12507"/>
                  <a:pt x="3282886" y="17272"/>
                </a:cubicBezTo>
                <a:cubicBezTo>
                  <a:pt x="3055284" y="24645"/>
                  <a:pt x="2872587" y="36804"/>
                  <a:pt x="2626309" y="17272"/>
                </a:cubicBezTo>
                <a:cubicBezTo>
                  <a:pt x="2370473" y="11398"/>
                  <a:pt x="2316751" y="21581"/>
                  <a:pt x="2068218" y="17272"/>
                </a:cubicBezTo>
                <a:cubicBezTo>
                  <a:pt x="1836951" y="7658"/>
                  <a:pt x="1640784" y="10895"/>
                  <a:pt x="1444470" y="17272"/>
                </a:cubicBezTo>
                <a:cubicBezTo>
                  <a:pt x="1243169" y="48599"/>
                  <a:pt x="1001619" y="11225"/>
                  <a:pt x="820722" y="17272"/>
                </a:cubicBezTo>
                <a:cubicBezTo>
                  <a:pt x="635422" y="-6151"/>
                  <a:pt x="275169" y="3120"/>
                  <a:pt x="0" y="17272"/>
                </a:cubicBezTo>
                <a:cubicBezTo>
                  <a:pt x="-830" y="10168"/>
                  <a:pt x="51" y="695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282886"/>
                      <a:gd name="connsiteY0" fmla="*/ 0 h 17272"/>
                      <a:gd name="connsiteX1" fmla="*/ 656577 w 3282886"/>
                      <a:gd name="connsiteY1" fmla="*/ 0 h 17272"/>
                      <a:gd name="connsiteX2" fmla="*/ 1280326 w 3282886"/>
                      <a:gd name="connsiteY2" fmla="*/ 0 h 17272"/>
                      <a:gd name="connsiteX3" fmla="*/ 1904074 w 3282886"/>
                      <a:gd name="connsiteY3" fmla="*/ 0 h 17272"/>
                      <a:gd name="connsiteX4" fmla="*/ 2626309 w 3282886"/>
                      <a:gd name="connsiteY4" fmla="*/ 0 h 17272"/>
                      <a:gd name="connsiteX5" fmla="*/ 3282886 w 3282886"/>
                      <a:gd name="connsiteY5" fmla="*/ 0 h 17272"/>
                      <a:gd name="connsiteX6" fmla="*/ 3282886 w 3282886"/>
                      <a:gd name="connsiteY6" fmla="*/ 17272 h 17272"/>
                      <a:gd name="connsiteX7" fmla="*/ 2626309 w 3282886"/>
                      <a:gd name="connsiteY7" fmla="*/ 17272 h 17272"/>
                      <a:gd name="connsiteX8" fmla="*/ 2068218 w 3282886"/>
                      <a:gd name="connsiteY8" fmla="*/ 17272 h 17272"/>
                      <a:gd name="connsiteX9" fmla="*/ 1444470 w 3282886"/>
                      <a:gd name="connsiteY9" fmla="*/ 17272 h 17272"/>
                      <a:gd name="connsiteX10" fmla="*/ 820722 w 3282886"/>
                      <a:gd name="connsiteY10" fmla="*/ 17272 h 17272"/>
                      <a:gd name="connsiteX11" fmla="*/ 0 w 3282886"/>
                      <a:gd name="connsiteY11" fmla="*/ 17272 h 17272"/>
                      <a:gd name="connsiteX12" fmla="*/ 0 w 3282886"/>
                      <a:gd name="connsiteY12" fmla="*/ 0 h 17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82886" h="17272" fill="none" extrusionOk="0">
                        <a:moveTo>
                          <a:pt x="0" y="0"/>
                        </a:moveTo>
                        <a:cubicBezTo>
                          <a:pt x="143490" y="-7112"/>
                          <a:pt x="412017" y="-6801"/>
                          <a:pt x="656577" y="0"/>
                        </a:cubicBezTo>
                        <a:cubicBezTo>
                          <a:pt x="901137" y="6801"/>
                          <a:pt x="1061353" y="15771"/>
                          <a:pt x="1280326" y="0"/>
                        </a:cubicBezTo>
                        <a:cubicBezTo>
                          <a:pt x="1499299" y="-15771"/>
                          <a:pt x="1598588" y="-21268"/>
                          <a:pt x="1904074" y="0"/>
                        </a:cubicBezTo>
                        <a:cubicBezTo>
                          <a:pt x="2209560" y="21268"/>
                          <a:pt x="2459108" y="14298"/>
                          <a:pt x="2626309" y="0"/>
                        </a:cubicBezTo>
                        <a:cubicBezTo>
                          <a:pt x="2793510" y="-14298"/>
                          <a:pt x="2959924" y="314"/>
                          <a:pt x="3282886" y="0"/>
                        </a:cubicBezTo>
                        <a:cubicBezTo>
                          <a:pt x="3283620" y="6835"/>
                          <a:pt x="3282064" y="12553"/>
                          <a:pt x="3282886" y="17272"/>
                        </a:cubicBezTo>
                        <a:cubicBezTo>
                          <a:pt x="3064883" y="15115"/>
                          <a:pt x="2889210" y="27154"/>
                          <a:pt x="2626309" y="17272"/>
                        </a:cubicBezTo>
                        <a:cubicBezTo>
                          <a:pt x="2363408" y="7390"/>
                          <a:pt x="2307316" y="22072"/>
                          <a:pt x="2068218" y="17272"/>
                        </a:cubicBezTo>
                        <a:cubicBezTo>
                          <a:pt x="1829120" y="12472"/>
                          <a:pt x="1661819" y="10919"/>
                          <a:pt x="1444470" y="17272"/>
                        </a:cubicBezTo>
                        <a:cubicBezTo>
                          <a:pt x="1227121" y="23625"/>
                          <a:pt x="1011233" y="-7689"/>
                          <a:pt x="820722" y="17272"/>
                        </a:cubicBezTo>
                        <a:cubicBezTo>
                          <a:pt x="630211" y="42233"/>
                          <a:pt x="326445" y="-16840"/>
                          <a:pt x="0" y="17272"/>
                        </a:cubicBezTo>
                        <a:cubicBezTo>
                          <a:pt x="-702" y="10576"/>
                          <a:pt x="523" y="7285"/>
                          <a:pt x="0" y="0"/>
                        </a:cubicBezTo>
                        <a:close/>
                      </a:path>
                      <a:path w="3282886" h="17272" stroke="0" extrusionOk="0">
                        <a:moveTo>
                          <a:pt x="0" y="0"/>
                        </a:moveTo>
                        <a:cubicBezTo>
                          <a:pt x="263641" y="11636"/>
                          <a:pt x="385854" y="4619"/>
                          <a:pt x="590919" y="0"/>
                        </a:cubicBezTo>
                        <a:cubicBezTo>
                          <a:pt x="795984" y="-4619"/>
                          <a:pt x="1164710" y="29335"/>
                          <a:pt x="1313154" y="0"/>
                        </a:cubicBezTo>
                        <a:cubicBezTo>
                          <a:pt x="1461599" y="-29335"/>
                          <a:pt x="1733577" y="-17253"/>
                          <a:pt x="1871245" y="0"/>
                        </a:cubicBezTo>
                        <a:cubicBezTo>
                          <a:pt x="2008913" y="17253"/>
                          <a:pt x="2156821" y="-7471"/>
                          <a:pt x="2429336" y="0"/>
                        </a:cubicBezTo>
                        <a:cubicBezTo>
                          <a:pt x="2701851" y="7471"/>
                          <a:pt x="2967083" y="4835"/>
                          <a:pt x="3282886" y="0"/>
                        </a:cubicBezTo>
                        <a:cubicBezTo>
                          <a:pt x="3282143" y="8623"/>
                          <a:pt x="3282441" y="12736"/>
                          <a:pt x="3282886" y="17272"/>
                        </a:cubicBezTo>
                        <a:cubicBezTo>
                          <a:pt x="3067567" y="38439"/>
                          <a:pt x="2788328" y="-9254"/>
                          <a:pt x="2659138" y="17272"/>
                        </a:cubicBezTo>
                        <a:cubicBezTo>
                          <a:pt x="2529948" y="43798"/>
                          <a:pt x="2327215" y="30166"/>
                          <a:pt x="2035389" y="17272"/>
                        </a:cubicBezTo>
                        <a:cubicBezTo>
                          <a:pt x="1743563" y="4378"/>
                          <a:pt x="1694715" y="47066"/>
                          <a:pt x="1411641" y="17272"/>
                        </a:cubicBezTo>
                        <a:cubicBezTo>
                          <a:pt x="1128567" y="-12522"/>
                          <a:pt x="1043159" y="18109"/>
                          <a:pt x="689406" y="17272"/>
                        </a:cubicBezTo>
                        <a:cubicBezTo>
                          <a:pt x="335654" y="16435"/>
                          <a:pt x="151315" y="18608"/>
                          <a:pt x="0" y="17272"/>
                        </a:cubicBezTo>
                        <a:cubicBezTo>
                          <a:pt x="-369" y="9049"/>
                          <a:pt x="-551" y="62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2A56A2-D664-66F4-0DB8-78A55749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42" y="2713293"/>
            <a:ext cx="4009307" cy="31361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/>
              <a:t>Wij zoeken advisors in deze steden</a:t>
            </a:r>
          </a:p>
          <a:p>
            <a:pPr indent="-228600" defTabSz="914400"/>
            <a:r>
              <a:rPr lang="en-US" sz="1600"/>
              <a:t>Je moet een bachelor hebben of master in een financiele opleiding</a:t>
            </a:r>
          </a:p>
          <a:p>
            <a:pPr indent="-228600" defTabSz="914400"/>
            <a:r>
              <a:rPr lang="en-US" sz="1600"/>
              <a:t>Of nog beter gebeten door beleggingen</a:t>
            </a:r>
          </a:p>
          <a:p>
            <a:pPr indent="-228600" defTabSz="914400"/>
            <a:r>
              <a:rPr lang="en-US" sz="1600"/>
              <a:t>Uw eigen advisor kantoor runnen onder toezicht van mexem be </a:t>
            </a:r>
          </a:p>
          <a:p>
            <a:pPr indent="-228600" defTabSz="914400"/>
            <a:r>
              <a:rPr lang="en-US" sz="1600"/>
              <a:t>Inlichtigen op kantoor knokke</a:t>
            </a:r>
          </a:p>
          <a:p>
            <a:pPr indent="-228600" defTabSz="914400"/>
            <a:r>
              <a:rPr lang="en-US" sz="1600"/>
              <a:t>050344777   of 050150012</a:t>
            </a:r>
          </a:p>
          <a:p>
            <a:pPr indent="-228600" defTabSz="914400"/>
            <a:r>
              <a:rPr lang="en-US" sz="1600"/>
              <a:t>bernard@busschaert.eu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3386B-C2E5-41B3-0D05-BD6988A0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F4289B-BCBC-F4CA-75A5-6B7A5E2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r="6381" b="-2"/>
          <a:stretch/>
        </p:blipFill>
        <p:spPr>
          <a:xfrm>
            <a:off x="5018451" y="10"/>
            <a:ext cx="6499010" cy="647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7B1A-2A39-19E4-01BC-AC7BA0A6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3058" y="6003219"/>
            <a:ext cx="8639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1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3/6/2024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3/6/2024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93EBC3-8F3B-10DF-5923-CF3D6B43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82" y="431800"/>
            <a:ext cx="7560134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  <a:defRPr/>
              </a:pPr>
              <a:t>3/6/2024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Aangepast</PresentationFormat>
  <Paragraphs>142</Paragraphs>
  <Slides>41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Wingdings 3</vt:lpstr>
      <vt:lpstr>Calibri Light</vt:lpstr>
      <vt:lpstr>LJQQAM+ITC Zapf Chancery Medium Italic</vt:lpstr>
      <vt:lpstr>Arial Black</vt:lpstr>
      <vt:lpstr>Constantia</vt:lpstr>
      <vt:lpstr>Calibri</vt:lpstr>
      <vt:lpstr>Arial Unicode MS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Mexem be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Wij zijn de goedkoopste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126</cp:revision>
  <cp:lastPrinted>2023-12-06T10:58:29Z</cp:lastPrinted>
  <dcterms:modified xsi:type="dcterms:W3CDTF">2024-03-06T13:46:25Z</dcterms:modified>
</cp:coreProperties>
</file>