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18" r:id="rId1"/>
  </p:sldMasterIdLst>
  <p:notesMasterIdLst>
    <p:notesMasterId r:id="rId42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13" r:id="rId10"/>
    <p:sldId id="512" r:id="rId11"/>
    <p:sldId id="514" r:id="rId12"/>
    <p:sldId id="538" r:id="rId13"/>
    <p:sldId id="539" r:id="rId14"/>
    <p:sldId id="264" r:id="rId15"/>
    <p:sldId id="515" r:id="rId16"/>
    <p:sldId id="466" r:id="rId17"/>
    <p:sldId id="465" r:id="rId18"/>
    <p:sldId id="404" r:id="rId19"/>
    <p:sldId id="336" r:id="rId20"/>
    <p:sldId id="462" r:id="rId21"/>
    <p:sldId id="272" r:id="rId22"/>
    <p:sldId id="496" r:id="rId23"/>
    <p:sldId id="516" r:id="rId24"/>
    <p:sldId id="274" r:id="rId25"/>
    <p:sldId id="380" r:id="rId26"/>
    <p:sldId id="519" r:id="rId27"/>
    <p:sldId id="520" r:id="rId28"/>
    <p:sldId id="530" r:id="rId29"/>
    <p:sldId id="529" r:id="rId30"/>
    <p:sldId id="528" r:id="rId31"/>
    <p:sldId id="526" r:id="rId32"/>
    <p:sldId id="525" r:id="rId33"/>
    <p:sldId id="536" r:id="rId34"/>
    <p:sldId id="524" r:id="rId35"/>
    <p:sldId id="523" r:id="rId36"/>
    <p:sldId id="540" r:id="rId37"/>
    <p:sldId id="483" r:id="rId38"/>
    <p:sldId id="535" r:id="rId39"/>
    <p:sldId id="400" r:id="rId40"/>
    <p:sldId id="534" r:id="rId41"/>
  </p:sldIdLst>
  <p:sldSz cx="11518900" cy="6477000"/>
  <p:notesSz cx="9929813" cy="6797675"/>
  <p:embeddedFontLst>
    <p:embeddedFont>
      <p:font typeface="Arial Black" panose="020B0A04020102020204" pitchFamily="34" charset="0"/>
      <p:bold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LJQQAM+ITC Zapf Chancery Medium Italic" panose="020B0604020202020204"/>
      <p:regular r:id="rId48"/>
    </p:embeddedFont>
    <p:embeddedFont>
      <p:font typeface="Univers" panose="020B0503020202020204" pitchFamily="34" charset="0"/>
      <p:regular r:id="rId49"/>
      <p:bold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13"/>
            <p14:sldId id="512"/>
            <p14:sldId id="514"/>
            <p14:sldId id="538"/>
            <p14:sldId id="539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51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9"/>
            <p14:sldId id="528"/>
            <p14:sldId id="526"/>
            <p14:sldId id="525"/>
            <p14:sldId id="536"/>
            <p14:sldId id="524"/>
            <p14:sldId id="523"/>
            <p14:sldId id="540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3F2C2-327F-40A6-BD5D-A69F42172F7D}" v="32" dt="2024-04-24T09:21:39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343" autoAdjust="0"/>
    <p:restoredTop sz="96247" autoAdjust="0"/>
  </p:normalViewPr>
  <p:slideViewPr>
    <p:cSldViewPr>
      <p:cViewPr varScale="1">
        <p:scale>
          <a:sx n="113" d="100"/>
          <a:sy n="113" d="100"/>
        </p:scale>
        <p:origin x="612" y="9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 dirty="0"/>
            <a:t>DE LAASTE 3000 JAAR IS ER MAAR WEINIG VERANDERD OP DEZE AARDE OM UW VERMOGEN AFTESCHERMEN  TEGEN KOOPKRACHTVERLIES</a:t>
          </a:r>
          <a:endParaRPr lang="en-US" dirty="0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 dirty="0"/>
            <a:t>UITSLUITEND FYSISCH GOUD KAN U BEHOEDEN VAN DIT VERLIES</a:t>
          </a:r>
          <a:endParaRPr lang="en-US" dirty="0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DE LAASTE 3000 JAAR IS ER MAAR WEINIG VERANDERD OP DEZE AARDE OM UW VERMOGEN AFTESCHERMEN  TEGEN KOOPKRACHTVERLIES</a:t>
          </a:r>
          <a:endParaRPr lang="en-US" sz="1200" kern="1200" dirty="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UITSLUITEND FYSISCH GOUD KAN U BEHOEDEN VAN DIT VERLIES</a:t>
          </a:r>
          <a:endParaRPr lang="en-US" sz="1200" kern="1200" dirty="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24/04/2024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51A10-B988-D86F-E2DF-651C031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476F7-6169-3D0F-2C22-C4422C9E2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F06ED-7EAE-C540-69A2-F620FF5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A42CB-5E6B-4013-9A6A-ECD7B50D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2000F-BDAD-175D-1AFE-09BCE51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33752-0BD7-B61B-30F5-35666AC3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A474A-1BF9-9AFF-17BF-7AAB8777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5C8E6-10E2-F851-7665-FB541BA7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76F44-B3C9-E142-02F8-FE85E3C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FAF34-41FC-FFB6-F16B-1A5A1AF4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7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A40EEA-460C-AFA9-E0FA-CA2B31099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501614-7E56-223F-8D04-6746CDCD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C88245-8D4F-984A-5DC1-CFD0DF3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E08D5-CDF9-4C27-1C1B-474DD9E7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3823E-B87F-3342-CDFC-690190D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78130-8D84-FEBD-4CE6-0BA46E08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DC2E2-3C5A-1560-FC16-A0BAD877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E11C8-2C36-B443-BC57-34370679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3A02C-4824-DDC2-66F0-A323349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6727B-B534-7B50-961C-0B3CDAE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E889-A5E6-1AB4-C3F7-130CC151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CA46A-9075-71D6-DBA8-74FC31C9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BEC85-21DC-A5B7-62AC-056B48FE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4D80E5-BB83-09A2-6496-345B0DD5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ABA98-5823-110E-A18F-AD25B03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1746-DA2F-3502-5F63-05231F4A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46B99-8B9D-47C3-E995-82982FF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CAF88-52D1-9F52-0EAE-BCA01C84A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2CB558-7352-545D-9C0B-B1C09C41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50DCB5-39E2-BC65-FD00-AEEECAC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AA0EB-630D-C95D-70A9-C7EE51E8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D6CC-FCDA-F7DB-4877-7C1DFA5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F58371-30BE-DD7F-F8D2-E053024E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AF33F-E64C-1C4A-23BE-F3D3A51B1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FF387-0AD2-4804-AD0C-FDE51A06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ED10AF-8FD5-25E2-BB52-4F9408A8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CB69C-73C0-D550-141A-662DDA5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4/24/2024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CC4399-DF25-D443-9E4F-16EBFC70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91B934-1DC8-CC6B-F5C9-D41E4B1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6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C458-0A33-B142-7C31-894CECD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6FA200-52FC-A7B7-8DF9-CE797CF5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4/24/2024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B96D0F-4138-6462-833C-1CAFAB1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DDB82-FD18-BDDA-E075-C46CC1C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D03BD-11C5-332F-887D-54C136DD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4/24/2024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52FE5ED-5815-60DD-A65B-25506E4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D2854-8642-2273-2515-830956D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7D4B-E8FC-C74F-6068-25BDE896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0D7F2-AA48-1843-6732-FA93944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E5798-53B4-09CE-7007-08F7226B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CBAD75-8A85-60A4-A425-B0BB9F8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F73793-8466-5F4D-EDD3-0E41E132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23CA7B-4124-20FB-DB84-EF94CB6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A267-9E54-0B19-4548-99A40B6E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1CCDAAB-6419-4E39-776B-B2D0ECE3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49CBD-B148-12E0-7F5A-FA8CC2BA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C81900-7289-0F5F-9D25-D9E0247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A928F-B1C5-413D-F985-9A139BC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ABCCC-343A-E73F-0B82-0E2AC2F6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87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BB77FB2-E1D2-A00E-3454-9BF5F4D4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86F3A7-8917-2A22-B5C3-8812F0B4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84906-3E76-5CFA-80A9-334A541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2A1AE-4D60-D087-F6AF-F0DEF4E6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73EE5-7169-8241-ADD1-E5570B78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2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1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4/24/2024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7" name="Rectangle 208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9" name="Rectangle 208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Rectangle 209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3" name="Rectangle 209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555EE8E-6AA2-4B50-C3EB-89B7A090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75" y="75187"/>
            <a:ext cx="6696744" cy="6395391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4/24/2024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309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5" name="Freeform: Shape 309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1" name="Freeform: Shape 310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4/24/2024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11</a:t>
            </a:fld>
            <a:endParaRPr lang="en-US" sz="1200"/>
          </a:p>
        </p:txBody>
      </p:sp>
      <p:sp>
        <p:nvSpPr>
          <p:cNvPr id="3103" name="Isosceles Triangle 310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F3F4E1-CC21-AB2F-D312-4C12D6F6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624" y="607718"/>
            <a:ext cx="6377650" cy="5261562"/>
          </a:xfrm>
          <a:prstGeom prst="rect">
            <a:avLst/>
          </a:prstGeom>
          <a:ln>
            <a:noFill/>
          </a:ln>
        </p:spPr>
      </p:pic>
      <p:sp>
        <p:nvSpPr>
          <p:cNvPr id="3105" name="Isosceles Triangle 310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926CBD-6E9F-AAF1-37FC-350A81897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24" r="-1" b="13247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4/24/2024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E5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673413-9642-8078-9798-02EE5985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352" y="607718"/>
            <a:ext cx="632019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732AD-D72F-09F8-9360-DF04AFDB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4/24/2024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68ADD1-2F14-B447-E3B6-9641F270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4/24/2024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4/24/2024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10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dirty="0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0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4/24/2024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16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0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4/24/2024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4/24/2024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18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35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4/24/2024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0" name="Rectangle 17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: Shape 17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587427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Afbeelding met tekst, computer, computer, Personal computer&#10;&#10;Automatisch gegenereerde beschrijving">
            <a:extLst>
              <a:ext uri="{FF2B5EF4-FFF2-40B4-BE49-F238E27FC236}">
                <a16:creationId xmlns:a16="http://schemas.microsoft.com/office/drawing/2014/main" id="{C022A7B2-61DB-0757-9C2F-D0010354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78" y="215900"/>
            <a:ext cx="5471149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4/24/2024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 dirty="0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 dirty="0">
                <a:solidFill>
                  <a:srgbClr val="FF0000"/>
                </a:solidFill>
              </a:rPr>
              <a:t>mexem </a:t>
            </a:r>
            <a:r>
              <a:rPr lang="nl-BE" sz="2000" b="1" dirty="0" err="1">
                <a:solidFill>
                  <a:srgbClr val="FF0000"/>
                </a:solidFill>
              </a:rPr>
              <a:t>be</a:t>
            </a:r>
            <a:endParaRPr lang="nl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587427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4/24/2024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4/24/2024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Stapel tijdschriften op een tafel">
            <a:extLst>
              <a:ext uri="{FF2B5EF4-FFF2-40B4-BE49-F238E27FC236}">
                <a16:creationId xmlns:a16="http://schemas.microsoft.com/office/drawing/2014/main" id="{758E7037-6C48-3829-DE8D-97792C641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" r="-1" b="-1"/>
          <a:stretch/>
        </p:blipFill>
        <p:spPr>
          <a:xfrm>
            <a:off x="3814763" y="2459038"/>
            <a:ext cx="2346325" cy="1555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16A14D-773B-5BB1-9A46-7353FE6F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2459038"/>
            <a:ext cx="4395788" cy="1555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4/24/2024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AF37CBD-0404-5FE9-DA6F-1A9C2610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4" y="4410534"/>
            <a:ext cx="4148603" cy="110849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3800" b="1" dirty="0" err="1">
                <a:solidFill>
                  <a:schemeClr val="bg1"/>
                </a:solidFill>
              </a:rPr>
              <a:t>Wij</a:t>
            </a:r>
            <a:r>
              <a:rPr lang="en-US" sz="3800" b="1" dirty="0">
                <a:solidFill>
                  <a:schemeClr val="bg1"/>
                </a:solidFill>
              </a:rPr>
              <a:t> </a:t>
            </a:r>
            <a:r>
              <a:rPr lang="en-US" sz="3800" b="1" dirty="0" err="1">
                <a:solidFill>
                  <a:schemeClr val="bg1"/>
                </a:solidFill>
              </a:rPr>
              <a:t>zijn</a:t>
            </a:r>
            <a:r>
              <a:rPr lang="en-US" sz="3800" b="1" dirty="0">
                <a:solidFill>
                  <a:schemeClr val="bg1"/>
                </a:solidFill>
              </a:rPr>
              <a:t> de </a:t>
            </a:r>
            <a:r>
              <a:rPr lang="en-US" sz="3800" b="1" dirty="0" err="1">
                <a:solidFill>
                  <a:schemeClr val="bg1"/>
                </a:solidFill>
              </a:rPr>
              <a:t>goedkoopste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E5CCD2-45B0-F1F9-F16F-E782F445F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192"/>
          <a:stretch/>
        </p:blipFill>
        <p:spPr>
          <a:xfrm>
            <a:off x="20" y="10"/>
            <a:ext cx="11518880" cy="3763517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617A47-55CE-AB1D-9A80-51F048B0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449791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9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4/24/2024</a:t>
            </a:fld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423376-7719-FB93-067F-5AB71270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5211" y="440992"/>
            <a:ext cx="2489762" cy="668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42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23</a:t>
            </a:fld>
            <a:endParaRPr lang="en-US" sz="4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332936"/>
            <a:ext cx="11518900" cy="715104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6B617E6-0C78-9329-FE3B-4518AF9D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1489" y="4410534"/>
            <a:ext cx="5378486" cy="11084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En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onze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koersen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zijn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van de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beste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ter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wereld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obligaties</a:t>
            </a:r>
            <a:endParaRPr lang="en-US" sz="23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4/24/2024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europa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delta search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4/24/2024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7485" y="2213694"/>
            <a:ext cx="4319587" cy="17272"/>
          </a:xfrm>
          <a:custGeom>
            <a:avLst/>
            <a:gdLst>
              <a:gd name="connsiteX0" fmla="*/ 0 w 4319587"/>
              <a:gd name="connsiteY0" fmla="*/ 0 h 17272"/>
              <a:gd name="connsiteX1" fmla="*/ 487496 w 4319587"/>
              <a:gd name="connsiteY1" fmla="*/ 0 h 17272"/>
              <a:gd name="connsiteX2" fmla="*/ 974992 w 4319587"/>
              <a:gd name="connsiteY2" fmla="*/ 0 h 17272"/>
              <a:gd name="connsiteX3" fmla="*/ 1548880 w 4319587"/>
              <a:gd name="connsiteY3" fmla="*/ 0 h 17272"/>
              <a:gd name="connsiteX4" fmla="*/ 2252356 w 4319587"/>
              <a:gd name="connsiteY4" fmla="*/ 0 h 17272"/>
              <a:gd name="connsiteX5" fmla="*/ 2783048 w 4319587"/>
              <a:gd name="connsiteY5" fmla="*/ 0 h 17272"/>
              <a:gd name="connsiteX6" fmla="*/ 3313740 w 4319587"/>
              <a:gd name="connsiteY6" fmla="*/ 0 h 17272"/>
              <a:gd name="connsiteX7" fmla="*/ 4319587 w 4319587"/>
              <a:gd name="connsiteY7" fmla="*/ 0 h 17272"/>
              <a:gd name="connsiteX8" fmla="*/ 4319587 w 4319587"/>
              <a:gd name="connsiteY8" fmla="*/ 17272 h 17272"/>
              <a:gd name="connsiteX9" fmla="*/ 3659307 w 4319587"/>
              <a:gd name="connsiteY9" fmla="*/ 17272 h 17272"/>
              <a:gd name="connsiteX10" fmla="*/ 3128615 w 4319587"/>
              <a:gd name="connsiteY10" fmla="*/ 17272 h 17272"/>
              <a:gd name="connsiteX11" fmla="*/ 2597923 w 4319587"/>
              <a:gd name="connsiteY11" fmla="*/ 17272 h 17272"/>
              <a:gd name="connsiteX12" fmla="*/ 1937643 w 4319587"/>
              <a:gd name="connsiteY12" fmla="*/ 17272 h 17272"/>
              <a:gd name="connsiteX13" fmla="*/ 1234168 w 4319587"/>
              <a:gd name="connsiteY13" fmla="*/ 17272 h 17272"/>
              <a:gd name="connsiteX14" fmla="*/ 746671 w 4319587"/>
              <a:gd name="connsiteY14" fmla="*/ 17272 h 17272"/>
              <a:gd name="connsiteX15" fmla="*/ 0 w 4319587"/>
              <a:gd name="connsiteY15" fmla="*/ 17272 h 17272"/>
              <a:gd name="connsiteX16" fmla="*/ 0 w 4319587"/>
              <a:gd name="connsiteY16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9587" h="17272" fill="none" extrusionOk="0">
                <a:moveTo>
                  <a:pt x="0" y="0"/>
                </a:moveTo>
                <a:cubicBezTo>
                  <a:pt x="186541" y="12979"/>
                  <a:pt x="265527" y="11376"/>
                  <a:pt x="487496" y="0"/>
                </a:cubicBezTo>
                <a:cubicBezTo>
                  <a:pt x="709465" y="-11376"/>
                  <a:pt x="803322" y="612"/>
                  <a:pt x="974992" y="0"/>
                </a:cubicBezTo>
                <a:cubicBezTo>
                  <a:pt x="1146662" y="-612"/>
                  <a:pt x="1323788" y="-17649"/>
                  <a:pt x="1548880" y="0"/>
                </a:cubicBezTo>
                <a:cubicBezTo>
                  <a:pt x="1773972" y="17649"/>
                  <a:pt x="2072534" y="-3206"/>
                  <a:pt x="2252356" y="0"/>
                </a:cubicBezTo>
                <a:cubicBezTo>
                  <a:pt x="2432178" y="3206"/>
                  <a:pt x="2617382" y="-17286"/>
                  <a:pt x="2783048" y="0"/>
                </a:cubicBezTo>
                <a:cubicBezTo>
                  <a:pt x="2948714" y="17286"/>
                  <a:pt x="3146686" y="24149"/>
                  <a:pt x="3313740" y="0"/>
                </a:cubicBezTo>
                <a:cubicBezTo>
                  <a:pt x="3480794" y="-24149"/>
                  <a:pt x="3979591" y="-47144"/>
                  <a:pt x="4319587" y="0"/>
                </a:cubicBezTo>
                <a:cubicBezTo>
                  <a:pt x="4319416" y="4009"/>
                  <a:pt x="4320413" y="10170"/>
                  <a:pt x="4319587" y="17272"/>
                </a:cubicBezTo>
                <a:cubicBezTo>
                  <a:pt x="4017565" y="36737"/>
                  <a:pt x="3850559" y="34745"/>
                  <a:pt x="3659307" y="17272"/>
                </a:cubicBezTo>
                <a:cubicBezTo>
                  <a:pt x="3468055" y="-201"/>
                  <a:pt x="3301609" y="43689"/>
                  <a:pt x="3128615" y="17272"/>
                </a:cubicBezTo>
                <a:cubicBezTo>
                  <a:pt x="2955621" y="-9145"/>
                  <a:pt x="2856805" y="2722"/>
                  <a:pt x="2597923" y="17272"/>
                </a:cubicBezTo>
                <a:cubicBezTo>
                  <a:pt x="2339041" y="31822"/>
                  <a:pt x="2217406" y="31101"/>
                  <a:pt x="1937643" y="17272"/>
                </a:cubicBezTo>
                <a:cubicBezTo>
                  <a:pt x="1657880" y="3443"/>
                  <a:pt x="1414567" y="45816"/>
                  <a:pt x="1234168" y="17272"/>
                </a:cubicBezTo>
                <a:cubicBezTo>
                  <a:pt x="1053770" y="-11272"/>
                  <a:pt x="972760" y="25121"/>
                  <a:pt x="746671" y="17272"/>
                </a:cubicBezTo>
                <a:cubicBezTo>
                  <a:pt x="520582" y="9423"/>
                  <a:pt x="332941" y="-7494"/>
                  <a:pt x="0" y="17272"/>
                </a:cubicBezTo>
                <a:cubicBezTo>
                  <a:pt x="-280" y="11070"/>
                  <a:pt x="-761" y="6203"/>
                  <a:pt x="0" y="0"/>
                </a:cubicBezTo>
                <a:close/>
              </a:path>
              <a:path w="4319587" h="17272" stroke="0" extrusionOk="0">
                <a:moveTo>
                  <a:pt x="0" y="0"/>
                </a:moveTo>
                <a:cubicBezTo>
                  <a:pt x="201619" y="-15754"/>
                  <a:pt x="328912" y="-6482"/>
                  <a:pt x="530692" y="0"/>
                </a:cubicBezTo>
                <a:cubicBezTo>
                  <a:pt x="732472" y="6482"/>
                  <a:pt x="789284" y="-6537"/>
                  <a:pt x="1018188" y="0"/>
                </a:cubicBezTo>
                <a:cubicBezTo>
                  <a:pt x="1247092" y="6537"/>
                  <a:pt x="1412079" y="19341"/>
                  <a:pt x="1548880" y="0"/>
                </a:cubicBezTo>
                <a:cubicBezTo>
                  <a:pt x="1685681" y="-19341"/>
                  <a:pt x="1911277" y="20210"/>
                  <a:pt x="2165964" y="0"/>
                </a:cubicBezTo>
                <a:cubicBezTo>
                  <a:pt x="2420651" y="-20210"/>
                  <a:pt x="2581163" y="21530"/>
                  <a:pt x="2826244" y="0"/>
                </a:cubicBezTo>
                <a:cubicBezTo>
                  <a:pt x="3071325" y="-21530"/>
                  <a:pt x="3240078" y="-9644"/>
                  <a:pt x="3529720" y="0"/>
                </a:cubicBezTo>
                <a:cubicBezTo>
                  <a:pt x="3819362" y="9644"/>
                  <a:pt x="4156089" y="-4058"/>
                  <a:pt x="4319587" y="0"/>
                </a:cubicBezTo>
                <a:cubicBezTo>
                  <a:pt x="4320402" y="4974"/>
                  <a:pt x="4319642" y="9661"/>
                  <a:pt x="4319587" y="17272"/>
                </a:cubicBezTo>
                <a:cubicBezTo>
                  <a:pt x="4057082" y="-11970"/>
                  <a:pt x="3922616" y="-12394"/>
                  <a:pt x="3659307" y="17272"/>
                </a:cubicBezTo>
                <a:cubicBezTo>
                  <a:pt x="3395998" y="46938"/>
                  <a:pt x="3128902" y="-14359"/>
                  <a:pt x="2955832" y="17272"/>
                </a:cubicBezTo>
                <a:cubicBezTo>
                  <a:pt x="2782762" y="48903"/>
                  <a:pt x="2527547" y="35533"/>
                  <a:pt x="2252356" y="17272"/>
                </a:cubicBezTo>
                <a:cubicBezTo>
                  <a:pt x="1977165" y="-989"/>
                  <a:pt x="1981456" y="12042"/>
                  <a:pt x="1764860" y="17272"/>
                </a:cubicBezTo>
                <a:cubicBezTo>
                  <a:pt x="1548264" y="22502"/>
                  <a:pt x="1416425" y="19445"/>
                  <a:pt x="1104580" y="17272"/>
                </a:cubicBezTo>
                <a:cubicBezTo>
                  <a:pt x="792735" y="15099"/>
                  <a:pt x="790399" y="34464"/>
                  <a:pt x="530692" y="17272"/>
                </a:cubicBezTo>
                <a:cubicBezTo>
                  <a:pt x="270985" y="80"/>
                  <a:pt x="129289" y="2987"/>
                  <a:pt x="0" y="17272"/>
                </a:cubicBezTo>
                <a:cubicBezTo>
                  <a:pt x="-301" y="11226"/>
                  <a:pt x="305" y="828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4/24/2024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26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A8FD8A-3706-89B4-BA18-B741875D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4/24/2024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1EF27ED-3A03-25A6-AF27-A288FE0F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C99EE3-FDF9-82AC-0281-B5919D528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4/24/2024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2A4BAE-1CE6-7DB5-F716-406831AB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2B2846F-58CC-0FB5-6B1B-831F76C8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8085" y="1338084"/>
            <a:ext cx="6493828" cy="381766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8989" y="2511968"/>
            <a:ext cx="4113617" cy="38156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14497" y="1546459"/>
            <a:ext cx="6476596" cy="338367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05260" y="1133863"/>
            <a:ext cx="4541174" cy="3862938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4/24/2024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BBEC4D4-98B2-465A-FD14-CC3DFB9B7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4/24/2024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7199610" y="3958580"/>
            <a:ext cx="37112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24 mei woensdag 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2391" cy="6477000"/>
          </a:xfrm>
          <a:prstGeom prst="rect">
            <a:avLst/>
          </a:prstGeom>
          <a:solidFill>
            <a:srgbClr val="3D6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819" y="6003219"/>
            <a:ext cx="139872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4/24/2024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5836" y="6003219"/>
            <a:ext cx="52909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C6FBD6B-CA0A-E623-7232-CAB1513BD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4/24/2024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F2E40B5-A679-20B4-4B14-84C7BE37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B26232-7449-F155-F7EC-3B4DFC1D6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24578"/>
            <a:ext cx="11518900" cy="69563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950761"/>
            <a:ext cx="115189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94026"/>
            <a:ext cx="115189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4/24/2024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39CDBF-4D6A-DAD6-595F-EA901E3E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7B2626-7C0B-1100-FD94-CAC9D7AC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4/24/2024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9EC04B-FD6D-C8D7-56CB-965E052B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271795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4796" y="1655862"/>
            <a:ext cx="4009308" cy="17272"/>
          </a:xfrm>
          <a:custGeom>
            <a:avLst/>
            <a:gdLst>
              <a:gd name="connsiteX0" fmla="*/ 0 w 4009308"/>
              <a:gd name="connsiteY0" fmla="*/ 0 h 17272"/>
              <a:gd name="connsiteX1" fmla="*/ 748404 w 4009308"/>
              <a:gd name="connsiteY1" fmla="*/ 0 h 17272"/>
              <a:gd name="connsiteX2" fmla="*/ 1456715 w 4009308"/>
              <a:gd name="connsiteY2" fmla="*/ 0 h 17272"/>
              <a:gd name="connsiteX3" fmla="*/ 2165026 w 4009308"/>
              <a:gd name="connsiteY3" fmla="*/ 0 h 17272"/>
              <a:gd name="connsiteX4" fmla="*/ 2712965 w 4009308"/>
              <a:gd name="connsiteY4" fmla="*/ 0 h 17272"/>
              <a:gd name="connsiteX5" fmla="*/ 3300997 w 4009308"/>
              <a:gd name="connsiteY5" fmla="*/ 0 h 17272"/>
              <a:gd name="connsiteX6" fmla="*/ 4009308 w 4009308"/>
              <a:gd name="connsiteY6" fmla="*/ 0 h 17272"/>
              <a:gd name="connsiteX7" fmla="*/ 4009308 w 4009308"/>
              <a:gd name="connsiteY7" fmla="*/ 17272 h 17272"/>
              <a:gd name="connsiteX8" fmla="*/ 3341090 w 4009308"/>
              <a:gd name="connsiteY8" fmla="*/ 17272 h 17272"/>
              <a:gd name="connsiteX9" fmla="*/ 2793151 w 4009308"/>
              <a:gd name="connsiteY9" fmla="*/ 17272 h 17272"/>
              <a:gd name="connsiteX10" fmla="*/ 2245212 w 4009308"/>
              <a:gd name="connsiteY10" fmla="*/ 17272 h 17272"/>
              <a:gd name="connsiteX11" fmla="*/ 1536901 w 4009308"/>
              <a:gd name="connsiteY11" fmla="*/ 17272 h 17272"/>
              <a:gd name="connsiteX12" fmla="*/ 948870 w 4009308"/>
              <a:gd name="connsiteY12" fmla="*/ 17272 h 17272"/>
              <a:gd name="connsiteX13" fmla="*/ 0 w 4009308"/>
              <a:gd name="connsiteY13" fmla="*/ 17272 h 17272"/>
              <a:gd name="connsiteX14" fmla="*/ 0 w 4009308"/>
              <a:gd name="connsiteY14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09308" h="17272" fill="none" extrusionOk="0">
                <a:moveTo>
                  <a:pt x="0" y="0"/>
                </a:moveTo>
                <a:cubicBezTo>
                  <a:pt x="335603" y="-11262"/>
                  <a:pt x="417879" y="34680"/>
                  <a:pt x="748404" y="0"/>
                </a:cubicBezTo>
                <a:cubicBezTo>
                  <a:pt x="1078929" y="-34680"/>
                  <a:pt x="1202062" y="-17843"/>
                  <a:pt x="1456715" y="0"/>
                </a:cubicBezTo>
                <a:cubicBezTo>
                  <a:pt x="1711368" y="17843"/>
                  <a:pt x="1943221" y="-7972"/>
                  <a:pt x="2165026" y="0"/>
                </a:cubicBezTo>
                <a:cubicBezTo>
                  <a:pt x="2386831" y="7972"/>
                  <a:pt x="2486088" y="19925"/>
                  <a:pt x="2712965" y="0"/>
                </a:cubicBezTo>
                <a:cubicBezTo>
                  <a:pt x="2939842" y="-19925"/>
                  <a:pt x="3101071" y="-5341"/>
                  <a:pt x="3300997" y="0"/>
                </a:cubicBezTo>
                <a:cubicBezTo>
                  <a:pt x="3500923" y="5341"/>
                  <a:pt x="3685488" y="-8619"/>
                  <a:pt x="4009308" y="0"/>
                </a:cubicBezTo>
                <a:cubicBezTo>
                  <a:pt x="4009062" y="4817"/>
                  <a:pt x="4009874" y="9659"/>
                  <a:pt x="4009308" y="17272"/>
                </a:cubicBezTo>
                <a:cubicBezTo>
                  <a:pt x="3800673" y="32988"/>
                  <a:pt x="3481655" y="46614"/>
                  <a:pt x="3341090" y="17272"/>
                </a:cubicBezTo>
                <a:cubicBezTo>
                  <a:pt x="3200525" y="-12070"/>
                  <a:pt x="3019352" y="42930"/>
                  <a:pt x="2793151" y="17272"/>
                </a:cubicBezTo>
                <a:cubicBezTo>
                  <a:pt x="2566950" y="-8386"/>
                  <a:pt x="2517080" y="3883"/>
                  <a:pt x="2245212" y="17272"/>
                </a:cubicBezTo>
                <a:cubicBezTo>
                  <a:pt x="1973344" y="30661"/>
                  <a:pt x="1730194" y="15528"/>
                  <a:pt x="1536901" y="17272"/>
                </a:cubicBezTo>
                <a:cubicBezTo>
                  <a:pt x="1343608" y="19016"/>
                  <a:pt x="1116264" y="26349"/>
                  <a:pt x="948870" y="17272"/>
                </a:cubicBezTo>
                <a:cubicBezTo>
                  <a:pt x="781476" y="8195"/>
                  <a:pt x="263656" y="-8652"/>
                  <a:pt x="0" y="17272"/>
                </a:cubicBezTo>
                <a:cubicBezTo>
                  <a:pt x="632" y="9426"/>
                  <a:pt x="774" y="5995"/>
                  <a:pt x="0" y="0"/>
                </a:cubicBezTo>
                <a:close/>
              </a:path>
              <a:path w="4009308" h="17272" stroke="0" extrusionOk="0">
                <a:moveTo>
                  <a:pt x="0" y="0"/>
                </a:moveTo>
                <a:cubicBezTo>
                  <a:pt x="222962" y="-19719"/>
                  <a:pt x="350237" y="11788"/>
                  <a:pt x="628125" y="0"/>
                </a:cubicBezTo>
                <a:cubicBezTo>
                  <a:pt x="906014" y="-11788"/>
                  <a:pt x="905703" y="-11628"/>
                  <a:pt x="1176064" y="0"/>
                </a:cubicBezTo>
                <a:cubicBezTo>
                  <a:pt x="1446425" y="11628"/>
                  <a:pt x="1697829" y="12776"/>
                  <a:pt x="1924468" y="0"/>
                </a:cubicBezTo>
                <a:cubicBezTo>
                  <a:pt x="2151107" y="-12776"/>
                  <a:pt x="2397039" y="-19718"/>
                  <a:pt x="2552593" y="0"/>
                </a:cubicBezTo>
                <a:cubicBezTo>
                  <a:pt x="2708148" y="19718"/>
                  <a:pt x="2907506" y="587"/>
                  <a:pt x="3180718" y="0"/>
                </a:cubicBezTo>
                <a:cubicBezTo>
                  <a:pt x="3453931" y="-587"/>
                  <a:pt x="3624719" y="22433"/>
                  <a:pt x="4009308" y="0"/>
                </a:cubicBezTo>
                <a:cubicBezTo>
                  <a:pt x="4009985" y="6708"/>
                  <a:pt x="4009528" y="13628"/>
                  <a:pt x="4009308" y="17272"/>
                </a:cubicBezTo>
                <a:cubicBezTo>
                  <a:pt x="3797157" y="25915"/>
                  <a:pt x="3672491" y="-987"/>
                  <a:pt x="3341090" y="17272"/>
                </a:cubicBezTo>
                <a:cubicBezTo>
                  <a:pt x="3009689" y="35531"/>
                  <a:pt x="2907213" y="21268"/>
                  <a:pt x="2793151" y="17272"/>
                </a:cubicBezTo>
                <a:cubicBezTo>
                  <a:pt x="2679089" y="13276"/>
                  <a:pt x="2358927" y="2614"/>
                  <a:pt x="2124933" y="17272"/>
                </a:cubicBezTo>
                <a:cubicBezTo>
                  <a:pt x="1890939" y="31930"/>
                  <a:pt x="1620920" y="39540"/>
                  <a:pt x="1456715" y="17272"/>
                </a:cubicBezTo>
                <a:cubicBezTo>
                  <a:pt x="1292510" y="-4996"/>
                  <a:pt x="1058979" y="12785"/>
                  <a:pt x="828590" y="17272"/>
                </a:cubicBezTo>
                <a:cubicBezTo>
                  <a:pt x="598202" y="21759"/>
                  <a:pt x="283960" y="52533"/>
                  <a:pt x="0" y="17272"/>
                </a:cubicBezTo>
                <a:cubicBezTo>
                  <a:pt x="216" y="13638"/>
                  <a:pt x="332" y="81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4/24/2024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5E8B89-72A5-CEF3-8B77-31BB63C4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188591-12EA-0762-766C-33D9203D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CAF404-5AA2-66CF-6438-DD32A950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4/24/2024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6CB1E7-8C54-9EC7-F50F-0ACE45F5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FD6B714-92DF-482A-D6A4-6EC7B378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CD4B65-97C4-ECC7-D1AF-89A28FA19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137E0-1BA1-BC58-3A50-614AA2D3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01643E-784D-508C-B77F-252369FC6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D0D10E-F0EB-25BD-47B5-13964B5C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4/24/2024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145287-B793-1D4E-8A91-504F4F8A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F8394C4-8B1B-BC8C-4680-9C9C7CD79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712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4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899" cy="647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4898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3534" y="521296"/>
            <a:ext cx="10391831" cy="50999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3534" y="5978115"/>
            <a:ext cx="10392927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4/24/2024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37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1834" y="1590484"/>
            <a:ext cx="808586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416"/>
            <a:ext cx="11518899" cy="6476999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379" y="-1416"/>
            <a:ext cx="7671644" cy="6477000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760" y="-2833"/>
            <a:ext cx="11527653" cy="6478417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116" y="0"/>
            <a:ext cx="11071162" cy="6477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2727877"/>
            <a:ext cx="11530065" cy="374770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56D3EF-1F88-1218-3781-956C2413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1550082"/>
            <a:ext cx="3688617" cy="4392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4/24/2024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4/24/2024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4/24/2024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5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4/24/2024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763" y="2430769"/>
            <a:ext cx="3075387" cy="17272"/>
          </a:xfrm>
          <a:custGeom>
            <a:avLst/>
            <a:gdLst>
              <a:gd name="connsiteX0" fmla="*/ 0 w 3075387"/>
              <a:gd name="connsiteY0" fmla="*/ 0 h 17272"/>
              <a:gd name="connsiteX1" fmla="*/ 584324 w 3075387"/>
              <a:gd name="connsiteY1" fmla="*/ 0 h 17272"/>
              <a:gd name="connsiteX2" fmla="*/ 1199401 w 3075387"/>
              <a:gd name="connsiteY2" fmla="*/ 0 h 17272"/>
              <a:gd name="connsiteX3" fmla="*/ 1845232 w 3075387"/>
              <a:gd name="connsiteY3" fmla="*/ 0 h 17272"/>
              <a:gd name="connsiteX4" fmla="*/ 2491063 w 3075387"/>
              <a:gd name="connsiteY4" fmla="*/ 0 h 17272"/>
              <a:gd name="connsiteX5" fmla="*/ 3075387 w 3075387"/>
              <a:gd name="connsiteY5" fmla="*/ 0 h 17272"/>
              <a:gd name="connsiteX6" fmla="*/ 3075387 w 3075387"/>
              <a:gd name="connsiteY6" fmla="*/ 17272 h 17272"/>
              <a:gd name="connsiteX7" fmla="*/ 2398802 w 3075387"/>
              <a:gd name="connsiteY7" fmla="*/ 17272 h 17272"/>
              <a:gd name="connsiteX8" fmla="*/ 1722217 w 3075387"/>
              <a:gd name="connsiteY8" fmla="*/ 17272 h 17272"/>
              <a:gd name="connsiteX9" fmla="*/ 1107139 w 3075387"/>
              <a:gd name="connsiteY9" fmla="*/ 17272 h 17272"/>
              <a:gd name="connsiteX10" fmla="*/ 0 w 3075387"/>
              <a:gd name="connsiteY10" fmla="*/ 17272 h 17272"/>
              <a:gd name="connsiteX11" fmla="*/ 0 w 3075387"/>
              <a:gd name="connsiteY11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5387" h="17272" fill="none" extrusionOk="0">
                <a:moveTo>
                  <a:pt x="0" y="0"/>
                </a:moveTo>
                <a:cubicBezTo>
                  <a:pt x="204195" y="-6926"/>
                  <a:pt x="365136" y="-19562"/>
                  <a:pt x="584324" y="0"/>
                </a:cubicBezTo>
                <a:cubicBezTo>
                  <a:pt x="803512" y="19562"/>
                  <a:pt x="1036233" y="15336"/>
                  <a:pt x="1199401" y="0"/>
                </a:cubicBezTo>
                <a:cubicBezTo>
                  <a:pt x="1362569" y="-15336"/>
                  <a:pt x="1614839" y="5859"/>
                  <a:pt x="1845232" y="0"/>
                </a:cubicBezTo>
                <a:cubicBezTo>
                  <a:pt x="2075625" y="-5859"/>
                  <a:pt x="2247706" y="-23889"/>
                  <a:pt x="2491063" y="0"/>
                </a:cubicBezTo>
                <a:cubicBezTo>
                  <a:pt x="2734420" y="23889"/>
                  <a:pt x="2916904" y="-1601"/>
                  <a:pt x="3075387" y="0"/>
                </a:cubicBezTo>
                <a:cubicBezTo>
                  <a:pt x="3075643" y="7982"/>
                  <a:pt x="3075330" y="9486"/>
                  <a:pt x="3075387" y="17272"/>
                </a:cubicBezTo>
                <a:cubicBezTo>
                  <a:pt x="2869660" y="34509"/>
                  <a:pt x="2637822" y="-8532"/>
                  <a:pt x="2398802" y="17272"/>
                </a:cubicBezTo>
                <a:cubicBezTo>
                  <a:pt x="2159783" y="43076"/>
                  <a:pt x="1871079" y="-1891"/>
                  <a:pt x="1722217" y="17272"/>
                </a:cubicBezTo>
                <a:cubicBezTo>
                  <a:pt x="1573356" y="36435"/>
                  <a:pt x="1277427" y="9342"/>
                  <a:pt x="1107139" y="17272"/>
                </a:cubicBezTo>
                <a:cubicBezTo>
                  <a:pt x="936851" y="25202"/>
                  <a:pt x="297402" y="21679"/>
                  <a:pt x="0" y="17272"/>
                </a:cubicBezTo>
                <a:cubicBezTo>
                  <a:pt x="-605" y="9938"/>
                  <a:pt x="51" y="7331"/>
                  <a:pt x="0" y="0"/>
                </a:cubicBezTo>
                <a:close/>
              </a:path>
              <a:path w="3075387" h="17272" stroke="0" extrusionOk="0">
                <a:moveTo>
                  <a:pt x="0" y="0"/>
                </a:moveTo>
                <a:cubicBezTo>
                  <a:pt x="268220" y="-25641"/>
                  <a:pt x="460490" y="-10445"/>
                  <a:pt x="584324" y="0"/>
                </a:cubicBezTo>
                <a:cubicBezTo>
                  <a:pt x="708158" y="10445"/>
                  <a:pt x="963156" y="24012"/>
                  <a:pt x="1107139" y="0"/>
                </a:cubicBezTo>
                <a:cubicBezTo>
                  <a:pt x="1251122" y="-24012"/>
                  <a:pt x="1515045" y="26037"/>
                  <a:pt x="1783724" y="0"/>
                </a:cubicBezTo>
                <a:cubicBezTo>
                  <a:pt x="2052403" y="-26037"/>
                  <a:pt x="2241927" y="25900"/>
                  <a:pt x="2368048" y="0"/>
                </a:cubicBezTo>
                <a:cubicBezTo>
                  <a:pt x="2494169" y="-25900"/>
                  <a:pt x="2767642" y="-5405"/>
                  <a:pt x="3075387" y="0"/>
                </a:cubicBezTo>
                <a:cubicBezTo>
                  <a:pt x="3074971" y="6906"/>
                  <a:pt x="3075517" y="10726"/>
                  <a:pt x="3075387" y="17272"/>
                </a:cubicBezTo>
                <a:cubicBezTo>
                  <a:pt x="2806961" y="8781"/>
                  <a:pt x="2763486" y="-12358"/>
                  <a:pt x="2460310" y="17272"/>
                </a:cubicBezTo>
                <a:cubicBezTo>
                  <a:pt x="2157134" y="46902"/>
                  <a:pt x="2077705" y="30114"/>
                  <a:pt x="1783724" y="17272"/>
                </a:cubicBezTo>
                <a:cubicBezTo>
                  <a:pt x="1489743" y="4430"/>
                  <a:pt x="1414051" y="19713"/>
                  <a:pt x="1260909" y="17272"/>
                </a:cubicBezTo>
                <a:cubicBezTo>
                  <a:pt x="1107768" y="14831"/>
                  <a:pt x="873170" y="8938"/>
                  <a:pt x="645831" y="17272"/>
                </a:cubicBezTo>
                <a:cubicBezTo>
                  <a:pt x="418492" y="25606"/>
                  <a:pt x="261584" y="33669"/>
                  <a:pt x="0" y="17272"/>
                </a:cubicBezTo>
                <a:cubicBezTo>
                  <a:pt x="81" y="9903"/>
                  <a:pt x="117" y="43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B464D57-B0CB-7569-63FF-84BF4361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15" y="907679"/>
            <a:ext cx="6483643" cy="526796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4/24/2024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E76CE21-A53B-9212-5DA7-E435025604FB}"/>
              </a:ext>
            </a:extLst>
          </p:cNvPr>
          <p:cNvSpPr txBox="1"/>
          <p:nvPr/>
        </p:nvSpPr>
        <p:spPr>
          <a:xfrm>
            <a:off x="8783786" y="2158380"/>
            <a:ext cx="792088" cy="401725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9060212-0B13-765D-2D17-020CC4F6BB43}"/>
              </a:ext>
            </a:extLst>
          </p:cNvPr>
          <p:cNvSpPr txBox="1"/>
          <p:nvPr/>
        </p:nvSpPr>
        <p:spPr>
          <a:xfrm>
            <a:off x="1871018" y="2734444"/>
            <a:ext cx="72698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BE" sz="4000" dirty="0"/>
              <a:t>1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67FB3A51-4A2A-416F-0D6B-7B1B91210B5C}"/>
              </a:ext>
            </a:extLst>
          </p:cNvPr>
          <p:cNvSpPr/>
          <p:nvPr/>
        </p:nvSpPr>
        <p:spPr>
          <a:xfrm>
            <a:off x="2597999" y="3079284"/>
            <a:ext cx="288032" cy="1592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742" y="2443272"/>
            <a:ext cx="3282886" cy="17272"/>
          </a:xfrm>
          <a:custGeom>
            <a:avLst/>
            <a:gdLst>
              <a:gd name="connsiteX0" fmla="*/ 0 w 3282886"/>
              <a:gd name="connsiteY0" fmla="*/ 0 h 17272"/>
              <a:gd name="connsiteX1" fmla="*/ 656577 w 3282886"/>
              <a:gd name="connsiteY1" fmla="*/ 0 h 17272"/>
              <a:gd name="connsiteX2" fmla="*/ 1280326 w 3282886"/>
              <a:gd name="connsiteY2" fmla="*/ 0 h 17272"/>
              <a:gd name="connsiteX3" fmla="*/ 1904074 w 3282886"/>
              <a:gd name="connsiteY3" fmla="*/ 0 h 17272"/>
              <a:gd name="connsiteX4" fmla="*/ 2626309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26309 w 3282886"/>
              <a:gd name="connsiteY7" fmla="*/ 17272 h 17272"/>
              <a:gd name="connsiteX8" fmla="*/ 2068218 w 3282886"/>
              <a:gd name="connsiteY8" fmla="*/ 17272 h 17272"/>
              <a:gd name="connsiteX9" fmla="*/ 1444470 w 3282886"/>
              <a:gd name="connsiteY9" fmla="*/ 17272 h 17272"/>
              <a:gd name="connsiteX10" fmla="*/ 820722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  <a:gd name="connsiteX0" fmla="*/ 0 w 3282886"/>
              <a:gd name="connsiteY0" fmla="*/ 0 h 17272"/>
              <a:gd name="connsiteX1" fmla="*/ 590919 w 3282886"/>
              <a:gd name="connsiteY1" fmla="*/ 0 h 17272"/>
              <a:gd name="connsiteX2" fmla="*/ 1313154 w 3282886"/>
              <a:gd name="connsiteY2" fmla="*/ 0 h 17272"/>
              <a:gd name="connsiteX3" fmla="*/ 1871245 w 3282886"/>
              <a:gd name="connsiteY3" fmla="*/ 0 h 17272"/>
              <a:gd name="connsiteX4" fmla="*/ 2429336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59138 w 3282886"/>
              <a:gd name="connsiteY7" fmla="*/ 17272 h 17272"/>
              <a:gd name="connsiteX8" fmla="*/ 2035389 w 3282886"/>
              <a:gd name="connsiteY8" fmla="*/ 17272 h 17272"/>
              <a:gd name="connsiteX9" fmla="*/ 1411641 w 3282886"/>
              <a:gd name="connsiteY9" fmla="*/ 17272 h 17272"/>
              <a:gd name="connsiteX10" fmla="*/ 689406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886" h="17272" fill="none" extrusionOk="0">
                <a:moveTo>
                  <a:pt x="0" y="0"/>
                </a:moveTo>
                <a:cubicBezTo>
                  <a:pt x="147035" y="-2557"/>
                  <a:pt x="381072" y="-40795"/>
                  <a:pt x="656577" y="0"/>
                </a:cubicBezTo>
                <a:cubicBezTo>
                  <a:pt x="891074" y="-6695"/>
                  <a:pt x="1063979" y="-2221"/>
                  <a:pt x="1280326" y="0"/>
                </a:cubicBezTo>
                <a:cubicBezTo>
                  <a:pt x="1496860" y="-14627"/>
                  <a:pt x="1608538" y="-23872"/>
                  <a:pt x="1904074" y="0"/>
                </a:cubicBezTo>
                <a:cubicBezTo>
                  <a:pt x="2210875" y="26010"/>
                  <a:pt x="2476760" y="3705"/>
                  <a:pt x="2626309" y="0"/>
                </a:cubicBezTo>
                <a:cubicBezTo>
                  <a:pt x="2797723" y="23981"/>
                  <a:pt x="2971333" y="-12697"/>
                  <a:pt x="3282886" y="0"/>
                </a:cubicBezTo>
                <a:cubicBezTo>
                  <a:pt x="3283605" y="6116"/>
                  <a:pt x="3281367" y="12218"/>
                  <a:pt x="3282886" y="17272"/>
                </a:cubicBezTo>
                <a:cubicBezTo>
                  <a:pt x="3043644" y="4826"/>
                  <a:pt x="2873139" y="50995"/>
                  <a:pt x="2626309" y="17272"/>
                </a:cubicBezTo>
                <a:cubicBezTo>
                  <a:pt x="2363820" y="11223"/>
                  <a:pt x="2319589" y="24434"/>
                  <a:pt x="2068218" y="17272"/>
                </a:cubicBezTo>
                <a:cubicBezTo>
                  <a:pt x="1842468" y="24992"/>
                  <a:pt x="1621101" y="9976"/>
                  <a:pt x="1444470" y="17272"/>
                </a:cubicBezTo>
                <a:cubicBezTo>
                  <a:pt x="1245464" y="-9954"/>
                  <a:pt x="1011739" y="2618"/>
                  <a:pt x="820722" y="17272"/>
                </a:cubicBezTo>
                <a:cubicBezTo>
                  <a:pt x="599968" y="59943"/>
                  <a:pt x="349760" y="-14869"/>
                  <a:pt x="0" y="17272"/>
                </a:cubicBezTo>
                <a:cubicBezTo>
                  <a:pt x="-952" y="10569"/>
                  <a:pt x="1008" y="6972"/>
                  <a:pt x="0" y="0"/>
                </a:cubicBezTo>
                <a:close/>
              </a:path>
              <a:path w="3282886" h="17272" stroke="0" extrusionOk="0">
                <a:moveTo>
                  <a:pt x="0" y="0"/>
                </a:moveTo>
                <a:cubicBezTo>
                  <a:pt x="261610" y="1086"/>
                  <a:pt x="389444" y="2965"/>
                  <a:pt x="590919" y="0"/>
                </a:cubicBezTo>
                <a:cubicBezTo>
                  <a:pt x="796099" y="12463"/>
                  <a:pt x="1146958" y="29483"/>
                  <a:pt x="1313154" y="0"/>
                </a:cubicBezTo>
                <a:cubicBezTo>
                  <a:pt x="1462439" y="-59658"/>
                  <a:pt x="1762026" y="-31640"/>
                  <a:pt x="1871245" y="0"/>
                </a:cubicBezTo>
                <a:cubicBezTo>
                  <a:pt x="2014653" y="22257"/>
                  <a:pt x="2161199" y="-24613"/>
                  <a:pt x="2429336" y="0"/>
                </a:cubicBezTo>
                <a:cubicBezTo>
                  <a:pt x="2680597" y="62775"/>
                  <a:pt x="2974343" y="-13562"/>
                  <a:pt x="3282886" y="0"/>
                </a:cubicBezTo>
                <a:cubicBezTo>
                  <a:pt x="3282207" y="7681"/>
                  <a:pt x="3282934" y="12756"/>
                  <a:pt x="3282886" y="17272"/>
                </a:cubicBezTo>
                <a:cubicBezTo>
                  <a:pt x="3068170" y="51027"/>
                  <a:pt x="2801296" y="-12238"/>
                  <a:pt x="2659138" y="17272"/>
                </a:cubicBezTo>
                <a:cubicBezTo>
                  <a:pt x="2521133" y="29368"/>
                  <a:pt x="2299193" y="51069"/>
                  <a:pt x="2035389" y="17272"/>
                </a:cubicBezTo>
                <a:cubicBezTo>
                  <a:pt x="1741872" y="-8326"/>
                  <a:pt x="1706808" y="50917"/>
                  <a:pt x="1411641" y="17272"/>
                </a:cubicBezTo>
                <a:cubicBezTo>
                  <a:pt x="1133474" y="-32596"/>
                  <a:pt x="1040046" y="18350"/>
                  <a:pt x="689406" y="17272"/>
                </a:cubicBezTo>
                <a:cubicBezTo>
                  <a:pt x="512193" y="-13475"/>
                  <a:pt x="206555" y="6032"/>
                  <a:pt x="0" y="17272"/>
                </a:cubicBezTo>
                <a:cubicBezTo>
                  <a:pt x="-617" y="8901"/>
                  <a:pt x="-383" y="6094"/>
                  <a:pt x="0" y="0"/>
                </a:cubicBezTo>
                <a:close/>
              </a:path>
              <a:path w="3282886" h="17272" fill="none" stroke="0" extrusionOk="0">
                <a:moveTo>
                  <a:pt x="0" y="0"/>
                </a:moveTo>
                <a:cubicBezTo>
                  <a:pt x="168729" y="-44583"/>
                  <a:pt x="406754" y="17106"/>
                  <a:pt x="656577" y="0"/>
                </a:cubicBezTo>
                <a:cubicBezTo>
                  <a:pt x="916864" y="-16339"/>
                  <a:pt x="1036297" y="13983"/>
                  <a:pt x="1280326" y="0"/>
                </a:cubicBezTo>
                <a:cubicBezTo>
                  <a:pt x="1498062" y="-22429"/>
                  <a:pt x="1596680" y="-17624"/>
                  <a:pt x="1904074" y="0"/>
                </a:cubicBezTo>
                <a:cubicBezTo>
                  <a:pt x="2211190" y="49629"/>
                  <a:pt x="2426956" y="16987"/>
                  <a:pt x="2626309" y="0"/>
                </a:cubicBezTo>
                <a:cubicBezTo>
                  <a:pt x="2777332" y="-9996"/>
                  <a:pt x="2949484" y="20108"/>
                  <a:pt x="3282886" y="0"/>
                </a:cubicBezTo>
                <a:cubicBezTo>
                  <a:pt x="3283981" y="6802"/>
                  <a:pt x="3281953" y="12507"/>
                  <a:pt x="3282886" y="17272"/>
                </a:cubicBezTo>
                <a:cubicBezTo>
                  <a:pt x="3055284" y="24645"/>
                  <a:pt x="2872587" y="36804"/>
                  <a:pt x="2626309" y="17272"/>
                </a:cubicBezTo>
                <a:cubicBezTo>
                  <a:pt x="2370473" y="11398"/>
                  <a:pt x="2316751" y="21581"/>
                  <a:pt x="2068218" y="17272"/>
                </a:cubicBezTo>
                <a:cubicBezTo>
                  <a:pt x="1836951" y="7658"/>
                  <a:pt x="1640784" y="10895"/>
                  <a:pt x="1444470" y="17272"/>
                </a:cubicBezTo>
                <a:cubicBezTo>
                  <a:pt x="1243169" y="48599"/>
                  <a:pt x="1001619" y="11225"/>
                  <a:pt x="820722" y="17272"/>
                </a:cubicBezTo>
                <a:cubicBezTo>
                  <a:pt x="635422" y="-6151"/>
                  <a:pt x="275169" y="3120"/>
                  <a:pt x="0" y="17272"/>
                </a:cubicBezTo>
                <a:cubicBezTo>
                  <a:pt x="-830" y="10168"/>
                  <a:pt x="51" y="695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282886"/>
                      <a:gd name="connsiteY0" fmla="*/ 0 h 17272"/>
                      <a:gd name="connsiteX1" fmla="*/ 656577 w 3282886"/>
                      <a:gd name="connsiteY1" fmla="*/ 0 h 17272"/>
                      <a:gd name="connsiteX2" fmla="*/ 1280326 w 3282886"/>
                      <a:gd name="connsiteY2" fmla="*/ 0 h 17272"/>
                      <a:gd name="connsiteX3" fmla="*/ 1904074 w 3282886"/>
                      <a:gd name="connsiteY3" fmla="*/ 0 h 17272"/>
                      <a:gd name="connsiteX4" fmla="*/ 2626309 w 3282886"/>
                      <a:gd name="connsiteY4" fmla="*/ 0 h 17272"/>
                      <a:gd name="connsiteX5" fmla="*/ 3282886 w 3282886"/>
                      <a:gd name="connsiteY5" fmla="*/ 0 h 17272"/>
                      <a:gd name="connsiteX6" fmla="*/ 3282886 w 3282886"/>
                      <a:gd name="connsiteY6" fmla="*/ 17272 h 17272"/>
                      <a:gd name="connsiteX7" fmla="*/ 2626309 w 3282886"/>
                      <a:gd name="connsiteY7" fmla="*/ 17272 h 17272"/>
                      <a:gd name="connsiteX8" fmla="*/ 2068218 w 3282886"/>
                      <a:gd name="connsiteY8" fmla="*/ 17272 h 17272"/>
                      <a:gd name="connsiteX9" fmla="*/ 1444470 w 3282886"/>
                      <a:gd name="connsiteY9" fmla="*/ 17272 h 17272"/>
                      <a:gd name="connsiteX10" fmla="*/ 820722 w 3282886"/>
                      <a:gd name="connsiteY10" fmla="*/ 17272 h 17272"/>
                      <a:gd name="connsiteX11" fmla="*/ 0 w 3282886"/>
                      <a:gd name="connsiteY11" fmla="*/ 17272 h 17272"/>
                      <a:gd name="connsiteX12" fmla="*/ 0 w 3282886"/>
                      <a:gd name="connsiteY12" fmla="*/ 0 h 17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282886" h="17272" fill="none" extrusionOk="0">
                        <a:moveTo>
                          <a:pt x="0" y="0"/>
                        </a:moveTo>
                        <a:cubicBezTo>
                          <a:pt x="143490" y="-7112"/>
                          <a:pt x="412017" y="-6801"/>
                          <a:pt x="656577" y="0"/>
                        </a:cubicBezTo>
                        <a:cubicBezTo>
                          <a:pt x="901137" y="6801"/>
                          <a:pt x="1061353" y="15771"/>
                          <a:pt x="1280326" y="0"/>
                        </a:cubicBezTo>
                        <a:cubicBezTo>
                          <a:pt x="1499299" y="-15771"/>
                          <a:pt x="1598588" y="-21268"/>
                          <a:pt x="1904074" y="0"/>
                        </a:cubicBezTo>
                        <a:cubicBezTo>
                          <a:pt x="2209560" y="21268"/>
                          <a:pt x="2459108" y="14298"/>
                          <a:pt x="2626309" y="0"/>
                        </a:cubicBezTo>
                        <a:cubicBezTo>
                          <a:pt x="2793510" y="-14298"/>
                          <a:pt x="2959924" y="314"/>
                          <a:pt x="3282886" y="0"/>
                        </a:cubicBezTo>
                        <a:cubicBezTo>
                          <a:pt x="3283620" y="6835"/>
                          <a:pt x="3282064" y="12553"/>
                          <a:pt x="3282886" y="17272"/>
                        </a:cubicBezTo>
                        <a:cubicBezTo>
                          <a:pt x="3064883" y="15115"/>
                          <a:pt x="2889210" y="27154"/>
                          <a:pt x="2626309" y="17272"/>
                        </a:cubicBezTo>
                        <a:cubicBezTo>
                          <a:pt x="2363408" y="7390"/>
                          <a:pt x="2307316" y="22072"/>
                          <a:pt x="2068218" y="17272"/>
                        </a:cubicBezTo>
                        <a:cubicBezTo>
                          <a:pt x="1829120" y="12472"/>
                          <a:pt x="1661819" y="10919"/>
                          <a:pt x="1444470" y="17272"/>
                        </a:cubicBezTo>
                        <a:cubicBezTo>
                          <a:pt x="1227121" y="23625"/>
                          <a:pt x="1011233" y="-7689"/>
                          <a:pt x="820722" y="17272"/>
                        </a:cubicBezTo>
                        <a:cubicBezTo>
                          <a:pt x="630211" y="42233"/>
                          <a:pt x="326445" y="-16840"/>
                          <a:pt x="0" y="17272"/>
                        </a:cubicBezTo>
                        <a:cubicBezTo>
                          <a:pt x="-702" y="10576"/>
                          <a:pt x="523" y="7285"/>
                          <a:pt x="0" y="0"/>
                        </a:cubicBezTo>
                        <a:close/>
                      </a:path>
                      <a:path w="3282886" h="17272" stroke="0" extrusionOk="0">
                        <a:moveTo>
                          <a:pt x="0" y="0"/>
                        </a:moveTo>
                        <a:cubicBezTo>
                          <a:pt x="263641" y="11636"/>
                          <a:pt x="385854" y="4619"/>
                          <a:pt x="590919" y="0"/>
                        </a:cubicBezTo>
                        <a:cubicBezTo>
                          <a:pt x="795984" y="-4619"/>
                          <a:pt x="1164710" y="29335"/>
                          <a:pt x="1313154" y="0"/>
                        </a:cubicBezTo>
                        <a:cubicBezTo>
                          <a:pt x="1461599" y="-29335"/>
                          <a:pt x="1733577" y="-17253"/>
                          <a:pt x="1871245" y="0"/>
                        </a:cubicBezTo>
                        <a:cubicBezTo>
                          <a:pt x="2008913" y="17253"/>
                          <a:pt x="2156821" y="-7471"/>
                          <a:pt x="2429336" y="0"/>
                        </a:cubicBezTo>
                        <a:cubicBezTo>
                          <a:pt x="2701851" y="7471"/>
                          <a:pt x="2967083" y="4835"/>
                          <a:pt x="3282886" y="0"/>
                        </a:cubicBezTo>
                        <a:cubicBezTo>
                          <a:pt x="3282143" y="8623"/>
                          <a:pt x="3282441" y="12736"/>
                          <a:pt x="3282886" y="17272"/>
                        </a:cubicBezTo>
                        <a:cubicBezTo>
                          <a:pt x="3067567" y="38439"/>
                          <a:pt x="2788328" y="-9254"/>
                          <a:pt x="2659138" y="17272"/>
                        </a:cubicBezTo>
                        <a:cubicBezTo>
                          <a:pt x="2529948" y="43798"/>
                          <a:pt x="2327215" y="30166"/>
                          <a:pt x="2035389" y="17272"/>
                        </a:cubicBezTo>
                        <a:cubicBezTo>
                          <a:pt x="1743563" y="4378"/>
                          <a:pt x="1694715" y="47066"/>
                          <a:pt x="1411641" y="17272"/>
                        </a:cubicBezTo>
                        <a:cubicBezTo>
                          <a:pt x="1128567" y="-12522"/>
                          <a:pt x="1043159" y="18109"/>
                          <a:pt x="689406" y="17272"/>
                        </a:cubicBezTo>
                        <a:cubicBezTo>
                          <a:pt x="335654" y="16435"/>
                          <a:pt x="151315" y="18608"/>
                          <a:pt x="0" y="17272"/>
                        </a:cubicBezTo>
                        <a:cubicBezTo>
                          <a:pt x="-369" y="9049"/>
                          <a:pt x="-551" y="621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600" dirty="0" err="1"/>
              <a:t>Wij</a:t>
            </a:r>
            <a:r>
              <a:rPr lang="en-US" sz="1600" dirty="0"/>
              <a:t> </a:t>
            </a:r>
            <a:r>
              <a:rPr lang="en-US" sz="1600" dirty="0" err="1"/>
              <a:t>zoeken</a:t>
            </a:r>
            <a:r>
              <a:rPr lang="en-US" sz="1600" dirty="0"/>
              <a:t> advisors(</a:t>
            </a:r>
            <a:r>
              <a:rPr lang="en-US" sz="1600" dirty="0" err="1"/>
              <a:t>zelfstandigen</a:t>
            </a:r>
            <a:r>
              <a:rPr lang="en-US" sz="1600" dirty="0"/>
              <a:t>)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steden</a:t>
            </a:r>
            <a:endParaRPr lang="en-US" sz="1600" dirty="0"/>
          </a:p>
          <a:p>
            <a:pPr indent="-228600" defTabSz="914400"/>
            <a:r>
              <a:rPr lang="en-US" sz="1600" dirty="0"/>
              <a:t>Je </a:t>
            </a:r>
            <a:r>
              <a:rPr lang="en-US" sz="1600" dirty="0" err="1"/>
              <a:t>moet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bachelor </a:t>
            </a:r>
            <a:r>
              <a:rPr lang="en-US" sz="1600" dirty="0" err="1"/>
              <a:t>hebben</a:t>
            </a:r>
            <a:r>
              <a:rPr lang="en-US" sz="1600" dirty="0"/>
              <a:t> of master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financiele</a:t>
            </a:r>
            <a:r>
              <a:rPr lang="en-US" sz="1600" dirty="0"/>
              <a:t> </a:t>
            </a:r>
            <a:r>
              <a:rPr lang="en-US" sz="1600" dirty="0" err="1"/>
              <a:t>opleiding</a:t>
            </a:r>
            <a:endParaRPr lang="en-US" sz="1600" dirty="0"/>
          </a:p>
          <a:p>
            <a:pPr indent="-228600" defTabSz="914400"/>
            <a:r>
              <a:rPr lang="en-US" sz="1600" dirty="0"/>
              <a:t>Of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beter</a:t>
            </a:r>
            <a:r>
              <a:rPr lang="en-US" sz="1600" dirty="0"/>
              <a:t> </a:t>
            </a:r>
            <a:r>
              <a:rPr lang="en-US" sz="1600" dirty="0" err="1"/>
              <a:t>gebeten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beleggingen</a:t>
            </a:r>
            <a:endParaRPr lang="en-US" sz="1600" dirty="0"/>
          </a:p>
          <a:p>
            <a:pPr indent="-228600" defTabSz="914400"/>
            <a:r>
              <a:rPr lang="en-US" sz="1600" dirty="0" err="1"/>
              <a:t>Uw</a:t>
            </a:r>
            <a:r>
              <a:rPr lang="en-US" sz="1600" dirty="0"/>
              <a:t> eigen advisor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runnen</a:t>
            </a:r>
            <a:r>
              <a:rPr lang="en-US" sz="1600" dirty="0"/>
              <a:t> </a:t>
            </a:r>
            <a:r>
              <a:rPr lang="en-US" sz="1600" dirty="0" err="1"/>
              <a:t>onder</a:t>
            </a:r>
            <a:r>
              <a:rPr lang="en-US" sz="1600" dirty="0"/>
              <a:t> </a:t>
            </a:r>
            <a:r>
              <a:rPr lang="en-US" sz="1600" dirty="0" err="1"/>
              <a:t>toezicht</a:t>
            </a:r>
            <a:r>
              <a:rPr lang="en-US" sz="1600" dirty="0"/>
              <a:t> van </a:t>
            </a:r>
            <a:r>
              <a:rPr lang="en-US" sz="1600" dirty="0" err="1"/>
              <a:t>mexem</a:t>
            </a:r>
            <a:r>
              <a:rPr lang="en-US" sz="1600" dirty="0"/>
              <a:t> be </a:t>
            </a:r>
          </a:p>
          <a:p>
            <a:pPr indent="-228600" defTabSz="914400"/>
            <a:r>
              <a:rPr lang="en-US" sz="1600" dirty="0" err="1"/>
              <a:t>Inlichtigen</a:t>
            </a:r>
            <a:r>
              <a:rPr lang="en-US" sz="1600" dirty="0"/>
              <a:t> op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knokke</a:t>
            </a:r>
            <a:endParaRPr lang="en-US" sz="1600" dirty="0"/>
          </a:p>
          <a:p>
            <a:pPr indent="-228600" defTabSz="914400"/>
            <a:r>
              <a:rPr lang="en-US" sz="1600" dirty="0"/>
              <a:t>050344777   of 050150012</a:t>
            </a:r>
          </a:p>
          <a:p>
            <a:pPr indent="-228600" defTabSz="914400"/>
            <a:r>
              <a:rPr lang="en-US" sz="1600" dirty="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4/24/2024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4/24/2024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4/24/2024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4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52" name="Group 104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359297" y="2227"/>
            <a:ext cx="1773046" cy="1667897"/>
            <a:chOff x="-648769" y="2358"/>
            <a:chExt cx="1876653" cy="1766008"/>
          </a:xfrm>
        </p:grpSpPr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tangle 104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4" name="Rectangle 104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86192" y="5698350"/>
            <a:ext cx="609514" cy="60973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4/24/2024</a:t>
            </a:fld>
            <a:endParaRPr lang="en-US" sz="1200"/>
          </a:p>
        </p:txBody>
      </p:sp>
      <p:sp>
        <p:nvSpPr>
          <p:cNvPr id="1050" name="Isosceles Triangle 104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9267" y="5403268"/>
            <a:ext cx="2137085" cy="107373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FA356B6-D024-2A40-F47C-1E2807B5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9694" y="-96687"/>
            <a:ext cx="5035179" cy="656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9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408</Words>
  <Application>Microsoft Office PowerPoint</Application>
  <PresentationFormat>Aangepast</PresentationFormat>
  <Paragraphs>142</Paragraphs>
  <Slides>40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50" baseType="lpstr">
      <vt:lpstr>Wingdings 3</vt:lpstr>
      <vt:lpstr>Calibri Light</vt:lpstr>
      <vt:lpstr>Univers</vt:lpstr>
      <vt:lpstr>LJQQAM+ITC Zapf Chancery Medium Italic</vt:lpstr>
      <vt:lpstr>Arial</vt:lpstr>
      <vt:lpstr>Calibri</vt:lpstr>
      <vt:lpstr>Arial Black</vt:lpstr>
      <vt:lpstr>Arial Unicode MS</vt:lpstr>
      <vt:lpstr>Constantia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Wij zijn de goedkoopste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131</cp:revision>
  <cp:lastPrinted>2023-12-06T10:58:29Z</cp:lastPrinted>
  <dcterms:modified xsi:type="dcterms:W3CDTF">2024-04-24T09:26:57Z</dcterms:modified>
</cp:coreProperties>
</file>