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18" r:id="rId1"/>
  </p:sldMasterIdLst>
  <p:notesMasterIdLst>
    <p:notesMasterId r:id="rId42"/>
  </p:notesMasterIdLst>
  <p:sldIdLst>
    <p:sldId id="256" r:id="rId2"/>
    <p:sldId id="505" r:id="rId3"/>
    <p:sldId id="476" r:id="rId4"/>
    <p:sldId id="258" r:id="rId5"/>
    <p:sldId id="518" r:id="rId6"/>
    <p:sldId id="531" r:id="rId7"/>
    <p:sldId id="460" r:id="rId8"/>
    <p:sldId id="260" r:id="rId9"/>
    <p:sldId id="541" r:id="rId10"/>
    <p:sldId id="512" r:id="rId11"/>
    <p:sldId id="514" r:id="rId12"/>
    <p:sldId id="538" r:id="rId13"/>
    <p:sldId id="264" r:id="rId14"/>
    <p:sldId id="515" r:id="rId15"/>
    <p:sldId id="466" r:id="rId16"/>
    <p:sldId id="465" r:id="rId17"/>
    <p:sldId id="404" r:id="rId18"/>
    <p:sldId id="336" r:id="rId19"/>
    <p:sldId id="462" r:id="rId20"/>
    <p:sldId id="272" r:id="rId21"/>
    <p:sldId id="496" r:id="rId22"/>
    <p:sldId id="516" r:id="rId23"/>
    <p:sldId id="274" r:id="rId24"/>
    <p:sldId id="380" r:id="rId25"/>
    <p:sldId id="519" r:id="rId26"/>
    <p:sldId id="520" r:id="rId27"/>
    <p:sldId id="530" r:id="rId28"/>
    <p:sldId id="529" r:id="rId29"/>
    <p:sldId id="528" r:id="rId30"/>
    <p:sldId id="526" r:id="rId31"/>
    <p:sldId id="525" r:id="rId32"/>
    <p:sldId id="536" r:id="rId33"/>
    <p:sldId id="524" r:id="rId34"/>
    <p:sldId id="523" r:id="rId35"/>
    <p:sldId id="540" r:id="rId36"/>
    <p:sldId id="542" r:id="rId37"/>
    <p:sldId id="483" r:id="rId38"/>
    <p:sldId id="535" r:id="rId39"/>
    <p:sldId id="400" r:id="rId40"/>
    <p:sldId id="534" r:id="rId41"/>
  </p:sldIdLst>
  <p:sldSz cx="11518900" cy="6477000"/>
  <p:notesSz cx="9929813" cy="6797675"/>
  <p:embeddedFontLst>
    <p:embeddedFont>
      <p:font typeface="Arial Black" panose="020B0A04020102020204" pitchFamily="34" charset="0"/>
      <p:bold r:id="rId43"/>
    </p:embeddedFont>
    <p:embeddedFont>
      <p:font typeface="Constantia" panose="02030602050306030303" pitchFamily="18" charset="0"/>
      <p:regular r:id="rId44"/>
      <p:bold r:id="rId45"/>
      <p:italic r:id="rId46"/>
      <p:boldItalic r:id="rId47"/>
    </p:embeddedFont>
    <p:embeddedFont>
      <p:font typeface="LJQQAM+ITC Zapf Chancery Medium Italic" panose="020B0604020202020204"/>
      <p:regular r:id="rId48"/>
    </p:embeddedFont>
    <p:embeddedFont>
      <p:font typeface="Univers" panose="020B0503020202020204" pitchFamily="34" charset="0"/>
      <p:regular r:id="rId49"/>
      <p:bold r:id="rId50"/>
    </p:embeddedFont>
    <p:embeddedFont>
      <p:font typeface="Wingdings 3" panose="05040102010807070707" pitchFamily="18" charset="2"/>
      <p:regular r:id="rId51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258"/>
            <p14:sldId id="518"/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41"/>
            <p14:sldId id="512"/>
            <p14:sldId id="514"/>
            <p14:sldId id="538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51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9"/>
            <p14:sldId id="528"/>
            <p14:sldId id="526"/>
            <p14:sldId id="525"/>
            <p14:sldId id="536"/>
            <p14:sldId id="524"/>
            <p14:sldId id="523"/>
            <p14:sldId id="540"/>
            <p14:sldId id="542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16A4D8-5E16-4E73-AF48-4CB8DA216C03}" v="12" dt="2024-05-02T09:36:11.591"/>
    <p1510:client id="{D882C0D2-E459-42ED-8C44-874BDEA26E85}" v="17" dt="2024-05-02T14:43:22.2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3" autoAdjust="0"/>
    <p:restoredTop sz="96247" autoAdjust="0"/>
  </p:normalViewPr>
  <p:slideViewPr>
    <p:cSldViewPr>
      <p:cViewPr varScale="1">
        <p:scale>
          <a:sx n="117" d="100"/>
          <a:sy n="117" d="100"/>
        </p:scale>
        <p:origin x="462" y="102"/>
      </p:cViewPr>
      <p:guideLst>
        <p:guide orient="horz" pos="3168"/>
        <p:guide pos="2448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 busschaert" userId="3712a37b8b467b77" providerId="LiveId" clId="{D882C0D2-E459-42ED-8C44-874BDEA26E85}"/>
    <pc:docChg chg="custSel modSld">
      <pc:chgData name="bernard busschaert" userId="3712a37b8b467b77" providerId="LiveId" clId="{D882C0D2-E459-42ED-8C44-874BDEA26E85}" dt="2024-05-02T14:43:29.430" v="29" actId="1076"/>
      <pc:docMkLst>
        <pc:docMk/>
      </pc:docMkLst>
      <pc:sldChg chg="delSp modSp mod delAnim">
        <pc:chgData name="bernard busschaert" userId="3712a37b8b467b77" providerId="LiveId" clId="{D882C0D2-E459-42ED-8C44-874BDEA26E85}" dt="2024-05-02T14:33:44.284" v="15" actId="1076"/>
        <pc:sldMkLst>
          <pc:docMk/>
          <pc:sldMk cId="0" sldId="256"/>
        </pc:sldMkLst>
        <pc:picChg chg="del">
          <ac:chgData name="bernard busschaert" userId="3712a37b8b467b77" providerId="LiveId" clId="{D882C0D2-E459-42ED-8C44-874BDEA26E85}" dt="2024-05-02T14:18:58.341" v="0" actId="478"/>
          <ac:picMkLst>
            <pc:docMk/>
            <pc:sldMk cId="0" sldId="256"/>
            <ac:picMk id="2" creationId="{88E5A241-04DC-CEF2-B84C-7B43FC9AF9D1}"/>
          </ac:picMkLst>
        </pc:picChg>
        <pc:picChg chg="mod">
          <ac:chgData name="bernard busschaert" userId="3712a37b8b467b77" providerId="LiveId" clId="{D882C0D2-E459-42ED-8C44-874BDEA26E85}" dt="2024-05-02T14:33:44.284" v="15" actId="1076"/>
          <ac:picMkLst>
            <pc:docMk/>
            <pc:sldMk cId="0" sldId="256"/>
            <ac:picMk id="3" creationId="{8DF8C6CF-318F-90F2-6822-CDE9842CC370}"/>
          </ac:picMkLst>
        </pc:picChg>
      </pc:sldChg>
      <pc:sldChg chg="modSp mod">
        <pc:chgData name="bernard busschaert" userId="3712a37b8b467b77" providerId="LiveId" clId="{D882C0D2-E459-42ED-8C44-874BDEA26E85}" dt="2024-05-02T14:35:36.532" v="18" actId="1076"/>
        <pc:sldMkLst>
          <pc:docMk/>
          <pc:sldMk cId="0" sldId="258"/>
        </pc:sldMkLst>
        <pc:picChg chg="mod">
          <ac:chgData name="bernard busschaert" userId="3712a37b8b467b77" providerId="LiveId" clId="{D882C0D2-E459-42ED-8C44-874BDEA26E85}" dt="2024-05-02T14:35:36.532" v="18" actId="1076"/>
          <ac:picMkLst>
            <pc:docMk/>
            <pc:sldMk cId="0" sldId="258"/>
            <ac:picMk id="7" creationId="{2FC20CD0-9319-5975-1CE1-1DCBE33E0181}"/>
          </ac:picMkLst>
        </pc:picChg>
      </pc:sldChg>
      <pc:sldChg chg="modSp mod">
        <pc:chgData name="bernard busschaert" userId="3712a37b8b467b77" providerId="LiveId" clId="{D882C0D2-E459-42ED-8C44-874BDEA26E85}" dt="2024-05-02T14:38:12.636" v="24" actId="1076"/>
        <pc:sldMkLst>
          <pc:docMk/>
          <pc:sldMk cId="0" sldId="264"/>
        </pc:sldMkLst>
        <pc:picChg chg="mod">
          <ac:chgData name="bernard busschaert" userId="3712a37b8b467b77" providerId="LiveId" clId="{D882C0D2-E459-42ED-8C44-874BDEA26E85}" dt="2024-05-02T14:38:12.636" v="24" actId="1076"/>
          <ac:picMkLst>
            <pc:docMk/>
            <pc:sldMk cId="0" sldId="264"/>
            <ac:picMk id="6" creationId="{B61AAFA9-C530-ACDA-B91C-C8D6A7776CAF}"/>
          </ac:picMkLst>
        </pc:picChg>
      </pc:sldChg>
      <pc:sldChg chg="modSp mod">
        <pc:chgData name="bernard busschaert" userId="3712a37b8b467b77" providerId="LiveId" clId="{D882C0D2-E459-42ED-8C44-874BDEA26E85}" dt="2024-05-02T14:39:07.537" v="25" actId="1076"/>
        <pc:sldMkLst>
          <pc:docMk/>
          <pc:sldMk cId="0" sldId="272"/>
        </pc:sldMkLst>
        <pc:picChg chg="mod">
          <ac:chgData name="bernard busschaert" userId="3712a37b8b467b77" providerId="LiveId" clId="{D882C0D2-E459-42ED-8C44-874BDEA26E85}" dt="2024-05-02T14:39:07.537" v="25" actId="1076"/>
          <ac:picMkLst>
            <pc:docMk/>
            <pc:sldMk cId="0" sldId="272"/>
            <ac:picMk id="9" creationId="{710813F6-8CDB-31EA-1D04-6F84A3436F91}"/>
          </ac:picMkLst>
        </pc:picChg>
      </pc:sldChg>
      <pc:sldChg chg="modSp mod">
        <pc:chgData name="bernard busschaert" userId="3712a37b8b467b77" providerId="LiveId" clId="{D882C0D2-E459-42ED-8C44-874BDEA26E85}" dt="2024-05-02T14:39:59.741" v="26" actId="1076"/>
        <pc:sldMkLst>
          <pc:docMk/>
          <pc:sldMk cId="991004799" sldId="380"/>
        </pc:sldMkLst>
        <pc:picChg chg="mod">
          <ac:chgData name="bernard busschaert" userId="3712a37b8b467b77" providerId="LiveId" clId="{D882C0D2-E459-42ED-8C44-874BDEA26E85}" dt="2024-05-02T14:39:59.741" v="26" actId="1076"/>
          <ac:picMkLst>
            <pc:docMk/>
            <pc:sldMk cId="991004799" sldId="380"/>
            <ac:picMk id="3" creationId="{5AE767F2-3C63-7FF2-CC38-382A0C6159B8}"/>
          </ac:picMkLst>
        </pc:picChg>
      </pc:sldChg>
      <pc:sldChg chg="modSp mod">
        <pc:chgData name="bernard busschaert" userId="3712a37b8b467b77" providerId="LiveId" clId="{D882C0D2-E459-42ED-8C44-874BDEA26E85}" dt="2024-05-02T14:36:42.646" v="22" actId="1076"/>
        <pc:sldMkLst>
          <pc:docMk/>
          <pc:sldMk cId="603054324" sldId="460"/>
        </pc:sldMkLst>
        <pc:picChg chg="mod">
          <ac:chgData name="bernard busschaert" userId="3712a37b8b467b77" providerId="LiveId" clId="{D882C0D2-E459-42ED-8C44-874BDEA26E85}" dt="2024-05-02T14:36:42.646" v="22" actId="1076"/>
          <ac:picMkLst>
            <pc:docMk/>
            <pc:sldMk cId="603054324" sldId="460"/>
            <ac:picMk id="2" creationId="{8C31C0F3-0508-C872-B6C6-719E23BD0C8E}"/>
          </ac:picMkLst>
        </pc:picChg>
      </pc:sldChg>
      <pc:sldChg chg="modSp mod">
        <pc:chgData name="bernard busschaert" userId="3712a37b8b467b77" providerId="LiveId" clId="{D882C0D2-E459-42ED-8C44-874BDEA26E85}" dt="2024-05-02T14:35:40.147" v="19" actId="1076"/>
        <pc:sldMkLst>
          <pc:docMk/>
          <pc:sldMk cId="3010011839" sldId="476"/>
        </pc:sldMkLst>
        <pc:picChg chg="mod">
          <ac:chgData name="bernard busschaert" userId="3712a37b8b467b77" providerId="LiveId" clId="{D882C0D2-E459-42ED-8C44-874BDEA26E85}" dt="2024-05-02T14:35:40.147" v="19" actId="1076"/>
          <ac:picMkLst>
            <pc:docMk/>
            <pc:sldMk cId="3010011839" sldId="476"/>
            <ac:picMk id="6" creationId="{C611F890-FD49-E42F-D490-25B44C5E2B0D}"/>
          </ac:picMkLst>
        </pc:picChg>
      </pc:sldChg>
      <pc:sldChg chg="modSp mod">
        <pc:chgData name="bernard busschaert" userId="3712a37b8b467b77" providerId="LiveId" clId="{D882C0D2-E459-42ED-8C44-874BDEA26E85}" dt="2024-05-02T14:43:29.430" v="29" actId="1076"/>
        <pc:sldMkLst>
          <pc:docMk/>
          <pc:sldMk cId="3360552643" sldId="483"/>
        </pc:sldMkLst>
        <pc:picChg chg="mod">
          <ac:chgData name="bernard busschaert" userId="3712a37b8b467b77" providerId="LiveId" clId="{D882C0D2-E459-42ED-8C44-874BDEA26E85}" dt="2024-05-02T14:43:29.430" v="29" actId="1076"/>
          <ac:picMkLst>
            <pc:docMk/>
            <pc:sldMk cId="3360552643" sldId="483"/>
            <ac:picMk id="2" creationId="{BBF17EE4-847B-7C81-33B5-0ED5260B0E3A}"/>
          </ac:picMkLst>
        </pc:picChg>
      </pc:sldChg>
      <pc:sldChg chg="modSp mod">
        <pc:chgData name="bernard busschaert" userId="3712a37b8b467b77" providerId="LiveId" clId="{D882C0D2-E459-42ED-8C44-874BDEA26E85}" dt="2024-05-02T14:35:43.796" v="20" actId="1076"/>
        <pc:sldMkLst>
          <pc:docMk/>
          <pc:sldMk cId="2221993874" sldId="505"/>
        </pc:sldMkLst>
        <pc:picChg chg="mod">
          <ac:chgData name="bernard busschaert" userId="3712a37b8b467b77" providerId="LiveId" clId="{D882C0D2-E459-42ED-8C44-874BDEA26E85}" dt="2024-05-02T14:35:43.796" v="20" actId="1076"/>
          <ac:picMkLst>
            <pc:docMk/>
            <pc:sldMk cId="2221993874" sldId="505"/>
            <ac:picMk id="2" creationId="{43E78922-F3DC-4931-8CA8-B39A68F47794}"/>
          </ac:picMkLst>
        </pc:picChg>
      </pc:sldChg>
      <pc:sldChg chg="modSp mod">
        <pc:chgData name="bernard busschaert" userId="3712a37b8b467b77" providerId="LiveId" clId="{D882C0D2-E459-42ED-8C44-874BDEA26E85}" dt="2024-05-02T14:35:31.029" v="17" actId="1076"/>
        <pc:sldMkLst>
          <pc:docMk/>
          <pc:sldMk cId="1487148353" sldId="518"/>
        </pc:sldMkLst>
        <pc:picChg chg="mod">
          <ac:chgData name="bernard busschaert" userId="3712a37b8b467b77" providerId="LiveId" clId="{D882C0D2-E459-42ED-8C44-874BDEA26E85}" dt="2024-05-02T14:35:31.029" v="17" actId="1076"/>
          <ac:picMkLst>
            <pc:docMk/>
            <pc:sldMk cId="1487148353" sldId="518"/>
            <ac:picMk id="2" creationId="{A817AAFA-CE5F-83B1-4C4F-71C2FB591049}"/>
          </ac:picMkLst>
        </pc:picChg>
      </pc:sldChg>
      <pc:sldChg chg="modSp mod">
        <pc:chgData name="bernard busschaert" userId="3712a37b8b467b77" providerId="LiveId" clId="{D882C0D2-E459-42ED-8C44-874BDEA26E85}" dt="2024-05-02T14:30:43.396" v="11" actId="1076"/>
        <pc:sldMkLst>
          <pc:docMk/>
          <pc:sldMk cId="1025371867" sldId="519"/>
        </pc:sldMkLst>
        <pc:picChg chg="mod">
          <ac:chgData name="bernard busschaert" userId="3712a37b8b467b77" providerId="LiveId" clId="{D882C0D2-E459-42ED-8C44-874BDEA26E85}" dt="2024-05-02T14:30:43.396" v="11" actId="1076"/>
          <ac:picMkLst>
            <pc:docMk/>
            <pc:sldMk cId="1025371867" sldId="519"/>
            <ac:picMk id="2" creationId="{E39E7EAF-D9C5-A74E-AA51-5679FFFADFCC}"/>
          </ac:picMkLst>
        </pc:picChg>
      </pc:sldChg>
      <pc:sldChg chg="modSp mod">
        <pc:chgData name="bernard busschaert" userId="3712a37b8b467b77" providerId="LiveId" clId="{D882C0D2-E459-42ED-8C44-874BDEA26E85}" dt="2024-05-02T14:41:42.734" v="27" actId="1076"/>
        <pc:sldMkLst>
          <pc:docMk/>
          <pc:sldMk cId="1313813382" sldId="520"/>
        </pc:sldMkLst>
        <pc:picChg chg="mod">
          <ac:chgData name="bernard busschaert" userId="3712a37b8b467b77" providerId="LiveId" clId="{D882C0D2-E459-42ED-8C44-874BDEA26E85}" dt="2024-05-02T14:41:42.734" v="27" actId="1076"/>
          <ac:picMkLst>
            <pc:docMk/>
            <pc:sldMk cId="1313813382" sldId="520"/>
            <ac:picMk id="2" creationId="{F8FF5332-2F55-3A1F-ECA4-888EC4D682FD}"/>
          </ac:picMkLst>
        </pc:picChg>
      </pc:sldChg>
      <pc:sldChg chg="modSp mod">
        <pc:chgData name="bernard busschaert" userId="3712a37b8b467b77" providerId="LiveId" clId="{D882C0D2-E459-42ED-8C44-874BDEA26E85}" dt="2024-05-02T14:36:14.608" v="21" actId="1076"/>
        <pc:sldMkLst>
          <pc:docMk/>
          <pc:sldMk cId="811526626" sldId="531"/>
        </pc:sldMkLst>
        <pc:picChg chg="mod">
          <ac:chgData name="bernard busschaert" userId="3712a37b8b467b77" providerId="LiveId" clId="{D882C0D2-E459-42ED-8C44-874BDEA26E85}" dt="2024-05-02T14:36:14.608" v="21" actId="1076"/>
          <ac:picMkLst>
            <pc:docMk/>
            <pc:sldMk cId="811526626" sldId="531"/>
            <ac:picMk id="6" creationId="{11A96D62-F5A0-00DA-4935-5EF30A7C8A2F}"/>
          </ac:picMkLst>
        </pc:picChg>
      </pc:sldChg>
      <pc:sldChg chg="modSp mod">
        <pc:chgData name="bernard busschaert" userId="3712a37b8b467b77" providerId="LiveId" clId="{D882C0D2-E459-42ED-8C44-874BDEA26E85}" dt="2024-05-02T14:37:25.600" v="23" actId="1076"/>
        <pc:sldMkLst>
          <pc:docMk/>
          <pc:sldMk cId="4292879391" sldId="541"/>
        </pc:sldMkLst>
        <pc:picChg chg="mod">
          <ac:chgData name="bernard busschaert" userId="3712a37b8b467b77" providerId="LiveId" clId="{D882C0D2-E459-42ED-8C44-874BDEA26E85}" dt="2024-05-02T14:37:25.600" v="23" actId="1076"/>
          <ac:picMkLst>
            <pc:docMk/>
            <pc:sldMk cId="4292879391" sldId="541"/>
            <ac:picMk id="6" creationId="{FE0836E9-2D62-DC93-D8D5-59D972007DC6}"/>
          </ac:picMkLst>
        </pc:picChg>
      </pc:sldChg>
      <pc:sldChg chg="modSp mod">
        <pc:chgData name="bernard busschaert" userId="3712a37b8b467b77" providerId="LiveId" clId="{D882C0D2-E459-42ED-8C44-874BDEA26E85}" dt="2024-05-02T14:43:25.126" v="28" actId="1076"/>
        <pc:sldMkLst>
          <pc:docMk/>
          <pc:sldMk cId="573874135" sldId="542"/>
        </pc:sldMkLst>
        <pc:picChg chg="mod">
          <ac:chgData name="bernard busschaert" userId="3712a37b8b467b77" providerId="LiveId" clId="{D882C0D2-E459-42ED-8C44-874BDEA26E85}" dt="2024-05-02T14:43:25.126" v="28" actId="1076"/>
          <ac:picMkLst>
            <pc:docMk/>
            <pc:sldMk cId="573874135" sldId="542"/>
            <ac:picMk id="6" creationId="{C4240EE8-94A0-D550-1DB0-1855B517A494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 dirty="0"/>
            <a:t>DE LAASTE 3000 JAAR IS ER MAAR WEINIG VERANDERD OP DEZE AARDE OM UW VERMOGEN AFTESCHERMEN  TEGEN KOOPKRACHTVERLIES</a:t>
          </a:r>
          <a:endParaRPr lang="en-US" dirty="0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 dirty="0"/>
            <a:t>UITSLUITEND FYSISCH GOUD KAN U BEHOEDEN VAN DIT VERLIES</a:t>
          </a:r>
          <a:endParaRPr lang="en-US" dirty="0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DEAD814-58BA-4AD8-B095-8EE123EB99A8}" type="presOf" srcId="{80A314BF-352E-4944-A88C-7AB0CBF31700}" destId="{73DA6E23-222E-4423-8948-6E9F4617F3DD}" srcOrd="0" destOrd="0" presId="urn:microsoft.com/office/officeart/2005/8/layout/vList2"/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E8FBC73-E0A7-4F3E-853B-4753CF844624}" type="presOf" srcId="{56448D94-16A9-4895-8FAA-122E436DE52B}" destId="{7E41B242-1C41-4C10-8D84-36987FB16C55}" srcOrd="0" destOrd="0" presId="urn:microsoft.com/office/officeart/2005/8/layout/vList2"/>
    <dgm:cxn modelId="{3BDD6C7A-4D09-4657-ACD7-FB652499BFC4}" type="presOf" srcId="{7B162C0D-8231-49A0-8533-B5A9CBD00339}" destId="{E096775B-7B39-4BF8-99D3-60B2B4E8F1F1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115406C9-48FB-4613-B9ED-EF54AAA98F04}" type="presOf" srcId="{53A3BC40-D848-42E8-B02C-D3435AFDD15F}" destId="{295320C5-78FA-4109-9C97-D900B70013E4}" srcOrd="0" destOrd="0" presId="urn:microsoft.com/office/officeart/2005/8/layout/vList2"/>
    <dgm:cxn modelId="{AD5427EB-115E-431C-93EF-B02564497395}" type="presOf" srcId="{978A7F72-9446-4607-B7F4-6767861DBBAB}" destId="{25FFA75A-14B9-4430-BF3A-8547943A3082}" srcOrd="0" destOrd="0" presId="urn:microsoft.com/office/officeart/2005/8/layout/vList2"/>
    <dgm:cxn modelId="{7A80C1F1-DCE9-4AF3-BA7C-10DAAE49EBF9}" type="presOf" srcId="{0EE3F159-F1D6-4FE3-B33A-A6B592245C74}" destId="{07112140-1C35-4468-BBEE-3F86CCBB94A1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F23F2048-C16D-45BB-9BD4-D6EF248DF826}" type="presParOf" srcId="{07112140-1C35-4468-BBEE-3F86CCBB94A1}" destId="{7E41B242-1C41-4C10-8D84-36987FB16C55}" srcOrd="0" destOrd="0" presId="urn:microsoft.com/office/officeart/2005/8/layout/vList2"/>
    <dgm:cxn modelId="{C8B1A343-C3F5-42CE-A08F-432B24618DA2}" type="presParOf" srcId="{07112140-1C35-4468-BBEE-3F86CCBB94A1}" destId="{44BD79E6-D2EB-4041-9CF8-920DC0D6B14D}" srcOrd="1" destOrd="0" presId="urn:microsoft.com/office/officeart/2005/8/layout/vList2"/>
    <dgm:cxn modelId="{4F84EE4C-465E-430E-8BF3-272C9A1BE3D3}" type="presParOf" srcId="{07112140-1C35-4468-BBEE-3F86CCBB94A1}" destId="{73DA6E23-222E-4423-8948-6E9F4617F3DD}" srcOrd="2" destOrd="0" presId="urn:microsoft.com/office/officeart/2005/8/layout/vList2"/>
    <dgm:cxn modelId="{94E13DFF-F376-4B1E-8F76-C233DE5D1BDF}" type="presParOf" srcId="{07112140-1C35-4468-BBEE-3F86CCBB94A1}" destId="{B61176B5-E0F4-45E2-B9CC-EFD3B789FC6D}" srcOrd="3" destOrd="0" presId="urn:microsoft.com/office/officeart/2005/8/layout/vList2"/>
    <dgm:cxn modelId="{7697BE0D-5DE4-4537-83A9-61B668021739}" type="presParOf" srcId="{07112140-1C35-4468-BBEE-3F86CCBB94A1}" destId="{25FFA75A-14B9-4430-BF3A-8547943A3082}" srcOrd="4" destOrd="0" presId="urn:microsoft.com/office/officeart/2005/8/layout/vList2"/>
    <dgm:cxn modelId="{08001E95-D59E-4E02-81A2-D27FA0D88B06}" type="presParOf" srcId="{07112140-1C35-4468-BBEE-3F86CCBB94A1}" destId="{50C23378-6BE4-4B61-AF28-AEC502787224}" srcOrd="5" destOrd="0" presId="urn:microsoft.com/office/officeart/2005/8/layout/vList2"/>
    <dgm:cxn modelId="{5B081076-52FF-4D15-A56B-E32ACCD1071A}" type="presParOf" srcId="{07112140-1C35-4468-BBEE-3F86CCBB94A1}" destId="{295320C5-78FA-4109-9C97-D900B70013E4}" srcOrd="6" destOrd="0" presId="urn:microsoft.com/office/officeart/2005/8/layout/vList2"/>
    <dgm:cxn modelId="{C4419BD7-F80B-4E12-81D5-68A4AE0F778A}" type="presParOf" srcId="{07112140-1C35-4468-BBEE-3F86CCBB94A1}" destId="{2426C956-4A97-4626-8865-3FBFAFE1EF2A}" srcOrd="7" destOrd="0" presId="urn:microsoft.com/office/officeart/2005/8/layout/vList2"/>
    <dgm:cxn modelId="{76E48213-CA02-4DED-A0CE-BFFA0588666B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5638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 dirty="0"/>
            <a:t>DE LAASTE 3000 JAAR IS ER MAAR WEINIG VERANDERD OP DEZE AARDE OM UW VERMOGEN AFTESCHERMEN  TEGEN KOOPKRACHTVERLIES</a:t>
          </a:r>
          <a:endParaRPr lang="en-US" sz="1200" kern="1200" dirty="0"/>
        </a:p>
      </dsp:txBody>
      <dsp:txXfrm>
        <a:off x="32213" y="88596"/>
        <a:ext cx="3384326" cy="595453"/>
      </dsp:txXfrm>
    </dsp:sp>
    <dsp:sp modelId="{73DA6E23-222E-4423-8948-6E9F4617F3DD}">
      <dsp:nvSpPr>
        <dsp:cNvPr id="0" name=""/>
        <dsp:cNvSpPr/>
      </dsp:nvSpPr>
      <dsp:spPr>
        <a:xfrm>
          <a:off x="0" y="75082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BEURZEN.OBLIGATIES ALLES ZAL IN WAARDE VERMINDEREN</a:t>
          </a:r>
          <a:endParaRPr lang="en-US" sz="1200" kern="1200"/>
        </a:p>
      </dsp:txBody>
      <dsp:txXfrm>
        <a:off x="32213" y="783036"/>
        <a:ext cx="3384326" cy="595453"/>
      </dsp:txXfrm>
    </dsp:sp>
    <dsp:sp modelId="{25FFA75A-14B9-4430-BF3A-8547943A3082}">
      <dsp:nvSpPr>
        <dsp:cNvPr id="0" name=""/>
        <dsp:cNvSpPr/>
      </dsp:nvSpPr>
      <dsp:spPr>
        <a:xfrm>
          <a:off x="0" y="144526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 dirty="0"/>
            <a:t>UITSLUITEND FYSISCH GOUD KAN U BEHOEDEN VAN DIT VERLIES</a:t>
          </a:r>
          <a:endParaRPr lang="en-US" sz="1200" kern="1200" dirty="0"/>
        </a:p>
      </dsp:txBody>
      <dsp:txXfrm>
        <a:off x="32213" y="1477476"/>
        <a:ext cx="3384326" cy="595453"/>
      </dsp:txXfrm>
    </dsp:sp>
    <dsp:sp modelId="{295320C5-78FA-4109-9C97-D900B70013E4}">
      <dsp:nvSpPr>
        <dsp:cNvPr id="0" name=""/>
        <dsp:cNvSpPr/>
      </dsp:nvSpPr>
      <dsp:spPr>
        <a:xfrm>
          <a:off x="0" y="213970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GOUDSTAVEN BEHOUDEN AL SINDS 3000JAAR STEEDS HUN KOOPKRACHT</a:t>
          </a:r>
          <a:endParaRPr lang="en-US" sz="1200" kern="1200"/>
        </a:p>
      </dsp:txBody>
      <dsp:txXfrm>
        <a:off x="32213" y="2171916"/>
        <a:ext cx="3384326" cy="595453"/>
      </dsp:txXfrm>
    </dsp:sp>
    <dsp:sp modelId="{E096775B-7B39-4BF8-99D3-60B2B4E8F1F1}">
      <dsp:nvSpPr>
        <dsp:cNvPr id="0" name=""/>
        <dsp:cNvSpPr/>
      </dsp:nvSpPr>
      <dsp:spPr>
        <a:xfrm>
          <a:off x="0" y="283414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EN JA AZIE EN CHINA GELOVEN MASSAAL DAARIN</a:t>
          </a:r>
          <a:endParaRPr lang="en-US" sz="1200" kern="1200"/>
        </a:p>
      </dsp:txBody>
      <dsp:txXfrm>
        <a:off x="32213" y="2866356"/>
        <a:ext cx="3384326" cy="595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2/05/2024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51A10-B988-D86F-E2DF-651C031AD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863" y="1060009"/>
            <a:ext cx="8639175" cy="2254956"/>
          </a:xfrm>
        </p:spPr>
        <p:txBody>
          <a:bodyPr anchor="b"/>
          <a:lstStyle>
            <a:lvl1pPr algn="ctr"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0C476F7-6169-3D0F-2C22-C4422C9E2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863" y="3401925"/>
            <a:ext cx="8639175" cy="1563775"/>
          </a:xfrm>
        </p:spPr>
        <p:txBody>
          <a:bodyPr/>
          <a:lstStyle>
            <a:lvl1pPr marL="0" indent="0" algn="ctr">
              <a:buNone/>
              <a:defRPr sz="2267"/>
            </a:lvl1pPr>
            <a:lvl2pPr marL="431780" indent="0" algn="ctr">
              <a:buNone/>
              <a:defRPr sz="1889"/>
            </a:lvl2pPr>
            <a:lvl3pPr marL="863559" indent="0" algn="ctr">
              <a:buNone/>
              <a:defRPr sz="1700"/>
            </a:lvl3pPr>
            <a:lvl4pPr marL="1295339" indent="0" algn="ctr">
              <a:buNone/>
              <a:defRPr sz="1511"/>
            </a:lvl4pPr>
            <a:lvl5pPr marL="1727119" indent="0" algn="ctr">
              <a:buNone/>
              <a:defRPr sz="1511"/>
            </a:lvl5pPr>
            <a:lvl6pPr marL="2158898" indent="0" algn="ctr">
              <a:buNone/>
              <a:defRPr sz="1511"/>
            </a:lvl6pPr>
            <a:lvl7pPr marL="2590678" indent="0" algn="ctr">
              <a:buNone/>
              <a:defRPr sz="1511"/>
            </a:lvl7pPr>
            <a:lvl8pPr marL="3022458" indent="0" algn="ctr">
              <a:buNone/>
              <a:defRPr sz="1511"/>
            </a:lvl8pPr>
            <a:lvl9pPr marL="3454237" indent="0" algn="ctr">
              <a:buNone/>
              <a:defRPr sz="1511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7F06ED-7EAE-C540-69A2-F620FF5C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FE9D-F71D-4704-AE5B-400287031B1B}" type="datetime1">
              <a:rPr lang="en-US" smtClean="0"/>
              <a:t>5/2/2024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EA42CB-5E6B-4013-9A6A-ECD7B50D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E2000F-BDAD-175D-1AFE-09BCE519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73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33752-0BD7-B61B-30F5-35666AC3A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4A474A-1BF9-9AFF-17BF-7AAB87776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A5C8E6-10E2-F851-7665-FB541BA73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176F44-B3C9-E142-02F8-FE85E3C2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FFAF34-41FC-FFB6-F16B-1A5A1AF4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37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4A40EEA-460C-AFA9-E0FA-CA2B31099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3213" y="344840"/>
            <a:ext cx="2483763" cy="548895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8501614-7E56-223F-8D04-6746CDCD1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1924" y="344840"/>
            <a:ext cx="7307302" cy="548895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C88245-8D4F-984A-5DC1-CFD0DF3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2E08D5-CDF9-4C27-1C1B-474DD9E7C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33823E-B87F-3342-CDFC-690190D2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55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5/2/2024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8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78130-8D84-FEBD-4CE6-0BA46E08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0DC2E2-3C5A-1560-FC16-A0BAD877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EE11C8-2C36-B443-BC57-34370679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53A02C-4824-DDC2-66F0-A323349E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D6727B-B534-7B50-961C-0B3CDAE56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08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BE889-A5E6-1AB4-C3F7-130CC151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25" y="1614753"/>
            <a:ext cx="9935051" cy="2694252"/>
          </a:xfrm>
        </p:spPr>
        <p:txBody>
          <a:bodyPr anchor="b"/>
          <a:lstStyle>
            <a:lvl1pPr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DCA46A-9075-71D6-DBA8-74FC31C9A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925" y="4334493"/>
            <a:ext cx="9935051" cy="1416843"/>
          </a:xfrm>
        </p:spPr>
        <p:txBody>
          <a:bodyPr/>
          <a:lstStyle>
            <a:lvl1pPr marL="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1pPr>
            <a:lvl2pPr marL="431780" indent="0">
              <a:buNone/>
              <a:defRPr sz="1889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EBEC85-21DC-A5B7-62AC-056B48FE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5/2/2024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4D80E5-BB83-09A2-6496-345B0DD50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8ABA98-5823-110E-A18F-AD25B036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37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81746-DA2F-3502-5F63-05231F4A0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846B99-8B9D-47C3-E995-82982FF6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924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0CAF88-52D1-9F52-0EAE-BCA01C84A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1443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2CB558-7352-545D-9C0B-B1C09C41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50DCB5-39E2-BC65-FD00-AEEECACA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4AA0EB-630D-C95D-70A9-C7EE51E8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85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5D6CC-FCDA-F7DB-4877-7C1DFA5F1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344841"/>
            <a:ext cx="9935051" cy="12519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F58371-30BE-DD7F-F8D2-E053024E4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425" y="1587765"/>
            <a:ext cx="4873034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7AF33F-E64C-1C4A-23BE-F3D3A51B1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425" y="2365904"/>
            <a:ext cx="4873034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0BFF387-0AD2-4804-AD0C-FDE51A067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1443" y="1587765"/>
            <a:ext cx="4897033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5ED10AF-8FD5-25E2-BB52-4F9408A81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1443" y="2365904"/>
            <a:ext cx="4897033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03CB69C-73C0-D550-141A-662DDA55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5/2/2024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9CC4399-DF25-D443-9E4F-16EBFC709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191B934-1DC8-CC6B-F5C9-D41E4B12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06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0C458-0A33-B142-7C31-894CECDB6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D6FA200-52FC-A7B7-8DF9-CE797CF5E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5/2/2024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B96D0F-4138-6462-833C-1CAFAB1F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09DDB82-FD18-BDDA-E075-C46CC1C6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45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CD03BD-11C5-332F-887D-54C136DD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5/2/2024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52FE5ED-5815-60DD-A65B-25506E45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7D2854-8642-2273-2515-830956D4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92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687D4B-E8FC-C74F-6068-25BDE8968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40D7F2-AA48-1843-6732-FA939447D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4E5798-53B4-09CE-7007-08F7226B7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CBAD75-8A85-60A4-A425-B0BB9F80B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F73793-8466-5F4D-EDD3-0E41E132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23CA7B-4124-20FB-DB84-EF94CB67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30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FA267-9E54-0B19-4548-99A40B6E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1CCDAAB-6419-4E39-776B-B2D0ECE37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 marL="0" indent="0">
              <a:buNone/>
              <a:defRPr sz="3022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549CBD-B148-12E0-7F5A-FA8CC2BAF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C81900-7289-0F5F-9D25-D9E02472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5/2/2024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BA928F-B1C5-413D-F985-9A139BC5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CABCCC-343A-E73F-0B82-0E2AC2F6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87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BB77FB2-E1D2-A00E-3454-9BF5F4D4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5" y="344841"/>
            <a:ext cx="9935051" cy="1251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86F3A7-8917-2A22-B5C3-8812F0B4D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925" y="1724201"/>
            <a:ext cx="9935051" cy="4109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784906-3E76-5CFA-80A9-334A54129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924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7723-9AB6-4880-AA78-6BD21EBC34E1}" type="datetime1">
              <a:rPr lang="en-US" smtClean="0"/>
              <a:t>5/2/2024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52A1AE-4D60-D087-F6AF-F0DEF4E68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5636" y="6003220"/>
            <a:ext cx="3887629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173EE5-7169-8241-ADD1-E5570B78C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5223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525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  <p:sldLayoutId id="21474850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90" indent="-215890" algn="l" defTabSz="863559" rtl="0" eaLnBrk="1" latinLnBrk="0" hangingPunct="1">
        <a:lnSpc>
          <a:spcPct val="90000"/>
        </a:lnSpc>
        <a:spcBef>
          <a:spcPts val="944"/>
        </a:spcBef>
        <a:buFont typeface="Arial" panose="020B0604020202020204" pitchFamily="34" charset="0"/>
        <a:buChar char="•"/>
        <a:defRPr sz="2644" kern="1200">
          <a:solidFill>
            <a:schemeClr val="tx1"/>
          </a:solidFill>
          <a:latin typeface="+mn-lt"/>
          <a:ea typeface="+mn-ea"/>
          <a:cs typeface="+mn-cs"/>
        </a:defRPr>
      </a:lvl1pPr>
      <a:lvl2pPr marL="647670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07944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00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478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656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834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0127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0.m4a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3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5/2/2024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F8C6CF-318F-90F2-6822-CDE9842CC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284" y="51441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09" name="Rectangle 209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0" name="Rectangle 209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1" name="Rectangle 210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2" name="Rectangle 210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96BF3A-13CB-BFD5-D279-73F019D07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50" y="431800"/>
            <a:ext cx="8254999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smtClean="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5/2/2024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Rectangle 309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95" name="Freeform: Shape 309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97" name="Rectangle 309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9" name="Rectangle 309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1" name="Freeform: Shape 310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24A0FE-13D2-DB45-089D-809119200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5/2/2024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503C23-6556-8FD5-5632-8BC9D907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11</a:t>
            </a:fld>
            <a:endParaRPr lang="en-US" sz="1200"/>
          </a:p>
        </p:txBody>
      </p:sp>
      <p:sp>
        <p:nvSpPr>
          <p:cNvPr id="3103" name="Isosceles Triangle 310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5" name="Isosceles Triangle 310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1C63F6-2783-9C30-5AB3-E2D9A3554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376237"/>
            <a:ext cx="64389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EAFA0F1-5211-D90B-69CA-24FFEFDDF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850" y="431800"/>
            <a:ext cx="552919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7BE782-54C5-5153-6FB7-2E695FC9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5/2/2024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5497CE-7643-F709-2EB8-8230F24B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5/2/2024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13</a:t>
            </a:fld>
            <a:endParaRPr lang="en-US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C02758-9231-35FA-FD03-DC049F9BE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54650" y="2933700"/>
            <a:ext cx="609600" cy="609600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1AAFA9-C530-ACDA-B91C-C8D6A7776C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124" y="496669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3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5/2/2024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sz="1100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dirty="0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07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5/2/2024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15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0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5/2/2024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5/2/2024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17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35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5/2/2024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5874279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5/2/2024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0" name="Rectangle 173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: Shape 175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5874279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Afbeelding 6" descr="Afbeelding met tekst, computer, computer, Personal computer&#10;&#10;Automatisch gegenereerde beschrijving">
            <a:extLst>
              <a:ext uri="{FF2B5EF4-FFF2-40B4-BE49-F238E27FC236}">
                <a16:creationId xmlns:a16="http://schemas.microsoft.com/office/drawing/2014/main" id="{C022A7B2-61DB-0757-9C2F-D0010354C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78" y="215900"/>
            <a:ext cx="5471149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  <a:defRPr/>
              </a:pPr>
              <a:t>5/2/2024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  <a:defRPr/>
              </a:pPr>
              <a:t>2</a:t>
            </a:fld>
            <a:endParaRPr lang="en-US" sz="120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EA7710-46BB-38A2-8BD5-579AF387E5CA}"/>
              </a:ext>
            </a:extLst>
          </p:cNvPr>
          <p:cNvSpPr txBox="1"/>
          <p:nvPr/>
        </p:nvSpPr>
        <p:spPr>
          <a:xfrm>
            <a:off x="1521147" y="5548610"/>
            <a:ext cx="8457101" cy="4766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3239170" y="5786914"/>
            <a:ext cx="5472608" cy="5611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>
                <a:solidFill>
                  <a:schemeClr val="tx1"/>
                </a:solidFill>
                <a:highlight>
                  <a:srgbClr val="FFFF00"/>
                </a:highlight>
              </a:rPr>
              <a:t>By</a:t>
            </a:r>
            <a:r>
              <a:rPr lang="nl-BE" dirty="0">
                <a:solidFill>
                  <a:schemeClr val="tx1"/>
                </a:solidFill>
                <a:highlight>
                  <a:srgbClr val="FFFF00"/>
                </a:highlight>
              </a:rPr>
              <a:t> BUSSCHAERT&amp;CO   </a:t>
            </a:r>
            <a:r>
              <a:rPr lang="nl-BE" sz="2000" b="1" dirty="0">
                <a:solidFill>
                  <a:srgbClr val="FF0000"/>
                </a:solidFill>
              </a:rPr>
              <a:t>mexem </a:t>
            </a:r>
            <a:r>
              <a:rPr lang="nl-BE" sz="2000" b="1" dirty="0" err="1">
                <a:solidFill>
                  <a:srgbClr val="FF0000"/>
                </a:solidFill>
              </a:rPr>
              <a:t>be</a:t>
            </a:r>
            <a:endParaRPr lang="nl-BE" b="1" dirty="0">
              <a:solidFill>
                <a:srgbClr val="FF0000"/>
              </a:solidFill>
            </a:endParaRP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3E78922-F3DC-4931-8CA8-B39A68F47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467" y="5599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5/2/2024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20</a:t>
            </a:fld>
            <a:endParaRPr lang="en-US"/>
          </a:p>
        </p:txBody>
      </p: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0813F6-8CDB-31EA-1D04-6F84A3436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307" y="43176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4" y="2014364"/>
            <a:ext cx="2600401" cy="25587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 informatie op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657" y="6003219"/>
            <a:ext cx="1582317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1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B338CF9-E8CD-613A-D2B4-E4C2A59DF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178" y="0"/>
            <a:ext cx="7848872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AF37CBD-0404-5FE9-DA6F-1A9C2610B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4" y="4410534"/>
            <a:ext cx="4148603" cy="110849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/>
            <a:r>
              <a:rPr lang="en-US" sz="3800" b="1" dirty="0" err="1">
                <a:solidFill>
                  <a:schemeClr val="bg1"/>
                </a:solidFill>
              </a:rPr>
              <a:t>Wij</a:t>
            </a:r>
            <a:r>
              <a:rPr lang="en-US" sz="3800" b="1" dirty="0">
                <a:solidFill>
                  <a:schemeClr val="bg1"/>
                </a:solidFill>
              </a:rPr>
              <a:t> </a:t>
            </a:r>
            <a:r>
              <a:rPr lang="en-US" sz="3800" b="1" dirty="0" err="1">
                <a:solidFill>
                  <a:schemeClr val="bg1"/>
                </a:solidFill>
              </a:rPr>
              <a:t>zijn</a:t>
            </a:r>
            <a:r>
              <a:rPr lang="en-US" sz="3800" b="1" dirty="0">
                <a:solidFill>
                  <a:schemeClr val="bg1"/>
                </a:solidFill>
              </a:rPr>
              <a:t> de </a:t>
            </a:r>
            <a:r>
              <a:rPr lang="en-US" sz="3800" b="1" dirty="0" err="1">
                <a:solidFill>
                  <a:schemeClr val="bg1"/>
                </a:solidFill>
              </a:rPr>
              <a:t>goedkoopste</a:t>
            </a:r>
            <a:endParaRPr lang="en-US" sz="3800" b="1" dirty="0">
              <a:solidFill>
                <a:schemeClr val="bg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0E5CCD2-45B0-F1F9-F16F-E782F445F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8192"/>
          <a:stretch/>
        </p:blipFill>
        <p:spPr>
          <a:xfrm>
            <a:off x="20" y="10"/>
            <a:ext cx="11518880" cy="3763517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617A47-55CE-AB1D-9A80-51F048B07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449791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9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5/2/2024</a:t>
            </a:fld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423376-7719-FB93-067F-5AB71270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5211" y="440992"/>
            <a:ext cx="2489762" cy="6685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0F073CC-40D5-4B23-8DF0-9BD0A0C12F2C}" type="slidenum">
              <a:rPr lang="en-US" sz="4200">
                <a:solidFill>
                  <a:srgbClr val="FFFFFF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22</a:t>
            </a:fld>
            <a:endParaRPr lang="en-US" sz="420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332936"/>
            <a:ext cx="11518900" cy="715104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16B617E6-0C78-9329-FE3B-4518AF9D1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1489" y="4410534"/>
            <a:ext cx="5378486" cy="110849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En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onze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koersen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zijn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van de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beste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ter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wereld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in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obligaties</a:t>
            </a:r>
            <a:endParaRPr lang="en-US" sz="2300" b="1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0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5/2/2024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in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usa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goldmines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slimme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beleggers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5/2/2024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E767F2-3C63-7FF2-CC38-382A0C615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7082" y="4030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7485" y="2213694"/>
            <a:ext cx="4319587" cy="17272"/>
          </a:xfrm>
          <a:custGeom>
            <a:avLst/>
            <a:gdLst>
              <a:gd name="connsiteX0" fmla="*/ 0 w 4319587"/>
              <a:gd name="connsiteY0" fmla="*/ 0 h 17272"/>
              <a:gd name="connsiteX1" fmla="*/ 487496 w 4319587"/>
              <a:gd name="connsiteY1" fmla="*/ 0 h 17272"/>
              <a:gd name="connsiteX2" fmla="*/ 974992 w 4319587"/>
              <a:gd name="connsiteY2" fmla="*/ 0 h 17272"/>
              <a:gd name="connsiteX3" fmla="*/ 1548880 w 4319587"/>
              <a:gd name="connsiteY3" fmla="*/ 0 h 17272"/>
              <a:gd name="connsiteX4" fmla="*/ 2252356 w 4319587"/>
              <a:gd name="connsiteY4" fmla="*/ 0 h 17272"/>
              <a:gd name="connsiteX5" fmla="*/ 2783048 w 4319587"/>
              <a:gd name="connsiteY5" fmla="*/ 0 h 17272"/>
              <a:gd name="connsiteX6" fmla="*/ 3313740 w 4319587"/>
              <a:gd name="connsiteY6" fmla="*/ 0 h 17272"/>
              <a:gd name="connsiteX7" fmla="*/ 4319587 w 4319587"/>
              <a:gd name="connsiteY7" fmla="*/ 0 h 17272"/>
              <a:gd name="connsiteX8" fmla="*/ 4319587 w 4319587"/>
              <a:gd name="connsiteY8" fmla="*/ 17272 h 17272"/>
              <a:gd name="connsiteX9" fmla="*/ 3659307 w 4319587"/>
              <a:gd name="connsiteY9" fmla="*/ 17272 h 17272"/>
              <a:gd name="connsiteX10" fmla="*/ 3128615 w 4319587"/>
              <a:gd name="connsiteY10" fmla="*/ 17272 h 17272"/>
              <a:gd name="connsiteX11" fmla="*/ 2597923 w 4319587"/>
              <a:gd name="connsiteY11" fmla="*/ 17272 h 17272"/>
              <a:gd name="connsiteX12" fmla="*/ 1937643 w 4319587"/>
              <a:gd name="connsiteY12" fmla="*/ 17272 h 17272"/>
              <a:gd name="connsiteX13" fmla="*/ 1234168 w 4319587"/>
              <a:gd name="connsiteY13" fmla="*/ 17272 h 17272"/>
              <a:gd name="connsiteX14" fmla="*/ 746671 w 4319587"/>
              <a:gd name="connsiteY14" fmla="*/ 17272 h 17272"/>
              <a:gd name="connsiteX15" fmla="*/ 0 w 4319587"/>
              <a:gd name="connsiteY15" fmla="*/ 17272 h 17272"/>
              <a:gd name="connsiteX16" fmla="*/ 0 w 4319587"/>
              <a:gd name="connsiteY16" fmla="*/ 0 h 1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19587" h="17272" fill="none" extrusionOk="0">
                <a:moveTo>
                  <a:pt x="0" y="0"/>
                </a:moveTo>
                <a:cubicBezTo>
                  <a:pt x="186541" y="12979"/>
                  <a:pt x="265527" y="11376"/>
                  <a:pt x="487496" y="0"/>
                </a:cubicBezTo>
                <a:cubicBezTo>
                  <a:pt x="709465" y="-11376"/>
                  <a:pt x="803322" y="612"/>
                  <a:pt x="974992" y="0"/>
                </a:cubicBezTo>
                <a:cubicBezTo>
                  <a:pt x="1146662" y="-612"/>
                  <a:pt x="1323788" y="-17649"/>
                  <a:pt x="1548880" y="0"/>
                </a:cubicBezTo>
                <a:cubicBezTo>
                  <a:pt x="1773972" y="17649"/>
                  <a:pt x="2072534" y="-3206"/>
                  <a:pt x="2252356" y="0"/>
                </a:cubicBezTo>
                <a:cubicBezTo>
                  <a:pt x="2432178" y="3206"/>
                  <a:pt x="2617382" y="-17286"/>
                  <a:pt x="2783048" y="0"/>
                </a:cubicBezTo>
                <a:cubicBezTo>
                  <a:pt x="2948714" y="17286"/>
                  <a:pt x="3146686" y="24149"/>
                  <a:pt x="3313740" y="0"/>
                </a:cubicBezTo>
                <a:cubicBezTo>
                  <a:pt x="3480794" y="-24149"/>
                  <a:pt x="3979591" y="-47144"/>
                  <a:pt x="4319587" y="0"/>
                </a:cubicBezTo>
                <a:cubicBezTo>
                  <a:pt x="4319416" y="4009"/>
                  <a:pt x="4320413" y="10170"/>
                  <a:pt x="4319587" y="17272"/>
                </a:cubicBezTo>
                <a:cubicBezTo>
                  <a:pt x="4017565" y="36737"/>
                  <a:pt x="3850559" y="34745"/>
                  <a:pt x="3659307" y="17272"/>
                </a:cubicBezTo>
                <a:cubicBezTo>
                  <a:pt x="3468055" y="-201"/>
                  <a:pt x="3301609" y="43689"/>
                  <a:pt x="3128615" y="17272"/>
                </a:cubicBezTo>
                <a:cubicBezTo>
                  <a:pt x="2955621" y="-9145"/>
                  <a:pt x="2856805" y="2722"/>
                  <a:pt x="2597923" y="17272"/>
                </a:cubicBezTo>
                <a:cubicBezTo>
                  <a:pt x="2339041" y="31822"/>
                  <a:pt x="2217406" y="31101"/>
                  <a:pt x="1937643" y="17272"/>
                </a:cubicBezTo>
                <a:cubicBezTo>
                  <a:pt x="1657880" y="3443"/>
                  <a:pt x="1414567" y="45816"/>
                  <a:pt x="1234168" y="17272"/>
                </a:cubicBezTo>
                <a:cubicBezTo>
                  <a:pt x="1053770" y="-11272"/>
                  <a:pt x="972760" y="25121"/>
                  <a:pt x="746671" y="17272"/>
                </a:cubicBezTo>
                <a:cubicBezTo>
                  <a:pt x="520582" y="9423"/>
                  <a:pt x="332941" y="-7494"/>
                  <a:pt x="0" y="17272"/>
                </a:cubicBezTo>
                <a:cubicBezTo>
                  <a:pt x="-280" y="11070"/>
                  <a:pt x="-761" y="6203"/>
                  <a:pt x="0" y="0"/>
                </a:cubicBezTo>
                <a:close/>
              </a:path>
              <a:path w="4319587" h="17272" stroke="0" extrusionOk="0">
                <a:moveTo>
                  <a:pt x="0" y="0"/>
                </a:moveTo>
                <a:cubicBezTo>
                  <a:pt x="201619" y="-15754"/>
                  <a:pt x="328912" y="-6482"/>
                  <a:pt x="530692" y="0"/>
                </a:cubicBezTo>
                <a:cubicBezTo>
                  <a:pt x="732472" y="6482"/>
                  <a:pt x="789284" y="-6537"/>
                  <a:pt x="1018188" y="0"/>
                </a:cubicBezTo>
                <a:cubicBezTo>
                  <a:pt x="1247092" y="6537"/>
                  <a:pt x="1412079" y="19341"/>
                  <a:pt x="1548880" y="0"/>
                </a:cubicBezTo>
                <a:cubicBezTo>
                  <a:pt x="1685681" y="-19341"/>
                  <a:pt x="1911277" y="20210"/>
                  <a:pt x="2165964" y="0"/>
                </a:cubicBezTo>
                <a:cubicBezTo>
                  <a:pt x="2420651" y="-20210"/>
                  <a:pt x="2581163" y="21530"/>
                  <a:pt x="2826244" y="0"/>
                </a:cubicBezTo>
                <a:cubicBezTo>
                  <a:pt x="3071325" y="-21530"/>
                  <a:pt x="3240078" y="-9644"/>
                  <a:pt x="3529720" y="0"/>
                </a:cubicBezTo>
                <a:cubicBezTo>
                  <a:pt x="3819362" y="9644"/>
                  <a:pt x="4156089" y="-4058"/>
                  <a:pt x="4319587" y="0"/>
                </a:cubicBezTo>
                <a:cubicBezTo>
                  <a:pt x="4320402" y="4974"/>
                  <a:pt x="4319642" y="9661"/>
                  <a:pt x="4319587" y="17272"/>
                </a:cubicBezTo>
                <a:cubicBezTo>
                  <a:pt x="4057082" y="-11970"/>
                  <a:pt x="3922616" y="-12394"/>
                  <a:pt x="3659307" y="17272"/>
                </a:cubicBezTo>
                <a:cubicBezTo>
                  <a:pt x="3395998" y="46938"/>
                  <a:pt x="3128902" y="-14359"/>
                  <a:pt x="2955832" y="17272"/>
                </a:cubicBezTo>
                <a:cubicBezTo>
                  <a:pt x="2782762" y="48903"/>
                  <a:pt x="2527547" y="35533"/>
                  <a:pt x="2252356" y="17272"/>
                </a:cubicBezTo>
                <a:cubicBezTo>
                  <a:pt x="1977165" y="-989"/>
                  <a:pt x="1981456" y="12042"/>
                  <a:pt x="1764860" y="17272"/>
                </a:cubicBezTo>
                <a:cubicBezTo>
                  <a:pt x="1548264" y="22502"/>
                  <a:pt x="1416425" y="19445"/>
                  <a:pt x="1104580" y="17272"/>
                </a:cubicBezTo>
                <a:cubicBezTo>
                  <a:pt x="792735" y="15099"/>
                  <a:pt x="790399" y="34464"/>
                  <a:pt x="530692" y="17272"/>
                </a:cubicBezTo>
                <a:cubicBezTo>
                  <a:pt x="270985" y="80"/>
                  <a:pt x="129289" y="2987"/>
                  <a:pt x="0" y="17272"/>
                </a:cubicBezTo>
                <a:cubicBezTo>
                  <a:pt x="-301" y="11226"/>
                  <a:pt x="305" y="828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25</a:t>
            </a:fld>
            <a:endParaRPr lang="en-US" sz="12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59A2766-FE69-9583-9FE0-9B7E0E01A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" y="-73868"/>
            <a:ext cx="11514667" cy="734481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875529E-83B1-AF2E-B81B-B24D84C11B86}"/>
              </a:ext>
            </a:extLst>
          </p:cNvPr>
          <p:cNvSpPr txBox="1"/>
          <p:nvPr/>
        </p:nvSpPr>
        <p:spPr>
          <a:xfrm>
            <a:off x="574874" y="79394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highlight>
                  <a:srgbClr val="FFFF00"/>
                </a:highlight>
              </a:rPr>
              <a:t>Sinds 10 april  zijn wij geen koper meer maar eerder verkoper</a:t>
            </a: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9E7EAF-D9C5-A74E-AA51-5679FFFAD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3306" y="1726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5/2/2024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1EF27ED-3A03-25A6-AF27-A288FE0FD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3845820-DC56-4500-4348-2F18D27C1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" y="-73868"/>
            <a:ext cx="11514667" cy="7344816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8FF5332-2F55-3A1F-ECA4-888EC4D68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874" y="4894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5/2/2024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A2A4BAE-1CE6-7DB5-F716-406831ABB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CDE751-090A-B7E9-B006-AD9153709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17884"/>
            <a:ext cx="11514667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8085" y="1338084"/>
            <a:ext cx="6493828" cy="381766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48989" y="2511968"/>
            <a:ext cx="4113617" cy="38156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14497" y="1546459"/>
            <a:ext cx="6476596" cy="3383678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05260" y="1133863"/>
            <a:ext cx="4541174" cy="3862938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5/2/2024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6A7FF13-799F-D9F0-D2AF-CDB71158A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02391" cy="6477000"/>
          </a:xfrm>
          <a:prstGeom prst="rect">
            <a:avLst/>
          </a:prstGeom>
          <a:solidFill>
            <a:srgbClr val="3D6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0819" y="6003219"/>
            <a:ext cx="1398724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5/2/2024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5836" y="6003219"/>
            <a:ext cx="52909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597A1D9-31B1-529E-C5FF-3F6463AAD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49932"/>
            <a:ext cx="11514667" cy="82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8085" y="1338084"/>
            <a:ext cx="6493828" cy="381766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48989" y="2511968"/>
            <a:ext cx="4113617" cy="38156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14497" y="1546459"/>
            <a:ext cx="6476596" cy="3383678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05260" y="1133863"/>
            <a:ext cx="4541174" cy="3862938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623601" y="2613377"/>
            <a:ext cx="2721782" cy="2901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24 mei woensdag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856" y="644306"/>
            <a:ext cx="6826826" cy="518838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5/2/2024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A760A87-9BD5-82BD-6A19-2997E247BFAC}"/>
              </a:ext>
            </a:extLst>
          </p:cNvPr>
          <p:cNvSpPr txBox="1"/>
          <p:nvPr/>
        </p:nvSpPr>
        <p:spPr>
          <a:xfrm>
            <a:off x="8491479" y="381456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highlight>
                  <a:srgbClr val="FFFF00"/>
                </a:highlight>
              </a:rPr>
              <a:t>24 mei woensdag</a:t>
            </a: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611F890-FD49-E42F-D490-25B44C5E2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523" y="5772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5/2/2024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F2E40B5-A679-20B4-4B14-84C7BE37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EF77E06-B3D5-B1D7-F833-0FF7D9BA3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24578"/>
            <a:ext cx="11518900" cy="69563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950761"/>
            <a:ext cx="115189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94026"/>
            <a:ext cx="115189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5/2/2024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939CDBF-4D6A-DAD6-595F-EA901E3E4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0632775-BC7A-E647-C4F0-E4FF3425F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49931"/>
            <a:ext cx="11514667" cy="792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5/2/2024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3EAACA2-87DF-16BD-544C-C49D3024E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009972"/>
            <a:ext cx="11514667" cy="82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271795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4796" y="1655862"/>
            <a:ext cx="4009308" cy="17272"/>
          </a:xfrm>
          <a:custGeom>
            <a:avLst/>
            <a:gdLst>
              <a:gd name="connsiteX0" fmla="*/ 0 w 4009308"/>
              <a:gd name="connsiteY0" fmla="*/ 0 h 17272"/>
              <a:gd name="connsiteX1" fmla="*/ 748404 w 4009308"/>
              <a:gd name="connsiteY1" fmla="*/ 0 h 17272"/>
              <a:gd name="connsiteX2" fmla="*/ 1456715 w 4009308"/>
              <a:gd name="connsiteY2" fmla="*/ 0 h 17272"/>
              <a:gd name="connsiteX3" fmla="*/ 2165026 w 4009308"/>
              <a:gd name="connsiteY3" fmla="*/ 0 h 17272"/>
              <a:gd name="connsiteX4" fmla="*/ 2712965 w 4009308"/>
              <a:gd name="connsiteY4" fmla="*/ 0 h 17272"/>
              <a:gd name="connsiteX5" fmla="*/ 3300997 w 4009308"/>
              <a:gd name="connsiteY5" fmla="*/ 0 h 17272"/>
              <a:gd name="connsiteX6" fmla="*/ 4009308 w 4009308"/>
              <a:gd name="connsiteY6" fmla="*/ 0 h 17272"/>
              <a:gd name="connsiteX7" fmla="*/ 4009308 w 4009308"/>
              <a:gd name="connsiteY7" fmla="*/ 17272 h 17272"/>
              <a:gd name="connsiteX8" fmla="*/ 3341090 w 4009308"/>
              <a:gd name="connsiteY8" fmla="*/ 17272 h 17272"/>
              <a:gd name="connsiteX9" fmla="*/ 2793151 w 4009308"/>
              <a:gd name="connsiteY9" fmla="*/ 17272 h 17272"/>
              <a:gd name="connsiteX10" fmla="*/ 2245212 w 4009308"/>
              <a:gd name="connsiteY10" fmla="*/ 17272 h 17272"/>
              <a:gd name="connsiteX11" fmla="*/ 1536901 w 4009308"/>
              <a:gd name="connsiteY11" fmla="*/ 17272 h 17272"/>
              <a:gd name="connsiteX12" fmla="*/ 948870 w 4009308"/>
              <a:gd name="connsiteY12" fmla="*/ 17272 h 17272"/>
              <a:gd name="connsiteX13" fmla="*/ 0 w 4009308"/>
              <a:gd name="connsiteY13" fmla="*/ 17272 h 17272"/>
              <a:gd name="connsiteX14" fmla="*/ 0 w 4009308"/>
              <a:gd name="connsiteY14" fmla="*/ 0 h 1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09308" h="17272" fill="none" extrusionOk="0">
                <a:moveTo>
                  <a:pt x="0" y="0"/>
                </a:moveTo>
                <a:cubicBezTo>
                  <a:pt x="335603" y="-11262"/>
                  <a:pt x="417879" y="34680"/>
                  <a:pt x="748404" y="0"/>
                </a:cubicBezTo>
                <a:cubicBezTo>
                  <a:pt x="1078929" y="-34680"/>
                  <a:pt x="1202062" y="-17843"/>
                  <a:pt x="1456715" y="0"/>
                </a:cubicBezTo>
                <a:cubicBezTo>
                  <a:pt x="1711368" y="17843"/>
                  <a:pt x="1943221" y="-7972"/>
                  <a:pt x="2165026" y="0"/>
                </a:cubicBezTo>
                <a:cubicBezTo>
                  <a:pt x="2386831" y="7972"/>
                  <a:pt x="2486088" y="19925"/>
                  <a:pt x="2712965" y="0"/>
                </a:cubicBezTo>
                <a:cubicBezTo>
                  <a:pt x="2939842" y="-19925"/>
                  <a:pt x="3101071" y="-5341"/>
                  <a:pt x="3300997" y="0"/>
                </a:cubicBezTo>
                <a:cubicBezTo>
                  <a:pt x="3500923" y="5341"/>
                  <a:pt x="3685488" y="-8619"/>
                  <a:pt x="4009308" y="0"/>
                </a:cubicBezTo>
                <a:cubicBezTo>
                  <a:pt x="4009062" y="4817"/>
                  <a:pt x="4009874" y="9659"/>
                  <a:pt x="4009308" y="17272"/>
                </a:cubicBezTo>
                <a:cubicBezTo>
                  <a:pt x="3800673" y="32988"/>
                  <a:pt x="3481655" y="46614"/>
                  <a:pt x="3341090" y="17272"/>
                </a:cubicBezTo>
                <a:cubicBezTo>
                  <a:pt x="3200525" y="-12070"/>
                  <a:pt x="3019352" y="42930"/>
                  <a:pt x="2793151" y="17272"/>
                </a:cubicBezTo>
                <a:cubicBezTo>
                  <a:pt x="2566950" y="-8386"/>
                  <a:pt x="2517080" y="3883"/>
                  <a:pt x="2245212" y="17272"/>
                </a:cubicBezTo>
                <a:cubicBezTo>
                  <a:pt x="1973344" y="30661"/>
                  <a:pt x="1730194" y="15528"/>
                  <a:pt x="1536901" y="17272"/>
                </a:cubicBezTo>
                <a:cubicBezTo>
                  <a:pt x="1343608" y="19016"/>
                  <a:pt x="1116264" y="26349"/>
                  <a:pt x="948870" y="17272"/>
                </a:cubicBezTo>
                <a:cubicBezTo>
                  <a:pt x="781476" y="8195"/>
                  <a:pt x="263656" y="-8652"/>
                  <a:pt x="0" y="17272"/>
                </a:cubicBezTo>
                <a:cubicBezTo>
                  <a:pt x="632" y="9426"/>
                  <a:pt x="774" y="5995"/>
                  <a:pt x="0" y="0"/>
                </a:cubicBezTo>
                <a:close/>
              </a:path>
              <a:path w="4009308" h="17272" stroke="0" extrusionOk="0">
                <a:moveTo>
                  <a:pt x="0" y="0"/>
                </a:moveTo>
                <a:cubicBezTo>
                  <a:pt x="222962" y="-19719"/>
                  <a:pt x="350237" y="11788"/>
                  <a:pt x="628125" y="0"/>
                </a:cubicBezTo>
                <a:cubicBezTo>
                  <a:pt x="906014" y="-11788"/>
                  <a:pt x="905703" y="-11628"/>
                  <a:pt x="1176064" y="0"/>
                </a:cubicBezTo>
                <a:cubicBezTo>
                  <a:pt x="1446425" y="11628"/>
                  <a:pt x="1697829" y="12776"/>
                  <a:pt x="1924468" y="0"/>
                </a:cubicBezTo>
                <a:cubicBezTo>
                  <a:pt x="2151107" y="-12776"/>
                  <a:pt x="2397039" y="-19718"/>
                  <a:pt x="2552593" y="0"/>
                </a:cubicBezTo>
                <a:cubicBezTo>
                  <a:pt x="2708148" y="19718"/>
                  <a:pt x="2907506" y="587"/>
                  <a:pt x="3180718" y="0"/>
                </a:cubicBezTo>
                <a:cubicBezTo>
                  <a:pt x="3453931" y="-587"/>
                  <a:pt x="3624719" y="22433"/>
                  <a:pt x="4009308" y="0"/>
                </a:cubicBezTo>
                <a:cubicBezTo>
                  <a:pt x="4009985" y="6708"/>
                  <a:pt x="4009528" y="13628"/>
                  <a:pt x="4009308" y="17272"/>
                </a:cubicBezTo>
                <a:cubicBezTo>
                  <a:pt x="3797157" y="25915"/>
                  <a:pt x="3672491" y="-987"/>
                  <a:pt x="3341090" y="17272"/>
                </a:cubicBezTo>
                <a:cubicBezTo>
                  <a:pt x="3009689" y="35531"/>
                  <a:pt x="2907213" y="21268"/>
                  <a:pt x="2793151" y="17272"/>
                </a:cubicBezTo>
                <a:cubicBezTo>
                  <a:pt x="2679089" y="13276"/>
                  <a:pt x="2358927" y="2614"/>
                  <a:pt x="2124933" y="17272"/>
                </a:cubicBezTo>
                <a:cubicBezTo>
                  <a:pt x="1890939" y="31930"/>
                  <a:pt x="1620920" y="39540"/>
                  <a:pt x="1456715" y="17272"/>
                </a:cubicBezTo>
                <a:cubicBezTo>
                  <a:pt x="1292510" y="-4996"/>
                  <a:pt x="1058979" y="12785"/>
                  <a:pt x="828590" y="17272"/>
                </a:cubicBezTo>
                <a:cubicBezTo>
                  <a:pt x="598202" y="21759"/>
                  <a:pt x="283960" y="52533"/>
                  <a:pt x="0" y="17272"/>
                </a:cubicBezTo>
                <a:cubicBezTo>
                  <a:pt x="216" y="13638"/>
                  <a:pt x="332" y="81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33</a:t>
            </a:fld>
            <a:endParaRPr lang="en-US" sz="120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A5E8B89-72A5-CEF3-8B77-31BB63C4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E72683B-57C2-1F2D-55D1-239A07385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CAF404-5AA2-66CF-6438-DD32A950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5/2/2024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36CB1E7-8C54-9EC7-F50F-0ACE45F56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FD6B714-92DF-482A-D6A4-6EC7B378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5028750-18F9-B28E-6068-6536D180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21940"/>
            <a:ext cx="11514667" cy="82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137E0-1BA1-BC58-3A50-614AA2D3B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01643E-784D-508C-B77F-252369FC6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D0D10E-F0EB-25BD-47B5-13964B5C9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5/2/2024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145287-B793-1D4E-8A91-504F4F8A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35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BC9454F-E4A6-517A-DD51-7486C5912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4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6E68F9-E342-2981-F918-169EB6D60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CDCCB09-13E3-C3E4-D638-53C33C560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2949D3-D040-EFFD-1CAF-D78143F87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5/2/2024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699260E-9810-5AFE-DFA5-0BBBF50A0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36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102E329-80FA-C274-9862-2506B4FB4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" y="-361900"/>
            <a:ext cx="11514667" cy="777686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37B3CFB-0577-DDE2-10C6-689AD36905EF}"/>
              </a:ext>
            </a:extLst>
          </p:cNvPr>
          <p:cNvSpPr txBox="1"/>
          <p:nvPr/>
        </p:nvSpPr>
        <p:spPr>
          <a:xfrm>
            <a:off x="6407522" y="86223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highlight>
                  <a:srgbClr val="FFFF00"/>
                </a:highlight>
              </a:rPr>
              <a:t>Verkopen en beter kopen</a:t>
            </a: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240EE8-94A0-D550-1DB0-1855B517A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874" y="4909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899" cy="647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4898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3534" y="521296"/>
            <a:ext cx="10391831" cy="50999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3534" y="5978115"/>
            <a:ext cx="10392927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5/2/2024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37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131834" y="1590484"/>
            <a:ext cx="808586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70000€</a:t>
            </a:r>
            <a:endParaRPr lang="nl-NL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F17EE4-847B-7C81-33B5-0ED5260B0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4323" y="4420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-1416"/>
            <a:ext cx="11518899" cy="6476999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379" y="-1416"/>
            <a:ext cx="7671644" cy="6477000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8760" y="-2833"/>
            <a:ext cx="11527653" cy="6478417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116" y="0"/>
            <a:ext cx="11071162" cy="6477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55" y="530025"/>
            <a:ext cx="9384324" cy="110121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500">
                <a:solidFill>
                  <a:srgbClr val="FFFFFF"/>
                </a:solidFill>
              </a:rPr>
              <a:t>Aan en verkoop goud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2727877"/>
            <a:ext cx="11530065" cy="374770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56D3EF-1F88-1218-3781-956C2413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1550082"/>
            <a:ext cx="3688617" cy="4392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75" y="1631243"/>
            <a:ext cx="6984846" cy="391151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6078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5/2/2024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6078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5/2/2024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39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824849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5/2/2024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C20CD0-9319-5975-1CE1-1DCBE33E0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372" y="562625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53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5/2/2024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763" y="2430769"/>
            <a:ext cx="3075387" cy="17272"/>
          </a:xfrm>
          <a:custGeom>
            <a:avLst/>
            <a:gdLst>
              <a:gd name="connsiteX0" fmla="*/ 0 w 3075387"/>
              <a:gd name="connsiteY0" fmla="*/ 0 h 17272"/>
              <a:gd name="connsiteX1" fmla="*/ 584324 w 3075387"/>
              <a:gd name="connsiteY1" fmla="*/ 0 h 17272"/>
              <a:gd name="connsiteX2" fmla="*/ 1199401 w 3075387"/>
              <a:gd name="connsiteY2" fmla="*/ 0 h 17272"/>
              <a:gd name="connsiteX3" fmla="*/ 1845232 w 3075387"/>
              <a:gd name="connsiteY3" fmla="*/ 0 h 17272"/>
              <a:gd name="connsiteX4" fmla="*/ 2491063 w 3075387"/>
              <a:gd name="connsiteY4" fmla="*/ 0 h 17272"/>
              <a:gd name="connsiteX5" fmla="*/ 3075387 w 3075387"/>
              <a:gd name="connsiteY5" fmla="*/ 0 h 17272"/>
              <a:gd name="connsiteX6" fmla="*/ 3075387 w 3075387"/>
              <a:gd name="connsiteY6" fmla="*/ 17272 h 17272"/>
              <a:gd name="connsiteX7" fmla="*/ 2398802 w 3075387"/>
              <a:gd name="connsiteY7" fmla="*/ 17272 h 17272"/>
              <a:gd name="connsiteX8" fmla="*/ 1722217 w 3075387"/>
              <a:gd name="connsiteY8" fmla="*/ 17272 h 17272"/>
              <a:gd name="connsiteX9" fmla="*/ 1107139 w 3075387"/>
              <a:gd name="connsiteY9" fmla="*/ 17272 h 17272"/>
              <a:gd name="connsiteX10" fmla="*/ 0 w 3075387"/>
              <a:gd name="connsiteY10" fmla="*/ 17272 h 17272"/>
              <a:gd name="connsiteX11" fmla="*/ 0 w 3075387"/>
              <a:gd name="connsiteY11" fmla="*/ 0 h 1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75387" h="17272" fill="none" extrusionOk="0">
                <a:moveTo>
                  <a:pt x="0" y="0"/>
                </a:moveTo>
                <a:cubicBezTo>
                  <a:pt x="204195" y="-6926"/>
                  <a:pt x="365136" y="-19562"/>
                  <a:pt x="584324" y="0"/>
                </a:cubicBezTo>
                <a:cubicBezTo>
                  <a:pt x="803512" y="19562"/>
                  <a:pt x="1036233" y="15336"/>
                  <a:pt x="1199401" y="0"/>
                </a:cubicBezTo>
                <a:cubicBezTo>
                  <a:pt x="1362569" y="-15336"/>
                  <a:pt x="1614839" y="5859"/>
                  <a:pt x="1845232" y="0"/>
                </a:cubicBezTo>
                <a:cubicBezTo>
                  <a:pt x="2075625" y="-5859"/>
                  <a:pt x="2247706" y="-23889"/>
                  <a:pt x="2491063" y="0"/>
                </a:cubicBezTo>
                <a:cubicBezTo>
                  <a:pt x="2734420" y="23889"/>
                  <a:pt x="2916904" y="-1601"/>
                  <a:pt x="3075387" y="0"/>
                </a:cubicBezTo>
                <a:cubicBezTo>
                  <a:pt x="3075643" y="7982"/>
                  <a:pt x="3075330" y="9486"/>
                  <a:pt x="3075387" y="17272"/>
                </a:cubicBezTo>
                <a:cubicBezTo>
                  <a:pt x="2869660" y="34509"/>
                  <a:pt x="2637822" y="-8532"/>
                  <a:pt x="2398802" y="17272"/>
                </a:cubicBezTo>
                <a:cubicBezTo>
                  <a:pt x="2159783" y="43076"/>
                  <a:pt x="1871079" y="-1891"/>
                  <a:pt x="1722217" y="17272"/>
                </a:cubicBezTo>
                <a:cubicBezTo>
                  <a:pt x="1573356" y="36435"/>
                  <a:pt x="1277427" y="9342"/>
                  <a:pt x="1107139" y="17272"/>
                </a:cubicBezTo>
                <a:cubicBezTo>
                  <a:pt x="936851" y="25202"/>
                  <a:pt x="297402" y="21679"/>
                  <a:pt x="0" y="17272"/>
                </a:cubicBezTo>
                <a:cubicBezTo>
                  <a:pt x="-605" y="9938"/>
                  <a:pt x="51" y="7331"/>
                  <a:pt x="0" y="0"/>
                </a:cubicBezTo>
                <a:close/>
              </a:path>
              <a:path w="3075387" h="17272" stroke="0" extrusionOk="0">
                <a:moveTo>
                  <a:pt x="0" y="0"/>
                </a:moveTo>
                <a:cubicBezTo>
                  <a:pt x="268220" y="-25641"/>
                  <a:pt x="460490" y="-10445"/>
                  <a:pt x="584324" y="0"/>
                </a:cubicBezTo>
                <a:cubicBezTo>
                  <a:pt x="708158" y="10445"/>
                  <a:pt x="963156" y="24012"/>
                  <a:pt x="1107139" y="0"/>
                </a:cubicBezTo>
                <a:cubicBezTo>
                  <a:pt x="1251122" y="-24012"/>
                  <a:pt x="1515045" y="26037"/>
                  <a:pt x="1783724" y="0"/>
                </a:cubicBezTo>
                <a:cubicBezTo>
                  <a:pt x="2052403" y="-26037"/>
                  <a:pt x="2241927" y="25900"/>
                  <a:pt x="2368048" y="0"/>
                </a:cubicBezTo>
                <a:cubicBezTo>
                  <a:pt x="2494169" y="-25900"/>
                  <a:pt x="2767642" y="-5405"/>
                  <a:pt x="3075387" y="0"/>
                </a:cubicBezTo>
                <a:cubicBezTo>
                  <a:pt x="3074971" y="6906"/>
                  <a:pt x="3075517" y="10726"/>
                  <a:pt x="3075387" y="17272"/>
                </a:cubicBezTo>
                <a:cubicBezTo>
                  <a:pt x="2806961" y="8781"/>
                  <a:pt x="2763486" y="-12358"/>
                  <a:pt x="2460310" y="17272"/>
                </a:cubicBezTo>
                <a:cubicBezTo>
                  <a:pt x="2157134" y="46902"/>
                  <a:pt x="2077705" y="30114"/>
                  <a:pt x="1783724" y="17272"/>
                </a:cubicBezTo>
                <a:cubicBezTo>
                  <a:pt x="1489743" y="4430"/>
                  <a:pt x="1414051" y="19713"/>
                  <a:pt x="1260909" y="17272"/>
                </a:cubicBezTo>
                <a:cubicBezTo>
                  <a:pt x="1107768" y="14831"/>
                  <a:pt x="873170" y="8938"/>
                  <a:pt x="645831" y="17272"/>
                </a:cubicBezTo>
                <a:cubicBezTo>
                  <a:pt x="418492" y="25606"/>
                  <a:pt x="261584" y="33669"/>
                  <a:pt x="0" y="17272"/>
                </a:cubicBezTo>
                <a:cubicBezTo>
                  <a:pt x="81" y="9903"/>
                  <a:pt x="117" y="438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B464D57-B0CB-7569-63FF-84BF4361B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115" y="907679"/>
            <a:ext cx="6483643" cy="526796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5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1510978" y="-71246"/>
            <a:ext cx="9062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=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interactive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broker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E76CE21-A53B-9212-5DA7-E435025604FB}"/>
              </a:ext>
            </a:extLst>
          </p:cNvPr>
          <p:cNvSpPr txBox="1"/>
          <p:nvPr/>
        </p:nvSpPr>
        <p:spPr>
          <a:xfrm>
            <a:off x="8783786" y="2158380"/>
            <a:ext cx="792088" cy="401725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9060212-0B13-765D-2D17-020CC4F6BB43}"/>
              </a:ext>
            </a:extLst>
          </p:cNvPr>
          <p:cNvSpPr txBox="1"/>
          <p:nvPr/>
        </p:nvSpPr>
        <p:spPr>
          <a:xfrm>
            <a:off x="1871018" y="2734444"/>
            <a:ext cx="72698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BE" sz="4000" dirty="0"/>
              <a:t>1</a:t>
            </a:r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67FB3A51-4A2A-416F-0D6B-7B1B91210B5C}"/>
              </a:ext>
            </a:extLst>
          </p:cNvPr>
          <p:cNvSpPr/>
          <p:nvPr/>
        </p:nvSpPr>
        <p:spPr>
          <a:xfrm>
            <a:off x="2597999" y="3079284"/>
            <a:ext cx="288032" cy="1592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17AAFA-CE5F-83B1-4C4F-71C2FB591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158" y="5212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742" y="2443272"/>
            <a:ext cx="3282886" cy="17272"/>
          </a:xfrm>
          <a:custGeom>
            <a:avLst/>
            <a:gdLst>
              <a:gd name="connsiteX0" fmla="*/ 0 w 3282886"/>
              <a:gd name="connsiteY0" fmla="*/ 0 h 17272"/>
              <a:gd name="connsiteX1" fmla="*/ 656577 w 3282886"/>
              <a:gd name="connsiteY1" fmla="*/ 0 h 17272"/>
              <a:gd name="connsiteX2" fmla="*/ 1280326 w 3282886"/>
              <a:gd name="connsiteY2" fmla="*/ 0 h 17272"/>
              <a:gd name="connsiteX3" fmla="*/ 1904074 w 3282886"/>
              <a:gd name="connsiteY3" fmla="*/ 0 h 17272"/>
              <a:gd name="connsiteX4" fmla="*/ 2626309 w 3282886"/>
              <a:gd name="connsiteY4" fmla="*/ 0 h 17272"/>
              <a:gd name="connsiteX5" fmla="*/ 3282886 w 3282886"/>
              <a:gd name="connsiteY5" fmla="*/ 0 h 17272"/>
              <a:gd name="connsiteX6" fmla="*/ 3282886 w 3282886"/>
              <a:gd name="connsiteY6" fmla="*/ 17272 h 17272"/>
              <a:gd name="connsiteX7" fmla="*/ 2626309 w 3282886"/>
              <a:gd name="connsiteY7" fmla="*/ 17272 h 17272"/>
              <a:gd name="connsiteX8" fmla="*/ 2068218 w 3282886"/>
              <a:gd name="connsiteY8" fmla="*/ 17272 h 17272"/>
              <a:gd name="connsiteX9" fmla="*/ 1444470 w 3282886"/>
              <a:gd name="connsiteY9" fmla="*/ 17272 h 17272"/>
              <a:gd name="connsiteX10" fmla="*/ 820722 w 3282886"/>
              <a:gd name="connsiteY10" fmla="*/ 17272 h 17272"/>
              <a:gd name="connsiteX11" fmla="*/ 0 w 3282886"/>
              <a:gd name="connsiteY11" fmla="*/ 17272 h 17272"/>
              <a:gd name="connsiteX12" fmla="*/ 0 w 3282886"/>
              <a:gd name="connsiteY12" fmla="*/ 0 h 17272"/>
              <a:gd name="connsiteX0" fmla="*/ 0 w 3282886"/>
              <a:gd name="connsiteY0" fmla="*/ 0 h 17272"/>
              <a:gd name="connsiteX1" fmla="*/ 590919 w 3282886"/>
              <a:gd name="connsiteY1" fmla="*/ 0 h 17272"/>
              <a:gd name="connsiteX2" fmla="*/ 1313154 w 3282886"/>
              <a:gd name="connsiteY2" fmla="*/ 0 h 17272"/>
              <a:gd name="connsiteX3" fmla="*/ 1871245 w 3282886"/>
              <a:gd name="connsiteY3" fmla="*/ 0 h 17272"/>
              <a:gd name="connsiteX4" fmla="*/ 2429336 w 3282886"/>
              <a:gd name="connsiteY4" fmla="*/ 0 h 17272"/>
              <a:gd name="connsiteX5" fmla="*/ 3282886 w 3282886"/>
              <a:gd name="connsiteY5" fmla="*/ 0 h 17272"/>
              <a:gd name="connsiteX6" fmla="*/ 3282886 w 3282886"/>
              <a:gd name="connsiteY6" fmla="*/ 17272 h 17272"/>
              <a:gd name="connsiteX7" fmla="*/ 2659138 w 3282886"/>
              <a:gd name="connsiteY7" fmla="*/ 17272 h 17272"/>
              <a:gd name="connsiteX8" fmla="*/ 2035389 w 3282886"/>
              <a:gd name="connsiteY8" fmla="*/ 17272 h 17272"/>
              <a:gd name="connsiteX9" fmla="*/ 1411641 w 3282886"/>
              <a:gd name="connsiteY9" fmla="*/ 17272 h 17272"/>
              <a:gd name="connsiteX10" fmla="*/ 689406 w 3282886"/>
              <a:gd name="connsiteY10" fmla="*/ 17272 h 17272"/>
              <a:gd name="connsiteX11" fmla="*/ 0 w 3282886"/>
              <a:gd name="connsiteY11" fmla="*/ 17272 h 17272"/>
              <a:gd name="connsiteX12" fmla="*/ 0 w 3282886"/>
              <a:gd name="connsiteY12" fmla="*/ 0 h 1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2886" h="17272" fill="none" extrusionOk="0">
                <a:moveTo>
                  <a:pt x="0" y="0"/>
                </a:moveTo>
                <a:cubicBezTo>
                  <a:pt x="147035" y="-2557"/>
                  <a:pt x="381072" y="-40795"/>
                  <a:pt x="656577" y="0"/>
                </a:cubicBezTo>
                <a:cubicBezTo>
                  <a:pt x="891074" y="-6695"/>
                  <a:pt x="1063979" y="-2221"/>
                  <a:pt x="1280326" y="0"/>
                </a:cubicBezTo>
                <a:cubicBezTo>
                  <a:pt x="1496860" y="-14627"/>
                  <a:pt x="1608538" y="-23872"/>
                  <a:pt x="1904074" y="0"/>
                </a:cubicBezTo>
                <a:cubicBezTo>
                  <a:pt x="2210875" y="26010"/>
                  <a:pt x="2476760" y="3705"/>
                  <a:pt x="2626309" y="0"/>
                </a:cubicBezTo>
                <a:cubicBezTo>
                  <a:pt x="2797723" y="23981"/>
                  <a:pt x="2971333" y="-12697"/>
                  <a:pt x="3282886" y="0"/>
                </a:cubicBezTo>
                <a:cubicBezTo>
                  <a:pt x="3283605" y="6116"/>
                  <a:pt x="3281367" y="12218"/>
                  <a:pt x="3282886" y="17272"/>
                </a:cubicBezTo>
                <a:cubicBezTo>
                  <a:pt x="3043644" y="4826"/>
                  <a:pt x="2873139" y="50995"/>
                  <a:pt x="2626309" y="17272"/>
                </a:cubicBezTo>
                <a:cubicBezTo>
                  <a:pt x="2363820" y="11223"/>
                  <a:pt x="2319589" y="24434"/>
                  <a:pt x="2068218" y="17272"/>
                </a:cubicBezTo>
                <a:cubicBezTo>
                  <a:pt x="1842468" y="24992"/>
                  <a:pt x="1621101" y="9976"/>
                  <a:pt x="1444470" y="17272"/>
                </a:cubicBezTo>
                <a:cubicBezTo>
                  <a:pt x="1245464" y="-9954"/>
                  <a:pt x="1011739" y="2618"/>
                  <a:pt x="820722" y="17272"/>
                </a:cubicBezTo>
                <a:cubicBezTo>
                  <a:pt x="599968" y="59943"/>
                  <a:pt x="349760" y="-14869"/>
                  <a:pt x="0" y="17272"/>
                </a:cubicBezTo>
                <a:cubicBezTo>
                  <a:pt x="-952" y="10569"/>
                  <a:pt x="1008" y="6972"/>
                  <a:pt x="0" y="0"/>
                </a:cubicBezTo>
                <a:close/>
              </a:path>
              <a:path w="3282886" h="17272" stroke="0" extrusionOk="0">
                <a:moveTo>
                  <a:pt x="0" y="0"/>
                </a:moveTo>
                <a:cubicBezTo>
                  <a:pt x="261610" y="1086"/>
                  <a:pt x="389444" y="2965"/>
                  <a:pt x="590919" y="0"/>
                </a:cubicBezTo>
                <a:cubicBezTo>
                  <a:pt x="796099" y="12463"/>
                  <a:pt x="1146958" y="29483"/>
                  <a:pt x="1313154" y="0"/>
                </a:cubicBezTo>
                <a:cubicBezTo>
                  <a:pt x="1462439" y="-59658"/>
                  <a:pt x="1762026" y="-31640"/>
                  <a:pt x="1871245" y="0"/>
                </a:cubicBezTo>
                <a:cubicBezTo>
                  <a:pt x="2014653" y="22257"/>
                  <a:pt x="2161199" y="-24613"/>
                  <a:pt x="2429336" y="0"/>
                </a:cubicBezTo>
                <a:cubicBezTo>
                  <a:pt x="2680597" y="62775"/>
                  <a:pt x="2974343" y="-13562"/>
                  <a:pt x="3282886" y="0"/>
                </a:cubicBezTo>
                <a:cubicBezTo>
                  <a:pt x="3282207" y="7681"/>
                  <a:pt x="3282934" y="12756"/>
                  <a:pt x="3282886" y="17272"/>
                </a:cubicBezTo>
                <a:cubicBezTo>
                  <a:pt x="3068170" y="51027"/>
                  <a:pt x="2801296" y="-12238"/>
                  <a:pt x="2659138" y="17272"/>
                </a:cubicBezTo>
                <a:cubicBezTo>
                  <a:pt x="2521133" y="29368"/>
                  <a:pt x="2299193" y="51069"/>
                  <a:pt x="2035389" y="17272"/>
                </a:cubicBezTo>
                <a:cubicBezTo>
                  <a:pt x="1741872" y="-8326"/>
                  <a:pt x="1706808" y="50917"/>
                  <a:pt x="1411641" y="17272"/>
                </a:cubicBezTo>
                <a:cubicBezTo>
                  <a:pt x="1133474" y="-32596"/>
                  <a:pt x="1040046" y="18350"/>
                  <a:pt x="689406" y="17272"/>
                </a:cubicBezTo>
                <a:cubicBezTo>
                  <a:pt x="512193" y="-13475"/>
                  <a:pt x="206555" y="6032"/>
                  <a:pt x="0" y="17272"/>
                </a:cubicBezTo>
                <a:cubicBezTo>
                  <a:pt x="-617" y="8901"/>
                  <a:pt x="-383" y="6094"/>
                  <a:pt x="0" y="0"/>
                </a:cubicBezTo>
                <a:close/>
              </a:path>
              <a:path w="3282886" h="17272" fill="none" stroke="0" extrusionOk="0">
                <a:moveTo>
                  <a:pt x="0" y="0"/>
                </a:moveTo>
                <a:cubicBezTo>
                  <a:pt x="168729" y="-44583"/>
                  <a:pt x="406754" y="17106"/>
                  <a:pt x="656577" y="0"/>
                </a:cubicBezTo>
                <a:cubicBezTo>
                  <a:pt x="916864" y="-16339"/>
                  <a:pt x="1036297" y="13983"/>
                  <a:pt x="1280326" y="0"/>
                </a:cubicBezTo>
                <a:cubicBezTo>
                  <a:pt x="1498062" y="-22429"/>
                  <a:pt x="1596680" y="-17624"/>
                  <a:pt x="1904074" y="0"/>
                </a:cubicBezTo>
                <a:cubicBezTo>
                  <a:pt x="2211190" y="49629"/>
                  <a:pt x="2426956" y="16987"/>
                  <a:pt x="2626309" y="0"/>
                </a:cubicBezTo>
                <a:cubicBezTo>
                  <a:pt x="2777332" y="-9996"/>
                  <a:pt x="2949484" y="20108"/>
                  <a:pt x="3282886" y="0"/>
                </a:cubicBezTo>
                <a:cubicBezTo>
                  <a:pt x="3283981" y="6802"/>
                  <a:pt x="3281953" y="12507"/>
                  <a:pt x="3282886" y="17272"/>
                </a:cubicBezTo>
                <a:cubicBezTo>
                  <a:pt x="3055284" y="24645"/>
                  <a:pt x="2872587" y="36804"/>
                  <a:pt x="2626309" y="17272"/>
                </a:cubicBezTo>
                <a:cubicBezTo>
                  <a:pt x="2370473" y="11398"/>
                  <a:pt x="2316751" y="21581"/>
                  <a:pt x="2068218" y="17272"/>
                </a:cubicBezTo>
                <a:cubicBezTo>
                  <a:pt x="1836951" y="7658"/>
                  <a:pt x="1640784" y="10895"/>
                  <a:pt x="1444470" y="17272"/>
                </a:cubicBezTo>
                <a:cubicBezTo>
                  <a:pt x="1243169" y="48599"/>
                  <a:pt x="1001619" y="11225"/>
                  <a:pt x="820722" y="17272"/>
                </a:cubicBezTo>
                <a:cubicBezTo>
                  <a:pt x="635422" y="-6151"/>
                  <a:pt x="275169" y="3120"/>
                  <a:pt x="0" y="17272"/>
                </a:cubicBezTo>
                <a:cubicBezTo>
                  <a:pt x="-830" y="10168"/>
                  <a:pt x="51" y="695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3282886"/>
                      <a:gd name="connsiteY0" fmla="*/ 0 h 17272"/>
                      <a:gd name="connsiteX1" fmla="*/ 656577 w 3282886"/>
                      <a:gd name="connsiteY1" fmla="*/ 0 h 17272"/>
                      <a:gd name="connsiteX2" fmla="*/ 1280326 w 3282886"/>
                      <a:gd name="connsiteY2" fmla="*/ 0 h 17272"/>
                      <a:gd name="connsiteX3" fmla="*/ 1904074 w 3282886"/>
                      <a:gd name="connsiteY3" fmla="*/ 0 h 17272"/>
                      <a:gd name="connsiteX4" fmla="*/ 2626309 w 3282886"/>
                      <a:gd name="connsiteY4" fmla="*/ 0 h 17272"/>
                      <a:gd name="connsiteX5" fmla="*/ 3282886 w 3282886"/>
                      <a:gd name="connsiteY5" fmla="*/ 0 h 17272"/>
                      <a:gd name="connsiteX6" fmla="*/ 3282886 w 3282886"/>
                      <a:gd name="connsiteY6" fmla="*/ 17272 h 17272"/>
                      <a:gd name="connsiteX7" fmla="*/ 2626309 w 3282886"/>
                      <a:gd name="connsiteY7" fmla="*/ 17272 h 17272"/>
                      <a:gd name="connsiteX8" fmla="*/ 2068218 w 3282886"/>
                      <a:gd name="connsiteY8" fmla="*/ 17272 h 17272"/>
                      <a:gd name="connsiteX9" fmla="*/ 1444470 w 3282886"/>
                      <a:gd name="connsiteY9" fmla="*/ 17272 h 17272"/>
                      <a:gd name="connsiteX10" fmla="*/ 820722 w 3282886"/>
                      <a:gd name="connsiteY10" fmla="*/ 17272 h 17272"/>
                      <a:gd name="connsiteX11" fmla="*/ 0 w 3282886"/>
                      <a:gd name="connsiteY11" fmla="*/ 17272 h 17272"/>
                      <a:gd name="connsiteX12" fmla="*/ 0 w 3282886"/>
                      <a:gd name="connsiteY12" fmla="*/ 0 h 17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282886" h="17272" fill="none" extrusionOk="0">
                        <a:moveTo>
                          <a:pt x="0" y="0"/>
                        </a:moveTo>
                        <a:cubicBezTo>
                          <a:pt x="143490" y="-7112"/>
                          <a:pt x="412017" y="-6801"/>
                          <a:pt x="656577" y="0"/>
                        </a:cubicBezTo>
                        <a:cubicBezTo>
                          <a:pt x="901137" y="6801"/>
                          <a:pt x="1061353" y="15771"/>
                          <a:pt x="1280326" y="0"/>
                        </a:cubicBezTo>
                        <a:cubicBezTo>
                          <a:pt x="1499299" y="-15771"/>
                          <a:pt x="1598588" y="-21268"/>
                          <a:pt x="1904074" y="0"/>
                        </a:cubicBezTo>
                        <a:cubicBezTo>
                          <a:pt x="2209560" y="21268"/>
                          <a:pt x="2459108" y="14298"/>
                          <a:pt x="2626309" y="0"/>
                        </a:cubicBezTo>
                        <a:cubicBezTo>
                          <a:pt x="2793510" y="-14298"/>
                          <a:pt x="2959924" y="314"/>
                          <a:pt x="3282886" y="0"/>
                        </a:cubicBezTo>
                        <a:cubicBezTo>
                          <a:pt x="3283620" y="6835"/>
                          <a:pt x="3282064" y="12553"/>
                          <a:pt x="3282886" y="17272"/>
                        </a:cubicBezTo>
                        <a:cubicBezTo>
                          <a:pt x="3064883" y="15115"/>
                          <a:pt x="2889210" y="27154"/>
                          <a:pt x="2626309" y="17272"/>
                        </a:cubicBezTo>
                        <a:cubicBezTo>
                          <a:pt x="2363408" y="7390"/>
                          <a:pt x="2307316" y="22072"/>
                          <a:pt x="2068218" y="17272"/>
                        </a:cubicBezTo>
                        <a:cubicBezTo>
                          <a:pt x="1829120" y="12472"/>
                          <a:pt x="1661819" y="10919"/>
                          <a:pt x="1444470" y="17272"/>
                        </a:cubicBezTo>
                        <a:cubicBezTo>
                          <a:pt x="1227121" y="23625"/>
                          <a:pt x="1011233" y="-7689"/>
                          <a:pt x="820722" y="17272"/>
                        </a:cubicBezTo>
                        <a:cubicBezTo>
                          <a:pt x="630211" y="42233"/>
                          <a:pt x="326445" y="-16840"/>
                          <a:pt x="0" y="17272"/>
                        </a:cubicBezTo>
                        <a:cubicBezTo>
                          <a:pt x="-702" y="10576"/>
                          <a:pt x="523" y="7285"/>
                          <a:pt x="0" y="0"/>
                        </a:cubicBezTo>
                        <a:close/>
                      </a:path>
                      <a:path w="3282886" h="17272" stroke="0" extrusionOk="0">
                        <a:moveTo>
                          <a:pt x="0" y="0"/>
                        </a:moveTo>
                        <a:cubicBezTo>
                          <a:pt x="263641" y="11636"/>
                          <a:pt x="385854" y="4619"/>
                          <a:pt x="590919" y="0"/>
                        </a:cubicBezTo>
                        <a:cubicBezTo>
                          <a:pt x="795984" y="-4619"/>
                          <a:pt x="1164710" y="29335"/>
                          <a:pt x="1313154" y="0"/>
                        </a:cubicBezTo>
                        <a:cubicBezTo>
                          <a:pt x="1461599" y="-29335"/>
                          <a:pt x="1733577" y="-17253"/>
                          <a:pt x="1871245" y="0"/>
                        </a:cubicBezTo>
                        <a:cubicBezTo>
                          <a:pt x="2008913" y="17253"/>
                          <a:pt x="2156821" y="-7471"/>
                          <a:pt x="2429336" y="0"/>
                        </a:cubicBezTo>
                        <a:cubicBezTo>
                          <a:pt x="2701851" y="7471"/>
                          <a:pt x="2967083" y="4835"/>
                          <a:pt x="3282886" y="0"/>
                        </a:cubicBezTo>
                        <a:cubicBezTo>
                          <a:pt x="3282143" y="8623"/>
                          <a:pt x="3282441" y="12736"/>
                          <a:pt x="3282886" y="17272"/>
                        </a:cubicBezTo>
                        <a:cubicBezTo>
                          <a:pt x="3067567" y="38439"/>
                          <a:pt x="2788328" y="-9254"/>
                          <a:pt x="2659138" y="17272"/>
                        </a:cubicBezTo>
                        <a:cubicBezTo>
                          <a:pt x="2529948" y="43798"/>
                          <a:pt x="2327215" y="30166"/>
                          <a:pt x="2035389" y="17272"/>
                        </a:cubicBezTo>
                        <a:cubicBezTo>
                          <a:pt x="1743563" y="4378"/>
                          <a:pt x="1694715" y="47066"/>
                          <a:pt x="1411641" y="17272"/>
                        </a:cubicBezTo>
                        <a:cubicBezTo>
                          <a:pt x="1128567" y="-12522"/>
                          <a:pt x="1043159" y="18109"/>
                          <a:pt x="689406" y="17272"/>
                        </a:cubicBezTo>
                        <a:cubicBezTo>
                          <a:pt x="335654" y="16435"/>
                          <a:pt x="151315" y="18608"/>
                          <a:pt x="0" y="17272"/>
                        </a:cubicBezTo>
                        <a:cubicBezTo>
                          <a:pt x="-369" y="9049"/>
                          <a:pt x="-551" y="621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1600" dirty="0" err="1"/>
              <a:t>Wij</a:t>
            </a:r>
            <a:r>
              <a:rPr lang="en-US" sz="1600" dirty="0"/>
              <a:t> </a:t>
            </a:r>
            <a:r>
              <a:rPr lang="en-US" sz="1600" dirty="0" err="1"/>
              <a:t>zoeken</a:t>
            </a:r>
            <a:r>
              <a:rPr lang="en-US" sz="1600" dirty="0"/>
              <a:t> advisors(</a:t>
            </a:r>
            <a:r>
              <a:rPr lang="en-US" sz="1600" dirty="0" err="1"/>
              <a:t>zelfstandigen</a:t>
            </a:r>
            <a:r>
              <a:rPr lang="en-US" sz="1600" dirty="0"/>
              <a:t>) in </a:t>
            </a:r>
            <a:r>
              <a:rPr lang="en-US" sz="1600" dirty="0" err="1"/>
              <a:t>deze</a:t>
            </a:r>
            <a:r>
              <a:rPr lang="en-US" sz="1600" dirty="0"/>
              <a:t> </a:t>
            </a:r>
            <a:r>
              <a:rPr lang="en-US" sz="1600" dirty="0" err="1"/>
              <a:t>steden</a:t>
            </a:r>
            <a:endParaRPr lang="en-US" sz="1600" dirty="0"/>
          </a:p>
          <a:p>
            <a:pPr indent="-228600" defTabSz="914400"/>
            <a:r>
              <a:rPr lang="en-US" sz="1600" dirty="0"/>
              <a:t>Je </a:t>
            </a:r>
            <a:r>
              <a:rPr lang="en-US" sz="1600" dirty="0" err="1"/>
              <a:t>moet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bachelor </a:t>
            </a:r>
            <a:r>
              <a:rPr lang="en-US" sz="1600" dirty="0" err="1"/>
              <a:t>hebben</a:t>
            </a:r>
            <a:r>
              <a:rPr lang="en-US" sz="1600" dirty="0"/>
              <a:t> of master in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financiele</a:t>
            </a:r>
            <a:r>
              <a:rPr lang="en-US" sz="1600" dirty="0"/>
              <a:t> </a:t>
            </a:r>
            <a:r>
              <a:rPr lang="en-US" sz="1600" dirty="0" err="1"/>
              <a:t>opleiding</a:t>
            </a:r>
            <a:endParaRPr lang="en-US" sz="1600" dirty="0"/>
          </a:p>
          <a:p>
            <a:pPr indent="-228600" defTabSz="914400"/>
            <a:r>
              <a:rPr lang="en-US" sz="1600" dirty="0"/>
              <a:t>Of </a:t>
            </a:r>
            <a:r>
              <a:rPr lang="en-US" sz="1600" dirty="0" err="1"/>
              <a:t>nog</a:t>
            </a:r>
            <a:r>
              <a:rPr lang="en-US" sz="1600" dirty="0"/>
              <a:t> </a:t>
            </a:r>
            <a:r>
              <a:rPr lang="en-US" sz="1600" dirty="0" err="1"/>
              <a:t>beter</a:t>
            </a:r>
            <a:r>
              <a:rPr lang="en-US" sz="1600" dirty="0"/>
              <a:t> </a:t>
            </a:r>
            <a:r>
              <a:rPr lang="en-US" sz="1600" dirty="0" err="1"/>
              <a:t>gebeten</a:t>
            </a:r>
            <a:r>
              <a:rPr lang="en-US" sz="1600" dirty="0"/>
              <a:t> </a:t>
            </a:r>
            <a:r>
              <a:rPr lang="en-US" sz="1600" dirty="0" err="1"/>
              <a:t>voor</a:t>
            </a:r>
            <a:r>
              <a:rPr lang="en-US" sz="1600" dirty="0"/>
              <a:t> </a:t>
            </a:r>
            <a:r>
              <a:rPr lang="en-US" sz="1600" dirty="0" err="1"/>
              <a:t>beleggingen</a:t>
            </a:r>
            <a:endParaRPr lang="en-US" sz="1600" dirty="0"/>
          </a:p>
          <a:p>
            <a:pPr indent="-228600" defTabSz="914400"/>
            <a:r>
              <a:rPr lang="en-US" sz="1600" dirty="0" err="1"/>
              <a:t>Uw</a:t>
            </a:r>
            <a:r>
              <a:rPr lang="en-US" sz="1600" dirty="0"/>
              <a:t> eigen advisor </a:t>
            </a:r>
            <a:r>
              <a:rPr lang="en-US" sz="1600" dirty="0" err="1"/>
              <a:t>kantoor</a:t>
            </a:r>
            <a:r>
              <a:rPr lang="en-US" sz="1600" dirty="0"/>
              <a:t> </a:t>
            </a:r>
            <a:r>
              <a:rPr lang="en-US" sz="1600" dirty="0" err="1"/>
              <a:t>runnen</a:t>
            </a:r>
            <a:r>
              <a:rPr lang="en-US" sz="1600" dirty="0"/>
              <a:t> </a:t>
            </a:r>
            <a:r>
              <a:rPr lang="en-US" sz="1600" dirty="0" err="1"/>
              <a:t>onder</a:t>
            </a:r>
            <a:r>
              <a:rPr lang="en-US" sz="1600" dirty="0"/>
              <a:t> </a:t>
            </a:r>
            <a:r>
              <a:rPr lang="en-US" sz="1600" dirty="0" err="1"/>
              <a:t>toezicht</a:t>
            </a:r>
            <a:r>
              <a:rPr lang="en-US" sz="1600" dirty="0"/>
              <a:t> van </a:t>
            </a:r>
            <a:r>
              <a:rPr lang="en-US" sz="1600" dirty="0" err="1"/>
              <a:t>mexem</a:t>
            </a:r>
            <a:r>
              <a:rPr lang="en-US" sz="1600" dirty="0"/>
              <a:t> be </a:t>
            </a:r>
          </a:p>
          <a:p>
            <a:pPr indent="-228600" defTabSz="914400"/>
            <a:r>
              <a:rPr lang="en-US" sz="1600" dirty="0" err="1"/>
              <a:t>Inlichtigen</a:t>
            </a:r>
            <a:r>
              <a:rPr lang="en-US" sz="1600" dirty="0"/>
              <a:t> op </a:t>
            </a:r>
            <a:r>
              <a:rPr lang="en-US" sz="1600" dirty="0" err="1"/>
              <a:t>kantoor</a:t>
            </a:r>
            <a:r>
              <a:rPr lang="en-US" sz="1600" dirty="0"/>
              <a:t> </a:t>
            </a:r>
            <a:r>
              <a:rPr lang="en-US" sz="1600" dirty="0" err="1"/>
              <a:t>knokke</a:t>
            </a:r>
            <a:endParaRPr lang="en-US" sz="1600" dirty="0"/>
          </a:p>
          <a:p>
            <a:pPr indent="-228600" defTabSz="914400"/>
            <a:r>
              <a:rPr lang="en-US" sz="1600" dirty="0"/>
              <a:t>050344777   of 050150012</a:t>
            </a:r>
          </a:p>
          <a:p>
            <a:pPr indent="-228600" defTabSz="914400"/>
            <a:r>
              <a:rPr lang="en-US" sz="1600" dirty="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5/2/2024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1A96D62-F5A0-00DA-4935-5EF30A7C8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066" y="5621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5/2/2024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 dirty="0">
              <a:solidFill>
                <a:schemeClr val="tx1"/>
              </a:solidFill>
            </a:endParaRP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31C0F3-0508-C872-B6C6-719E23BD0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7322" y="528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5/2/2024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D9C73-7977-6D46-C150-87F5F13B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DECD86-CA11-2F5E-AB98-B56DEEA3D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A6F417-395A-7333-2A06-B96FEB56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5/2/2024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79E880C-0CE0-81AA-B61A-CDBDE90C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9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BB9E429-7462-2AE0-75F2-C4709FCDC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372" y="16850"/>
            <a:ext cx="3824032" cy="6477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CC72E56-465B-69AB-3A50-7A0917D79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4134" y="16850"/>
            <a:ext cx="3859984" cy="6477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6B90032-C82F-835C-580D-1C46321BB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382" y="16850"/>
            <a:ext cx="4095699" cy="6477000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0836E9-2D62-DC93-D8D5-59D972007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8129" y="55065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425</Words>
  <Application>Microsoft Office PowerPoint</Application>
  <PresentationFormat>Aangepast</PresentationFormat>
  <Paragraphs>145</Paragraphs>
  <Slides>40</Slides>
  <Notes>1</Notes>
  <HiddenSlides>0</HiddenSlides>
  <MMClips>16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50" baseType="lpstr">
      <vt:lpstr>Arial Black</vt:lpstr>
      <vt:lpstr>Univers</vt:lpstr>
      <vt:lpstr>Arial Unicode MS</vt:lpstr>
      <vt:lpstr>Constantia</vt:lpstr>
      <vt:lpstr>Wingdings 3</vt:lpstr>
      <vt:lpstr>Calibri Light</vt:lpstr>
      <vt:lpstr>LJQQAM+ITC Zapf Chancery Medium Italic</vt:lpstr>
      <vt:lpstr>Arial</vt:lpstr>
      <vt:lpstr>Calibri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Wij zijn de goedkoopste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 15beursnieuws</dc:title>
  <dc:creator>bernard busschaert</dc:creator>
  <cp:keywords>beursnieuws</cp:keywords>
  <cp:lastModifiedBy>bernard busschaert</cp:lastModifiedBy>
  <cp:revision>132</cp:revision>
  <cp:lastPrinted>2023-12-06T10:58:29Z</cp:lastPrinted>
  <dcterms:modified xsi:type="dcterms:W3CDTF">2024-05-02T14:43:31Z</dcterms:modified>
</cp:coreProperties>
</file>