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249_AC88D8C7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42"/>
  </p:notesMasterIdLst>
  <p:sldIdLst>
    <p:sldId id="611" r:id="rId2"/>
    <p:sldId id="652" r:id="rId3"/>
    <p:sldId id="668" r:id="rId4"/>
    <p:sldId id="609" r:id="rId5"/>
    <p:sldId id="260" r:id="rId6"/>
    <p:sldId id="682" r:id="rId7"/>
    <p:sldId id="665" r:id="rId8"/>
    <p:sldId id="684" r:id="rId9"/>
    <p:sldId id="674" r:id="rId10"/>
    <p:sldId id="675" r:id="rId11"/>
    <p:sldId id="683" r:id="rId12"/>
    <p:sldId id="264" r:id="rId13"/>
    <p:sldId id="515" r:id="rId14"/>
    <p:sldId id="466" r:id="rId15"/>
    <p:sldId id="272" r:id="rId16"/>
    <p:sldId id="496" r:id="rId17"/>
    <p:sldId id="274" r:id="rId18"/>
    <p:sldId id="585" r:id="rId19"/>
    <p:sldId id="639" r:id="rId20"/>
    <p:sldId id="651" r:id="rId21"/>
    <p:sldId id="644" r:id="rId22"/>
    <p:sldId id="662" r:id="rId23"/>
    <p:sldId id="643" r:id="rId24"/>
    <p:sldId id="669" r:id="rId25"/>
    <p:sldId id="670" r:id="rId26"/>
    <p:sldId id="671" r:id="rId27"/>
    <p:sldId id="672" r:id="rId28"/>
    <p:sldId id="673" r:id="rId29"/>
    <p:sldId id="677" r:id="rId30"/>
    <p:sldId id="678" r:id="rId31"/>
    <p:sldId id="679" r:id="rId32"/>
    <p:sldId id="680" r:id="rId33"/>
    <p:sldId id="681" r:id="rId34"/>
    <p:sldId id="676" r:id="rId35"/>
    <p:sldId id="483" r:id="rId36"/>
    <p:sldId id="535" r:id="rId37"/>
    <p:sldId id="657" r:id="rId38"/>
    <p:sldId id="667" r:id="rId39"/>
    <p:sldId id="534" r:id="rId40"/>
    <p:sldId id="258" r:id="rId41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51C59D-46F4-1959-0DE5-581D64E716F9}" name="bernard busschaert" initials="bb" userId="3712a37b8b467b7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E076A1-7D88-4913-8F54-66C60AD2BC71}" v="101" dt="2025-08-13T08:35:39.635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DDE076A1-7D88-4913-8F54-66C60AD2BC71}"/>
    <pc:docChg chg="undo redo custSel addSld delSld modSld sldOrd modMainMaster modNotesMaster">
      <pc:chgData name="bernard busschaert" userId="3712a37b8b467b77" providerId="LiveId" clId="{DDE076A1-7D88-4913-8F54-66C60AD2BC71}" dt="2025-08-13T08:35:39.650" v="28312" actId="5793"/>
      <pc:docMkLst>
        <pc:docMk/>
      </pc:docMkLst>
      <pc:sldChg chg="modSp mod ord modTransition setBg">
        <pc:chgData name="bernard busschaert" userId="3712a37b8b467b77" providerId="LiveId" clId="{DDE076A1-7D88-4913-8F54-66C60AD2BC71}" dt="2025-07-30T07:55:35.509" v="27222"/>
        <pc:sldMkLst>
          <pc:docMk/>
          <pc:sldMk cId="455546713" sldId="258"/>
        </pc:sldMkLst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455546713" sldId="258"/>
            <ac:spMk id="10" creationId="{56C8654D-062A-49D2-844A-A7CD053780DD}"/>
          </ac:spMkLst>
        </pc:spChg>
      </pc:sldChg>
      <pc:sldChg chg="addSp delSp modSp mod modTransition setBg modClrScheme chgLayout">
        <pc:chgData name="bernard busschaert" userId="3712a37b8b467b77" providerId="LiveId" clId="{DDE076A1-7D88-4913-8F54-66C60AD2BC71}" dt="2025-07-30T08:02:21.598" v="27310" actId="478"/>
        <pc:sldMkLst>
          <pc:docMk/>
          <pc:sldMk cId="0" sldId="260"/>
        </pc:sldMkLst>
        <pc:spChg chg="mod">
          <ac:chgData name="bernard busschaert" userId="3712a37b8b467b77" providerId="LiveId" clId="{DDE076A1-7D88-4913-8F54-66C60AD2BC71}" dt="2025-07-16T07:35:23.987" v="25079" actId="13926"/>
          <ac:spMkLst>
            <pc:docMk/>
            <pc:sldMk cId="0" sldId="260"/>
            <ac:spMk id="3" creationId="{00000000-0000-0000-0000-000000000000}"/>
          </ac:spMkLst>
        </pc:spChg>
        <pc:spChg chg="mod ord">
          <ac:chgData name="bernard busschaert" userId="3712a37b8b467b77" providerId="LiveId" clId="{DDE076A1-7D88-4913-8F54-66C60AD2BC71}" dt="2025-07-16T07:32:54.448" v="25067"/>
          <ac:spMkLst>
            <pc:docMk/>
            <pc:sldMk cId="0" sldId="260"/>
            <ac:spMk id="6" creationId="{301D67BD-1B8E-40A3-9F02-50B415583439}"/>
          </ac:spMkLst>
        </pc:spChg>
        <pc:spChg chg="mod ord">
          <ac:chgData name="bernard busschaert" userId="3712a37b8b467b77" providerId="LiveId" clId="{DDE076A1-7D88-4913-8F54-66C60AD2BC71}" dt="2025-07-16T07:32:54.448" v="25067"/>
          <ac:spMkLst>
            <pc:docMk/>
            <pc:sldMk cId="0" sldId="260"/>
            <ac:spMk id="7" creationId="{0C3C419D-B64D-44A1-8715-E7F6E1B9587B}"/>
          </ac:spMkLst>
        </pc:spChg>
      </pc:sldChg>
      <pc:sldChg chg="addSp delSp modSp mod modTransition setBg setFolMasterObjs setClrOvrMap delDesignElem">
        <pc:chgData name="bernard busschaert" userId="3712a37b8b467b77" providerId="LiveId" clId="{DDE076A1-7D88-4913-8F54-66C60AD2BC71}" dt="2025-07-16T07:34:42.959" v="25077"/>
        <pc:sldMkLst>
          <pc:docMk/>
          <pc:sldMk cId="0" sldId="264"/>
        </pc:sldMkLst>
        <pc:spChg chg="mod">
          <ac:chgData name="bernard busschaert" userId="3712a37b8b467b77" providerId="LiveId" clId="{DDE076A1-7D88-4913-8F54-66C60AD2BC71}" dt="2025-07-16T07:32:00.597" v="25061" actId="26606"/>
          <ac:spMkLst>
            <pc:docMk/>
            <pc:sldMk cId="0" sldId="264"/>
            <ac:spMk id="3" creationId="{D4F86CD0-B6B2-4F13-95D0-2C51CD5EE4DF}"/>
          </ac:spMkLst>
        </pc:spChg>
        <pc:spChg chg="mod">
          <ac:chgData name="bernard busschaert" userId="3712a37b8b467b77" providerId="LiveId" clId="{DDE076A1-7D88-4913-8F54-66C60AD2BC71}" dt="2025-07-16T07:32:00.597" v="25061" actId="26606"/>
          <ac:spMkLst>
            <pc:docMk/>
            <pc:sldMk cId="0" sldId="264"/>
            <ac:spMk id="4" creationId="{5291D39C-43DE-4685-9DD4-64EFE3D6D816}"/>
          </ac:spMkLst>
        </pc:spChg>
        <pc:picChg chg="add del mod ord">
          <ac:chgData name="bernard busschaert" userId="3712a37b8b467b77" providerId="LiveId" clId="{DDE076A1-7D88-4913-8F54-66C60AD2BC71}" dt="2025-07-16T07:32:00.597" v="25061" actId="26606"/>
          <ac:picMkLst>
            <pc:docMk/>
            <pc:sldMk cId="0" sldId="264"/>
            <ac:picMk id="10" creationId="{724149DC-0D9C-C64A-E438-B6382A2E4A53}"/>
          </ac:picMkLst>
        </pc:picChg>
      </pc:sldChg>
      <pc:sldChg chg="addSp delSp modSp mod modTransition">
        <pc:chgData name="bernard busschaert" userId="3712a37b8b467b77" providerId="LiveId" clId="{DDE076A1-7D88-4913-8F54-66C60AD2BC71}" dt="2025-07-16T07:36:16.111" v="25081" actId="13926"/>
        <pc:sldMkLst>
          <pc:docMk/>
          <pc:sldMk cId="0" sldId="272"/>
        </pc:sldMkLst>
        <pc:spChg chg="mod">
          <ac:chgData name="bernard busschaert" userId="3712a37b8b467b77" providerId="LiveId" clId="{DDE076A1-7D88-4913-8F54-66C60AD2BC71}" dt="2025-07-16T07:36:16.111" v="25081" actId="13926"/>
          <ac:spMkLst>
            <pc:docMk/>
            <pc:sldMk cId="0" sldId="272"/>
            <ac:spMk id="3" creationId="{00000000-0000-0000-0000-000000000000}"/>
          </ac:spMkLst>
        </pc:spChg>
        <pc:spChg chg="mod">
          <ac:chgData name="bernard busschaert" userId="3712a37b8b467b77" providerId="LiveId" clId="{DDE076A1-7D88-4913-8F54-66C60AD2BC71}" dt="2025-07-16T07:33:46.142" v="25074" actId="16037"/>
          <ac:spMkLst>
            <pc:docMk/>
            <pc:sldMk cId="0" sldId="272"/>
            <ac:spMk id="7" creationId="{89B6CDDE-32B2-43E0-B68D-30F4F0E48C05}"/>
          </ac:spMkLst>
        </pc:spChg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0" sldId="272"/>
            <ac:spMk id="8" creationId="{659BE715-56BA-49C5-A1D3-836E1C4CE740}"/>
          </ac:spMkLst>
        </pc:spChg>
        <pc:picChg chg="add mod ord">
          <ac:chgData name="bernard busschaert" userId="3712a37b8b467b77" providerId="LiveId" clId="{DDE076A1-7D88-4913-8F54-66C60AD2BC71}" dt="2025-07-16T07:33:18.969" v="25072" actId="14100"/>
          <ac:picMkLst>
            <pc:docMk/>
            <pc:sldMk cId="0" sldId="272"/>
            <ac:picMk id="9" creationId="{E5462289-8840-6DC9-F9A5-6EC67098353C}"/>
          </ac:picMkLst>
        </pc:picChg>
      </pc:sldChg>
      <pc:sldChg chg="addSp modSp mod modTransition">
        <pc:chgData name="bernard busschaert" userId="3712a37b8b467b77" providerId="LiveId" clId="{DDE076A1-7D88-4913-8F54-66C60AD2BC71}" dt="2025-07-16T07:32:54.448" v="25067"/>
        <pc:sldMkLst>
          <pc:docMk/>
          <pc:sldMk cId="0" sldId="274"/>
        </pc:sldMkLst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0" sldId="274"/>
            <ac:spMk id="6" creationId="{0DCE50FF-178B-40E1-BADE-D6AE5DACE578}"/>
          </ac:spMkLst>
        </pc:spChg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0" sldId="274"/>
            <ac:spMk id="7" creationId="{ACD3BDAE-0B65-4E43-8051-7C163FE5D8B7}"/>
          </ac:spMkLst>
        </pc:spChg>
      </pc:sldChg>
      <pc:sldChg chg="addSp delSp modSp del mod ord modTransition setBg delDesignElem">
        <pc:chgData name="bernard busschaert" userId="3712a37b8b467b77" providerId="LiveId" clId="{DDE076A1-7D88-4913-8F54-66C60AD2BC71}" dt="2025-03-19T08:47:45.630" v="14558" actId="47"/>
        <pc:sldMkLst>
          <pc:docMk/>
          <pc:sldMk cId="3012023038" sldId="336"/>
        </pc:sldMkLst>
      </pc:sldChg>
      <pc:sldChg chg="addSp delSp modSp del mod modTransition">
        <pc:chgData name="bernard busschaert" userId="3712a37b8b467b77" providerId="LiveId" clId="{DDE076A1-7D88-4913-8F54-66C60AD2BC71}" dt="2025-01-22T08:31:09.345" v="8118" actId="47"/>
        <pc:sldMkLst>
          <pc:docMk/>
          <pc:sldMk cId="2324765299" sldId="400"/>
        </pc:sldMkLst>
      </pc:sldChg>
      <pc:sldChg chg="addSp delSp modSp del mod ord modTransition setBg">
        <pc:chgData name="bernard busschaert" userId="3712a37b8b467b77" providerId="LiveId" clId="{DDE076A1-7D88-4913-8F54-66C60AD2BC71}" dt="2025-02-12T09:11:20.288" v="10548" actId="47"/>
        <pc:sldMkLst>
          <pc:docMk/>
          <pc:sldMk cId="2094213923" sldId="404"/>
        </pc:sldMkLst>
      </pc:sldChg>
      <pc:sldChg chg="del modTransition">
        <pc:chgData name="bernard busschaert" userId="3712a37b8b467b77" providerId="LiveId" clId="{DDE076A1-7D88-4913-8F54-66C60AD2BC71}" dt="2024-12-20T10:02:24.800" v="3954" actId="47"/>
        <pc:sldMkLst>
          <pc:docMk/>
          <pc:sldMk cId="603054324" sldId="460"/>
        </pc:sldMkLst>
      </pc:sldChg>
      <pc:sldChg chg="addSp delSp modSp del mod ord modTransition setBg delDesignElem">
        <pc:chgData name="bernard busschaert" userId="3712a37b8b467b77" providerId="LiveId" clId="{DDE076A1-7D88-4913-8F54-66C60AD2BC71}" dt="2025-04-09T07:57:16.392" v="16077" actId="47"/>
        <pc:sldMkLst>
          <pc:docMk/>
          <pc:sldMk cId="1422220874" sldId="462"/>
        </pc:sldMkLst>
      </pc:sldChg>
      <pc:sldChg chg="addSp delSp modSp del mod ord modTransition setBg">
        <pc:chgData name="bernard busschaert" userId="3712a37b8b467b77" providerId="LiveId" clId="{DDE076A1-7D88-4913-8F54-66C60AD2BC71}" dt="2025-02-12T09:19:38.273" v="10561" actId="47"/>
        <pc:sldMkLst>
          <pc:docMk/>
          <pc:sldMk cId="850579367" sldId="465"/>
        </pc:sldMkLst>
      </pc:sldChg>
      <pc:sldChg chg="ord modTransition setBg">
        <pc:chgData name="bernard busschaert" userId="3712a37b8b467b77" providerId="LiveId" clId="{DDE076A1-7D88-4913-8F54-66C60AD2BC71}" dt="2025-07-16T07:34:42.959" v="25077"/>
        <pc:sldMkLst>
          <pc:docMk/>
          <pc:sldMk cId="2281943658" sldId="466"/>
        </pc:sldMkLst>
      </pc:sldChg>
      <pc:sldChg chg="addSp delSp modSp del mod">
        <pc:chgData name="bernard busschaert" userId="3712a37b8b467b77" providerId="LiveId" clId="{DDE076A1-7D88-4913-8F54-66C60AD2BC71}" dt="2024-11-19T10:43:43.805" v="818" actId="47"/>
        <pc:sldMkLst>
          <pc:docMk/>
          <pc:sldMk cId="3010011839" sldId="476"/>
        </pc:sldMkLst>
      </pc:sldChg>
      <pc:sldChg chg="addSp delSp modSp mod modTransition setBg setClrOvrMap delDesignElem">
        <pc:chgData name="bernard busschaert" userId="3712a37b8b467b77" providerId="LiveId" clId="{DDE076A1-7D88-4913-8F54-66C60AD2BC71}" dt="2025-07-30T08:52:33.853" v="27666" actId="403"/>
        <pc:sldMkLst>
          <pc:docMk/>
          <pc:sldMk cId="3360552643" sldId="483"/>
        </pc:sldMkLst>
        <pc:spChg chg="mod">
          <ac:chgData name="bernard busschaert" userId="3712a37b8b467b77" providerId="LiveId" clId="{DDE076A1-7D88-4913-8F54-66C60AD2BC71}" dt="2025-07-30T08:52:18.187" v="27662" actId="26606"/>
          <ac:spMkLst>
            <pc:docMk/>
            <pc:sldMk cId="3360552643" sldId="483"/>
            <ac:spMk id="4" creationId="{AA739208-6D4B-BF9D-CE28-0EE54606660A}"/>
          </ac:spMkLst>
        </pc:spChg>
        <pc:spChg chg="mod">
          <ac:chgData name="bernard busschaert" userId="3712a37b8b467b77" providerId="LiveId" clId="{DDE076A1-7D88-4913-8F54-66C60AD2BC71}" dt="2025-07-30T08:52:18.187" v="27662" actId="26606"/>
          <ac:spMkLst>
            <pc:docMk/>
            <pc:sldMk cId="3360552643" sldId="483"/>
            <ac:spMk id="5" creationId="{E5BE1319-B128-8467-680E-7AAB17E96C7D}"/>
          </ac:spMkLst>
        </pc:spChg>
        <pc:spChg chg="add mod ord">
          <ac:chgData name="bernard busschaert" userId="3712a37b8b467b77" providerId="LiveId" clId="{DDE076A1-7D88-4913-8F54-66C60AD2BC71}" dt="2025-07-30T08:52:33.853" v="27666" actId="403"/>
          <ac:spMkLst>
            <pc:docMk/>
            <pc:sldMk cId="3360552643" sldId="483"/>
            <ac:spMk id="8" creationId="{1DA36197-CA68-7ECD-09BA-A6E806EF0FE4}"/>
          </ac:spMkLst>
        </pc:spChg>
        <pc:picChg chg="add mod ord">
          <ac:chgData name="bernard busschaert" userId="3712a37b8b467b77" providerId="LiveId" clId="{DDE076A1-7D88-4913-8F54-66C60AD2BC71}" dt="2025-07-30T08:52:18.187" v="27662" actId="26606"/>
          <ac:picMkLst>
            <pc:docMk/>
            <pc:sldMk cId="3360552643" sldId="483"/>
            <ac:picMk id="3" creationId="{AAF5C9C7-37E5-DCE1-0790-1595811DB48D}"/>
          </ac:picMkLst>
        </pc:picChg>
        <pc:cxnChg chg="add">
          <ac:chgData name="bernard busschaert" userId="3712a37b8b467b77" providerId="LiveId" clId="{DDE076A1-7D88-4913-8F54-66C60AD2BC71}" dt="2025-07-30T08:52:18.187" v="27662" actId="26606"/>
          <ac:cxnSpMkLst>
            <pc:docMk/>
            <pc:sldMk cId="3360552643" sldId="483"/>
            <ac:cxnSpMk id="47" creationId="{249EDD1B-F94D-B4E6-ACAA-566B9A26FDE3}"/>
          </ac:cxnSpMkLst>
        </pc:cxnChg>
      </pc:sldChg>
      <pc:sldChg chg="addSp delSp modSp add del mod modTransition setBg delDesignElem">
        <pc:chgData name="bernard busschaert" userId="3712a37b8b467b77" providerId="LiveId" clId="{DDE076A1-7D88-4913-8F54-66C60AD2BC71}" dt="2025-07-16T07:38:00.806" v="25089" actId="26606"/>
        <pc:sldMkLst>
          <pc:docMk/>
          <pc:sldMk cId="3361792553" sldId="496"/>
        </pc:sldMkLst>
        <pc:spChg chg="mod">
          <ac:chgData name="bernard busschaert" userId="3712a37b8b467b77" providerId="LiveId" clId="{DDE076A1-7D88-4913-8F54-66C60AD2BC71}" dt="2025-07-16T07:38:00.806" v="25089" actId="26606"/>
          <ac:spMkLst>
            <pc:docMk/>
            <pc:sldMk cId="3361792553" sldId="496"/>
            <ac:spMk id="2" creationId="{02441B1F-10FF-5A9F-0014-D7AA3E6E92E8}"/>
          </ac:spMkLst>
        </pc:spChg>
        <pc:spChg chg="mod">
          <ac:chgData name="bernard busschaert" userId="3712a37b8b467b77" providerId="LiveId" clId="{DDE076A1-7D88-4913-8F54-66C60AD2BC71}" dt="2025-07-16T07:38:00.806" v="25089" actId="26606"/>
          <ac:spMkLst>
            <pc:docMk/>
            <pc:sldMk cId="3361792553" sldId="496"/>
            <ac:spMk id="4" creationId="{31FE9DCE-D8AD-2104-7344-9FD4F2AA7C32}"/>
          </ac:spMkLst>
        </pc:spChg>
        <pc:spChg chg="mod ord">
          <ac:chgData name="bernard busschaert" userId="3712a37b8b467b77" providerId="LiveId" clId="{DDE076A1-7D88-4913-8F54-66C60AD2BC71}" dt="2025-07-16T07:38:00.806" v="25089" actId="26606"/>
          <ac:spMkLst>
            <pc:docMk/>
            <pc:sldMk cId="3361792553" sldId="496"/>
            <ac:spMk id="5" creationId="{CAC8EA8D-8418-B3C0-C354-FC8AB3909ACE}"/>
          </ac:spMkLst>
        </pc:spChg>
        <pc:picChg chg="add mod ord">
          <ac:chgData name="bernard busschaert" userId="3712a37b8b467b77" providerId="LiveId" clId="{DDE076A1-7D88-4913-8F54-66C60AD2BC71}" dt="2025-07-16T07:36:48.487" v="25085" actId="26606"/>
          <ac:picMkLst>
            <pc:docMk/>
            <pc:sldMk cId="3361792553" sldId="496"/>
            <ac:picMk id="7" creationId="{30DFEA32-9FC7-7A9F-8EFD-276BF756232D}"/>
          </ac:picMkLst>
        </pc:picChg>
      </pc:sldChg>
      <pc:sldChg chg="addSp delSp modSp del mod">
        <pc:chgData name="bernard busschaert" userId="3712a37b8b467b77" providerId="LiveId" clId="{DDE076A1-7D88-4913-8F54-66C60AD2BC71}" dt="2024-12-02T14:21:24.418" v="2531" actId="47"/>
        <pc:sldMkLst>
          <pc:docMk/>
          <pc:sldMk cId="3112061064" sldId="512"/>
        </pc:sldMkLst>
      </pc:sldChg>
      <pc:sldChg chg="addSp delSp modSp mod ord modTransition setBg delDesignElem">
        <pc:chgData name="bernard busschaert" userId="3712a37b8b467b77" providerId="LiveId" clId="{DDE076A1-7D88-4913-8F54-66C60AD2BC71}" dt="2025-07-16T07:34:42.959" v="25077"/>
        <pc:sldMkLst>
          <pc:docMk/>
          <pc:sldMk cId="288048940" sldId="515"/>
        </pc:sldMkLst>
      </pc:sldChg>
      <pc:sldChg chg="addSp delSp modSp del mod modTransition delDesignElem">
        <pc:chgData name="bernard busschaert" userId="3712a37b8b467b77" providerId="LiveId" clId="{DDE076A1-7D88-4913-8F54-66C60AD2BC71}" dt="2025-03-10T10:48:29.927" v="14115" actId="47"/>
        <pc:sldMkLst>
          <pc:docMk/>
          <pc:sldMk cId="1487148353" sldId="518"/>
        </pc:sldMkLst>
      </pc:sldChg>
      <pc:sldChg chg="addSp delSp modSp mod ord modTransition setBg">
        <pc:chgData name="bernard busschaert" userId="3712a37b8b467b77" providerId="LiveId" clId="{DDE076A1-7D88-4913-8F54-66C60AD2BC71}" dt="2025-07-16T07:34:42.959" v="25077"/>
        <pc:sldMkLst>
          <pc:docMk/>
          <pc:sldMk cId="2266898574" sldId="534"/>
        </pc:sldMkLst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2266898574" sldId="534"/>
            <ac:spMk id="4" creationId="{13020EAD-EC15-B627-1107-72298CBE0002}"/>
          </ac:spMkLst>
        </pc:spChg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2266898574" sldId="534"/>
            <ac:spMk id="5" creationId="{74F67D5E-447F-78A6-0790-2E0C2433E9D0}"/>
          </ac:spMkLst>
        </pc:spChg>
      </pc:sldChg>
      <pc:sldChg chg="addSp delSp modSp add del mod modTransition setBg addAnim delAnim modAnim setClrOvrMap delDesignElem">
        <pc:chgData name="bernard busschaert" userId="3712a37b8b467b77" providerId="LiveId" clId="{DDE076A1-7D88-4913-8F54-66C60AD2BC71}" dt="2025-08-06T08:42:19.213" v="27945" actId="13926"/>
        <pc:sldMkLst>
          <pc:docMk/>
          <pc:sldMk cId="2332329763" sldId="535"/>
        </pc:sldMkLst>
        <pc:spChg chg="mod ord">
          <ac:chgData name="bernard busschaert" userId="3712a37b8b467b77" providerId="LiveId" clId="{DDE076A1-7D88-4913-8F54-66C60AD2BC71}" dt="2025-08-06T08:41:32.267" v="27915" actId="26606"/>
          <ac:spMkLst>
            <pc:docMk/>
            <pc:sldMk cId="2332329763" sldId="535"/>
            <ac:spMk id="4" creationId="{4CDCDFB1-6B69-0B6E-7A8F-673C77BFDCB9}"/>
          </ac:spMkLst>
        </pc:spChg>
        <pc:spChg chg="mod">
          <ac:chgData name="bernard busschaert" userId="3712a37b8b467b77" providerId="LiveId" clId="{DDE076A1-7D88-4913-8F54-66C60AD2BC71}" dt="2025-08-06T08:41:32.267" v="27915" actId="26606"/>
          <ac:spMkLst>
            <pc:docMk/>
            <pc:sldMk cId="2332329763" sldId="535"/>
            <ac:spMk id="5" creationId="{4048F29D-039E-B711-27FB-E08D4133672D}"/>
          </ac:spMkLst>
        </pc:spChg>
        <pc:spChg chg="add del mod">
          <ac:chgData name="bernard busschaert" userId="3712a37b8b467b77" providerId="LiveId" clId="{DDE076A1-7D88-4913-8F54-66C60AD2BC71}" dt="2025-08-06T08:42:19.213" v="27945" actId="13926"/>
          <ac:spMkLst>
            <pc:docMk/>
            <pc:sldMk cId="2332329763" sldId="535"/>
            <ac:spMk id="22" creationId="{5D8F53AE-5C0A-588B-8E4B-98459BFA81C6}"/>
          </ac:spMkLst>
        </pc:spChg>
        <pc:spChg chg="add">
          <ac:chgData name="bernard busschaert" userId="3712a37b8b467b77" providerId="LiveId" clId="{DDE076A1-7D88-4913-8F54-66C60AD2BC71}" dt="2025-08-06T08:41:32.267" v="27915" actId="26606"/>
          <ac:spMkLst>
            <pc:docMk/>
            <pc:sldMk cId="2332329763" sldId="535"/>
            <ac:spMk id="49" creationId="{B5A8AFA4-5C32-4100-9C6D-839A47E15FA0}"/>
          </ac:spMkLst>
        </pc:spChg>
        <pc:spChg chg="add">
          <ac:chgData name="bernard busschaert" userId="3712a37b8b467b77" providerId="LiveId" clId="{DDE076A1-7D88-4913-8F54-66C60AD2BC71}" dt="2025-08-06T08:41:32.267" v="27915" actId="26606"/>
          <ac:spMkLst>
            <pc:docMk/>
            <pc:sldMk cId="2332329763" sldId="535"/>
            <ac:spMk id="51" creationId="{96B5F253-7949-47C2-9DBD-1570ECDA2296}"/>
          </ac:spMkLst>
        </pc:spChg>
        <pc:picChg chg="add mod ord">
          <ac:chgData name="bernard busschaert" userId="3712a37b8b467b77" providerId="LiveId" clId="{DDE076A1-7D88-4913-8F54-66C60AD2BC71}" dt="2025-08-06T08:41:32.267" v="27915" actId="26606"/>
          <ac:picMkLst>
            <pc:docMk/>
            <pc:sldMk cId="2332329763" sldId="535"/>
            <ac:picMk id="8" creationId="{AFFD8646-C39D-C7E4-3E4C-2550CB306984}"/>
          </ac:picMkLst>
        </pc:picChg>
      </pc:sldChg>
      <pc:sldChg chg="delSp del mod">
        <pc:chgData name="bernard busschaert" userId="3712a37b8b467b77" providerId="LiveId" clId="{DDE076A1-7D88-4913-8F54-66C60AD2BC71}" dt="2024-11-06T09:04:50.107" v="352" actId="47"/>
        <pc:sldMkLst>
          <pc:docMk/>
          <pc:sldMk cId="1368454900" sldId="539"/>
        </pc:sldMkLst>
      </pc:sldChg>
      <pc:sldChg chg="modSp del mod modTransition">
        <pc:chgData name="bernard busschaert" userId="3712a37b8b467b77" providerId="LiveId" clId="{DDE076A1-7D88-4913-8F54-66C60AD2BC71}" dt="2024-12-20T10:02:19.191" v="3953" actId="47"/>
        <pc:sldMkLst>
          <pc:docMk/>
          <pc:sldMk cId="3906166315" sldId="546"/>
        </pc:sldMkLst>
      </pc:sldChg>
      <pc:sldChg chg="addSp delSp modSp del mod ord modTransition modShow">
        <pc:chgData name="bernard busschaert" userId="3712a37b8b467b77" providerId="LiveId" clId="{DDE076A1-7D88-4913-8F54-66C60AD2BC71}" dt="2025-07-04T08:07:59.011" v="23940" actId="47"/>
        <pc:sldMkLst>
          <pc:docMk/>
          <pc:sldMk cId="376003088" sldId="547"/>
        </pc:sldMkLst>
      </pc:sldChg>
      <pc:sldChg chg="addSp delSp modSp del mod">
        <pc:chgData name="bernard busschaert" userId="3712a37b8b467b77" providerId="LiveId" clId="{DDE076A1-7D88-4913-8F54-66C60AD2BC71}" dt="2024-11-19T10:22:31.420" v="805" actId="47"/>
        <pc:sldMkLst>
          <pc:docMk/>
          <pc:sldMk cId="3565822591" sldId="549"/>
        </pc:sldMkLst>
      </pc:sldChg>
      <pc:sldChg chg="addSp delSp modSp del mod">
        <pc:chgData name="bernard busschaert" userId="3712a37b8b467b77" providerId="LiveId" clId="{DDE076A1-7D88-4913-8F54-66C60AD2BC71}" dt="2024-11-19T10:05:00.854" v="785" actId="47"/>
        <pc:sldMkLst>
          <pc:docMk/>
          <pc:sldMk cId="1489438128" sldId="555"/>
        </pc:sldMkLst>
      </pc:sldChg>
      <pc:sldChg chg="addSp delSp modSp mod modTransition setBg">
        <pc:chgData name="bernard busschaert" userId="3712a37b8b467b77" providerId="LiveId" clId="{DDE076A1-7D88-4913-8F54-66C60AD2BC71}" dt="2025-08-13T08:35:39.650" v="28312" actId="5793"/>
        <pc:sldMkLst>
          <pc:docMk/>
          <pc:sldMk cId="2894649543" sldId="585"/>
        </pc:sldMkLst>
        <pc:spChg chg="mod">
          <ac:chgData name="bernard busschaert" userId="3712a37b8b467b77" providerId="LiveId" clId="{DDE076A1-7D88-4913-8F54-66C60AD2BC71}" dt="2025-08-13T08:35:39.650" v="28312" actId="5793"/>
          <ac:spMkLst>
            <pc:docMk/>
            <pc:sldMk cId="2894649543" sldId="585"/>
            <ac:spMk id="3" creationId="{EB10C939-127F-55B2-6F8F-73CB09859C6D}"/>
          </ac:spMkLst>
        </pc:spChg>
        <pc:spChg chg="add mod">
          <ac:chgData name="bernard busschaert" userId="3712a37b8b467b77" providerId="LiveId" clId="{DDE076A1-7D88-4913-8F54-66C60AD2BC71}" dt="2025-07-16T07:39:03.590" v="25096" actId="14100"/>
          <ac:spMkLst>
            <pc:docMk/>
            <pc:sldMk cId="2894649543" sldId="585"/>
            <ac:spMk id="4" creationId="{850CCC36-9473-3EA9-D7DE-45553A5EFBC6}"/>
          </ac:spMkLst>
        </pc:spChg>
        <pc:spChg chg="mod">
          <ac:chgData name="bernard busschaert" userId="3712a37b8b467b77" providerId="LiveId" clId="{DDE076A1-7D88-4913-8F54-66C60AD2BC71}" dt="2025-07-16T07:32:54.448" v="25067"/>
          <ac:spMkLst>
            <pc:docMk/>
            <pc:sldMk cId="2894649543" sldId="585"/>
            <ac:spMk id="5" creationId="{B046F76F-45D1-4394-AFF1-26D6D85F8800}"/>
          </ac:spMkLst>
        </pc:spChg>
        <pc:spChg chg="mod">
          <ac:chgData name="bernard busschaert" userId="3712a37b8b467b77" providerId="LiveId" clId="{DDE076A1-7D88-4913-8F54-66C60AD2BC71}" dt="2025-07-16T07:38:40.358" v="25094" actId="207"/>
          <ac:spMkLst>
            <pc:docMk/>
            <pc:sldMk cId="2894649543" sldId="585"/>
            <ac:spMk id="6" creationId="{0EB931B4-C0C9-E79E-6373-360A56E4BD17}"/>
          </ac:spMkLst>
        </pc:spChg>
        <pc:spChg chg="mod">
          <ac:chgData name="bernard busschaert" userId="3712a37b8b467b77" providerId="LiveId" clId="{DDE076A1-7D88-4913-8F54-66C60AD2BC71}" dt="2025-07-16T07:38:14.856" v="25091" actId="6549"/>
          <ac:spMkLst>
            <pc:docMk/>
            <pc:sldMk cId="2894649543" sldId="585"/>
            <ac:spMk id="11" creationId="{403E9591-A6F9-0DFC-5816-0BBB81CF7BFC}"/>
          </ac:spMkLst>
        </pc:spChg>
      </pc:sldChg>
      <pc:sldChg chg="addSp delSp modSp del mod modTransition">
        <pc:chgData name="bernard busschaert" userId="3712a37b8b467b77" providerId="LiveId" clId="{DDE076A1-7D88-4913-8F54-66C60AD2BC71}" dt="2025-01-22T08:29:38.284" v="8084" actId="47"/>
        <pc:sldMkLst>
          <pc:docMk/>
          <pc:sldMk cId="1025371867" sldId="586"/>
        </pc:sldMkLst>
      </pc:sldChg>
      <pc:sldChg chg="addSp delSp modSp del mod modTransition">
        <pc:chgData name="bernard busschaert" userId="3712a37b8b467b77" providerId="LiveId" clId="{DDE076A1-7D88-4913-8F54-66C60AD2BC71}" dt="2025-01-22T08:29:39.941" v="8085" actId="47"/>
        <pc:sldMkLst>
          <pc:docMk/>
          <pc:sldMk cId="466878499" sldId="587"/>
        </pc:sldMkLst>
      </pc:sldChg>
      <pc:sldChg chg="addSp delSp modSp del mod modTransition">
        <pc:chgData name="bernard busschaert" userId="3712a37b8b467b77" providerId="LiveId" clId="{DDE076A1-7D88-4913-8F54-66C60AD2BC71}" dt="2025-01-22T08:29:41.007" v="8086" actId="47"/>
        <pc:sldMkLst>
          <pc:docMk/>
          <pc:sldMk cId="483492314" sldId="588"/>
        </pc:sldMkLst>
      </pc:sldChg>
      <pc:sldChg chg="addSp delSp modSp del mod modTransition">
        <pc:chgData name="bernard busschaert" userId="3712a37b8b467b77" providerId="LiveId" clId="{DDE076A1-7D88-4913-8F54-66C60AD2BC71}" dt="2025-01-22T08:29:42.516" v="8087" actId="47"/>
        <pc:sldMkLst>
          <pc:docMk/>
          <pc:sldMk cId="1723537301" sldId="589"/>
        </pc:sldMkLst>
      </pc:sldChg>
      <pc:sldChg chg="addSp delSp modSp del mod">
        <pc:chgData name="bernard busschaert" userId="3712a37b8b467b77" providerId="LiveId" clId="{DDE076A1-7D88-4913-8F54-66C60AD2BC71}" dt="2024-11-13T09:59:53.193" v="748" actId="47"/>
        <pc:sldMkLst>
          <pc:docMk/>
          <pc:sldMk cId="3323020386" sldId="590"/>
        </pc:sldMkLst>
      </pc:sldChg>
      <pc:sldChg chg="addSp delSp modSp del mod modTransition">
        <pc:chgData name="bernard busschaert" userId="3712a37b8b467b77" providerId="LiveId" clId="{DDE076A1-7D88-4913-8F54-66C60AD2BC71}" dt="2025-01-22T08:29:44.619" v="8089" actId="47"/>
        <pc:sldMkLst>
          <pc:docMk/>
          <pc:sldMk cId="1740094925" sldId="592"/>
        </pc:sldMkLst>
      </pc:sldChg>
      <pc:sldChg chg="addSp delSp modSp del mod modTransition">
        <pc:chgData name="bernard busschaert" userId="3712a37b8b467b77" providerId="LiveId" clId="{DDE076A1-7D88-4913-8F54-66C60AD2BC71}" dt="2025-01-22T08:29:45.695" v="8090" actId="47"/>
        <pc:sldMkLst>
          <pc:docMk/>
          <pc:sldMk cId="4020841305" sldId="593"/>
        </pc:sldMkLst>
      </pc:sldChg>
      <pc:sldChg chg="addSp delSp modSp del mod modTransition">
        <pc:chgData name="bernard busschaert" userId="3712a37b8b467b77" providerId="LiveId" clId="{DDE076A1-7D88-4913-8F54-66C60AD2BC71}" dt="2024-12-11T09:03:18.872" v="3295" actId="47"/>
        <pc:sldMkLst>
          <pc:docMk/>
          <pc:sldMk cId="490452267" sldId="594"/>
        </pc:sldMkLst>
      </pc:sldChg>
      <pc:sldChg chg="addSp delSp modSp del mod modTransition">
        <pc:chgData name="bernard busschaert" userId="3712a37b8b467b77" providerId="LiveId" clId="{DDE076A1-7D88-4913-8F54-66C60AD2BC71}" dt="2024-12-11T09:03:20.076" v="3296" actId="47"/>
        <pc:sldMkLst>
          <pc:docMk/>
          <pc:sldMk cId="2251671229" sldId="595"/>
        </pc:sldMkLst>
      </pc:sldChg>
      <pc:sldChg chg="addSp delSp modSp del mod modTransition">
        <pc:chgData name="bernard busschaert" userId="3712a37b8b467b77" providerId="LiveId" clId="{DDE076A1-7D88-4913-8F54-66C60AD2BC71}" dt="2024-12-11T09:03:21.923" v="3297" actId="47"/>
        <pc:sldMkLst>
          <pc:docMk/>
          <pc:sldMk cId="971772343" sldId="596"/>
        </pc:sldMkLst>
      </pc:sldChg>
      <pc:sldChg chg="addSp delSp modSp del mod modTransition">
        <pc:chgData name="bernard busschaert" userId="3712a37b8b467b77" providerId="LiveId" clId="{DDE076A1-7D88-4913-8F54-66C60AD2BC71}" dt="2024-12-11T09:03:23.046" v="3298" actId="47"/>
        <pc:sldMkLst>
          <pc:docMk/>
          <pc:sldMk cId="1948601713" sldId="597"/>
        </pc:sldMkLst>
      </pc:sldChg>
      <pc:sldChg chg="addSp delSp modSp del mod modTransition">
        <pc:chgData name="bernard busschaert" userId="3712a37b8b467b77" providerId="LiveId" clId="{DDE076A1-7D88-4913-8F54-66C60AD2BC71}" dt="2024-12-11T09:03:24.348" v="3299" actId="47"/>
        <pc:sldMkLst>
          <pc:docMk/>
          <pc:sldMk cId="1819617522" sldId="598"/>
        </pc:sldMkLst>
      </pc:sldChg>
      <pc:sldChg chg="addSp delSp modSp del mod">
        <pc:chgData name="bernard busschaert" userId="3712a37b8b467b77" providerId="LiveId" clId="{DDE076A1-7D88-4913-8F54-66C60AD2BC71}" dt="2024-11-13T09:27:41.266" v="667" actId="47"/>
        <pc:sldMkLst>
          <pc:docMk/>
          <pc:sldMk cId="1610345419" sldId="600"/>
        </pc:sldMkLst>
      </pc:sldChg>
      <pc:sldChg chg="addSp delSp modSp new del mod modTransition setBg">
        <pc:chgData name="bernard busschaert" userId="3712a37b8b467b77" providerId="LiveId" clId="{DDE076A1-7D88-4913-8F54-66C60AD2BC71}" dt="2024-12-20T10:02:12.397" v="3952" actId="47"/>
        <pc:sldMkLst>
          <pc:docMk/>
          <pc:sldMk cId="3769947213" sldId="601"/>
        </pc:sldMkLst>
      </pc:sldChg>
      <pc:sldChg chg="addSp modSp add del mod ord modTransition">
        <pc:chgData name="bernard busschaert" userId="3712a37b8b467b77" providerId="LiveId" clId="{DDE076A1-7D88-4913-8F54-66C60AD2BC71}" dt="2024-12-20T10:02:47.157" v="3956" actId="47"/>
        <pc:sldMkLst>
          <pc:docMk/>
          <pc:sldMk cId="675887458" sldId="602"/>
        </pc:sldMkLst>
      </pc:sldChg>
      <pc:sldChg chg="addSp delSp modSp add del mod ord modTransition">
        <pc:chgData name="bernard busschaert" userId="3712a37b8b467b77" providerId="LiveId" clId="{DDE076A1-7D88-4913-8F54-66C60AD2BC71}" dt="2024-12-20T10:03:16.250" v="3962" actId="47"/>
        <pc:sldMkLst>
          <pc:docMk/>
          <pc:sldMk cId="3102451390" sldId="603"/>
        </pc:sldMkLst>
      </pc:sldChg>
      <pc:sldChg chg="addSp delSp modSp add del mod ord modTransition">
        <pc:chgData name="bernard busschaert" userId="3712a37b8b467b77" providerId="LiveId" clId="{DDE076A1-7D88-4913-8F54-66C60AD2BC71}" dt="2024-12-20T10:03:24.583" v="3963" actId="47"/>
        <pc:sldMkLst>
          <pc:docMk/>
          <pc:sldMk cId="2505524745" sldId="604"/>
        </pc:sldMkLst>
      </pc:sldChg>
      <pc:sldChg chg="new del">
        <pc:chgData name="bernard busschaert" userId="3712a37b8b467b77" providerId="LiveId" clId="{DDE076A1-7D88-4913-8F54-66C60AD2BC71}" dt="2024-11-05T09:39:48.854" v="129" actId="47"/>
        <pc:sldMkLst>
          <pc:docMk/>
          <pc:sldMk cId="4124200839" sldId="605"/>
        </pc:sldMkLst>
      </pc:sldChg>
      <pc:sldChg chg="addSp delSp modSp add del mod ord modTransition">
        <pc:chgData name="bernard busschaert" userId="3712a37b8b467b77" providerId="LiveId" clId="{DDE076A1-7D88-4913-8F54-66C60AD2BC71}" dt="2024-12-20T10:03:59.702" v="3974" actId="47"/>
        <pc:sldMkLst>
          <pc:docMk/>
          <pc:sldMk cId="1435607200" sldId="606"/>
        </pc:sldMkLst>
      </pc:sldChg>
      <pc:sldChg chg="addSp delSp modSp new del mod modTransition setBg">
        <pc:chgData name="bernard busschaert" userId="3712a37b8b467b77" providerId="LiveId" clId="{DDE076A1-7D88-4913-8F54-66C60AD2BC71}" dt="2024-12-20T10:02:27.551" v="3955" actId="47"/>
        <pc:sldMkLst>
          <pc:docMk/>
          <pc:sldMk cId="614307041" sldId="607"/>
        </pc:sldMkLst>
      </pc:sldChg>
      <pc:sldChg chg="addSp delSp modSp new del mod setBg">
        <pc:chgData name="bernard busschaert" userId="3712a37b8b467b77" providerId="LiveId" clId="{DDE076A1-7D88-4913-8F54-66C60AD2BC71}" dt="2024-11-13T10:05:21.467" v="784" actId="47"/>
        <pc:sldMkLst>
          <pc:docMk/>
          <pc:sldMk cId="3636936478" sldId="608"/>
        </pc:sldMkLst>
      </pc:sldChg>
      <pc:sldChg chg="addSp delSp modSp new mod ord modTransition setBg setClrOvrMap delDesignElem modShow">
        <pc:chgData name="bernard busschaert" userId="3712a37b8b467b77" providerId="LiveId" clId="{DDE076A1-7D88-4913-8F54-66C60AD2BC71}" dt="2025-08-13T08:33:35.499" v="28302" actId="20577"/>
        <pc:sldMkLst>
          <pc:docMk/>
          <pc:sldMk cId="4279137789" sldId="609"/>
        </pc:sldMkLst>
        <pc:spChg chg="add del mod">
          <ac:chgData name="bernard busschaert" userId="3712a37b8b467b77" providerId="LiveId" clId="{DDE076A1-7D88-4913-8F54-66C60AD2BC71}" dt="2025-08-13T08:27:53.899" v="28205" actId="478"/>
          <ac:spMkLst>
            <pc:docMk/>
            <pc:sldMk cId="4279137789" sldId="609"/>
            <ac:spMk id="3" creationId="{F19F6D6F-0D9A-CE78-7D84-5D5EB9DA6476}"/>
          </ac:spMkLst>
        </pc:spChg>
        <pc:spChg chg="add mod">
          <ac:chgData name="bernard busschaert" userId="3712a37b8b467b77" providerId="LiveId" clId="{DDE076A1-7D88-4913-8F54-66C60AD2BC71}" dt="2025-08-13T08:33:35.499" v="28302" actId="20577"/>
          <ac:spMkLst>
            <pc:docMk/>
            <pc:sldMk cId="4279137789" sldId="609"/>
            <ac:spMk id="6" creationId="{FC7FDD68-D536-0546-36A6-7940D056A8FC}"/>
          </ac:spMkLst>
        </pc:spChg>
        <pc:spChg chg="add del">
          <ac:chgData name="bernard busschaert" userId="3712a37b8b467b77" providerId="LiveId" clId="{DDE076A1-7D88-4913-8F54-66C60AD2BC71}" dt="2025-08-13T08:31:01.737" v="28208" actId="26606"/>
          <ac:spMkLst>
            <pc:docMk/>
            <pc:sldMk cId="4279137789" sldId="609"/>
            <ac:spMk id="10" creationId="{32BC26D8-82FB-445E-AA49-62A77D7C1EE0}"/>
          </ac:spMkLst>
        </pc:spChg>
        <pc:spChg chg="add del">
          <ac:chgData name="bernard busschaert" userId="3712a37b8b467b77" providerId="LiveId" clId="{DDE076A1-7D88-4913-8F54-66C60AD2BC71}" dt="2025-08-13T08:31:01.737" v="28208" actId="26606"/>
          <ac:spMkLst>
            <pc:docMk/>
            <pc:sldMk cId="4279137789" sldId="609"/>
            <ac:spMk id="12" creationId="{CB44330D-EA18-4254-AA95-EB49948539B8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14" creationId="{29FDB030-9B49-4CED-8CCD-4D99382388AC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15" creationId="{F3060C83-F051-4F0E-ABAD-AA0DFC48B218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16" creationId="{3783CA14-24A1-485C-8B30-D6A5D87987AD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17" creationId="{83C98ABE-055B-441F-B07E-44F97F083C39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18" creationId="{9A97C86A-04D6-40F7-AE84-31AB43E6A846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20" creationId="{FF9F2414-84E8-453E-B1F3-389FDE8192D9}"/>
          </ac:spMkLst>
        </pc:spChg>
        <pc:spChg chg="add">
          <ac:chgData name="bernard busschaert" userId="3712a37b8b467b77" providerId="LiveId" clId="{DDE076A1-7D88-4913-8F54-66C60AD2BC71}" dt="2025-08-13T08:31:01.741" v="28209" actId="26606"/>
          <ac:spMkLst>
            <pc:docMk/>
            <pc:sldMk cId="4279137789" sldId="609"/>
            <ac:spMk id="22" creationId="{3ECA69A1-7536-43AC-85EF-C7106179F5ED}"/>
          </ac:spMkLst>
        </pc:spChg>
        <pc:picChg chg="add del mod ord">
          <ac:chgData name="bernard busschaert" userId="3712a37b8b467b77" providerId="LiveId" clId="{DDE076A1-7D88-4913-8F54-66C60AD2BC71}" dt="2025-08-13T08:27:51.051" v="28204" actId="478"/>
          <ac:picMkLst>
            <pc:docMk/>
            <pc:sldMk cId="4279137789" sldId="609"/>
            <ac:picMk id="4" creationId="{1D96B991-7193-63CE-D286-EAC22806075C}"/>
          </ac:picMkLst>
        </pc:picChg>
        <pc:picChg chg="add mod">
          <ac:chgData name="bernard busschaert" userId="3712a37b8b467b77" providerId="LiveId" clId="{DDE076A1-7D88-4913-8F54-66C60AD2BC71}" dt="2025-08-13T08:31:01.741" v="28209" actId="26606"/>
          <ac:picMkLst>
            <pc:docMk/>
            <pc:sldMk cId="4279137789" sldId="609"/>
            <ac:picMk id="5" creationId="{11B014E3-5C3E-2438-0B32-6D10D9D7839A}"/>
          </ac:picMkLst>
        </pc:picChg>
        <pc:picChg chg="add del mod ord">
          <ac:chgData name="bernard busschaert" userId="3712a37b8b467b77" providerId="LiveId" clId="{DDE076A1-7D88-4913-8F54-66C60AD2BC71}" dt="2025-08-13T08:27:49.277" v="28203" actId="478"/>
          <ac:picMkLst>
            <pc:docMk/>
            <pc:sldMk cId="4279137789" sldId="609"/>
            <ac:picMk id="34" creationId="{E7E62E8B-A0A7-BD78-C4DC-5FFE05BEB465}"/>
          </ac:picMkLst>
        </pc:picChg>
      </pc:sldChg>
      <pc:sldChg chg="addSp delSp modSp new del mod ord modTransition setBg">
        <pc:chgData name="bernard busschaert" userId="3712a37b8b467b77" providerId="LiveId" clId="{DDE076A1-7D88-4913-8F54-66C60AD2BC71}" dt="2025-02-12T09:23:23.695" v="10625" actId="47"/>
        <pc:sldMkLst>
          <pc:docMk/>
          <pc:sldMk cId="193762691" sldId="610"/>
        </pc:sldMkLst>
      </pc:sldChg>
      <pc:sldChg chg="addSp delSp modSp new mod ord modTransition setBg">
        <pc:chgData name="bernard busschaert" userId="3712a37b8b467b77" providerId="LiveId" clId="{DDE076A1-7D88-4913-8F54-66C60AD2BC71}" dt="2025-08-08T07:36:32.294" v="28014" actId="207"/>
        <pc:sldMkLst>
          <pc:docMk/>
          <pc:sldMk cId="4148801175" sldId="611"/>
        </pc:sldMkLst>
        <pc:spChg chg="add mod">
          <ac:chgData name="bernard busschaert" userId="3712a37b8b467b77" providerId="LiveId" clId="{DDE076A1-7D88-4913-8F54-66C60AD2BC71}" dt="2025-08-08T07:36:32.294" v="28014" actId="207"/>
          <ac:spMkLst>
            <pc:docMk/>
            <pc:sldMk cId="4148801175" sldId="611"/>
            <ac:spMk id="4" creationId="{FEAA1461-CCD8-BDBF-FE38-63804A983528}"/>
          </ac:spMkLst>
        </pc:spChg>
        <pc:spChg chg="add mod">
          <ac:chgData name="bernard busschaert" userId="3712a37b8b467b77" providerId="LiveId" clId="{DDE076A1-7D88-4913-8F54-66C60AD2BC71}" dt="2025-07-18T08:05:24.783" v="25304" actId="20577"/>
          <ac:spMkLst>
            <pc:docMk/>
            <pc:sldMk cId="4148801175" sldId="611"/>
            <ac:spMk id="11" creationId="{B3EE67DD-A7F0-88F3-0547-5D7CA48838C4}"/>
          </ac:spMkLst>
        </pc:spChg>
        <pc:spChg chg="add mod">
          <ac:chgData name="bernard busschaert" userId="3712a37b8b467b77" providerId="LiveId" clId="{DDE076A1-7D88-4913-8F54-66C60AD2BC71}" dt="2025-07-18T14:19:09.917" v="25397" actId="1076"/>
          <ac:spMkLst>
            <pc:docMk/>
            <pc:sldMk cId="4148801175" sldId="611"/>
            <ac:spMk id="21" creationId="{A0B601FA-2395-FD5B-707A-678762B500FF}"/>
          </ac:spMkLst>
        </pc:spChg>
        <pc:spChg chg="add mod">
          <ac:chgData name="bernard busschaert" userId="3712a37b8b467b77" providerId="LiveId" clId="{DDE076A1-7D88-4913-8F54-66C60AD2BC71}" dt="2025-07-18T14:18:11.235" v="25394" actId="1076"/>
          <ac:spMkLst>
            <pc:docMk/>
            <pc:sldMk cId="4148801175" sldId="611"/>
            <ac:spMk id="22" creationId="{5824BF01-042B-CAF8-F81D-CC0103974C04}"/>
          </ac:spMkLst>
        </pc:spChg>
        <pc:picChg chg="add mod">
          <ac:chgData name="bernard busschaert" userId="3712a37b8b467b77" providerId="LiveId" clId="{DDE076A1-7D88-4913-8F54-66C60AD2BC71}" dt="2025-07-18T14:19:16.414" v="25398" actId="14100"/>
          <ac:picMkLst>
            <pc:docMk/>
            <pc:sldMk cId="4148801175" sldId="611"/>
            <ac:picMk id="20" creationId="{50F7D7A8-CE2E-C315-D142-D2D3CE44EDA3}"/>
          </ac:picMkLst>
        </pc:picChg>
      </pc:sldChg>
      <pc:sldChg chg="addSp delSp modSp new del mod modTransition setBg">
        <pc:chgData name="bernard busschaert" userId="3712a37b8b467b77" providerId="LiveId" clId="{DDE076A1-7D88-4913-8F54-66C60AD2BC71}" dt="2024-12-23T15:14:17.362" v="7734" actId="47"/>
        <pc:sldMkLst>
          <pc:docMk/>
          <pc:sldMk cId="614888592" sldId="612"/>
        </pc:sldMkLst>
      </pc:sldChg>
      <pc:sldChg chg="addSp delSp modSp add del mod modTransition setBg delDesignElem">
        <pc:chgData name="bernard busschaert" userId="3712a37b8b467b77" providerId="LiveId" clId="{DDE076A1-7D88-4913-8F54-66C60AD2BC71}" dt="2025-01-22T08:29:43.587" v="8088" actId="47"/>
        <pc:sldMkLst>
          <pc:docMk/>
          <pc:sldMk cId="1816832516" sldId="613"/>
        </pc:sldMkLst>
      </pc:sldChg>
      <pc:sldChg chg="addSp delSp modSp new del mod modTransition setBg">
        <pc:chgData name="bernard busschaert" userId="3712a37b8b467b77" providerId="LiveId" clId="{DDE076A1-7D88-4913-8F54-66C60AD2BC71}" dt="2024-12-20T10:03:48.996" v="3973" actId="47"/>
        <pc:sldMkLst>
          <pc:docMk/>
          <pc:sldMk cId="731513774" sldId="614"/>
        </pc:sldMkLst>
      </pc:sldChg>
      <pc:sldChg chg="addSp delSp modSp new del mod modTransition setBg">
        <pc:chgData name="bernard busschaert" userId="3712a37b8b467b77" providerId="LiveId" clId="{DDE076A1-7D88-4913-8F54-66C60AD2BC71}" dt="2025-01-29T08:14:17.941" v="8250" actId="47"/>
        <pc:sldMkLst>
          <pc:docMk/>
          <pc:sldMk cId="717286038" sldId="615"/>
        </pc:sldMkLst>
      </pc:sldChg>
      <pc:sldChg chg="addSp delSp modSp new del mod modTransition setBg">
        <pc:chgData name="bernard busschaert" userId="3712a37b8b467b77" providerId="LiveId" clId="{DDE076A1-7D88-4913-8F54-66C60AD2BC71}" dt="2025-01-29T08:14:24.898" v="8251" actId="47"/>
        <pc:sldMkLst>
          <pc:docMk/>
          <pc:sldMk cId="594486239" sldId="616"/>
        </pc:sldMkLst>
      </pc:sldChg>
      <pc:sldChg chg="addSp delSp modSp new mod modTransition">
        <pc:chgData name="bernard busschaert" userId="3712a37b8b467b77" providerId="LiveId" clId="{DDE076A1-7D88-4913-8F54-66C60AD2BC71}" dt="2024-12-04T09:59:28.775" v="3151"/>
        <pc:sldMkLst>
          <pc:docMk/>
          <pc:sldMk cId="2458115424" sldId="617"/>
        </pc:sldMkLst>
      </pc:sldChg>
      <pc:sldChg chg="addSp delSp modSp new del mod modTransition setBg">
        <pc:chgData name="bernard busschaert" userId="3712a37b8b467b77" providerId="LiveId" clId="{DDE076A1-7D88-4913-8F54-66C60AD2BC71}" dt="2024-12-23T15:14:18.953" v="7735" actId="47"/>
        <pc:sldMkLst>
          <pc:docMk/>
          <pc:sldMk cId="387220826" sldId="618"/>
        </pc:sldMkLst>
      </pc:sldChg>
      <pc:sldChg chg="addSp delSp modSp new del mod modTransition setBg">
        <pc:chgData name="bernard busschaert" userId="3712a37b8b467b77" providerId="LiveId" clId="{DDE076A1-7D88-4913-8F54-66C60AD2BC71}" dt="2024-12-11T09:03:42.749" v="3300" actId="47"/>
        <pc:sldMkLst>
          <pc:docMk/>
          <pc:sldMk cId="93802181" sldId="619"/>
        </pc:sldMkLst>
      </pc:sldChg>
      <pc:sldChg chg="addSp delSp modSp new del mod setBg">
        <pc:chgData name="bernard busschaert" userId="3712a37b8b467b77" providerId="LiveId" clId="{DDE076A1-7D88-4913-8F54-66C60AD2BC71}" dt="2024-12-23T15:14:20.527" v="7736" actId="47"/>
        <pc:sldMkLst>
          <pc:docMk/>
          <pc:sldMk cId="4149137150" sldId="620"/>
        </pc:sldMkLst>
      </pc:sldChg>
      <pc:sldChg chg="addSp modSp new del mod">
        <pc:chgData name="bernard busschaert" userId="3712a37b8b467b77" providerId="LiveId" clId="{DDE076A1-7D88-4913-8F54-66C60AD2BC71}" dt="2025-01-22T08:27:17.258" v="8035" actId="47"/>
        <pc:sldMkLst>
          <pc:docMk/>
          <pc:sldMk cId="3492371930" sldId="621"/>
        </pc:sldMkLst>
      </pc:sldChg>
      <pc:sldChg chg="addSp modSp new del mod">
        <pc:chgData name="bernard busschaert" userId="3712a37b8b467b77" providerId="LiveId" clId="{DDE076A1-7D88-4913-8F54-66C60AD2BC71}" dt="2025-01-22T08:27:18.975" v="8036" actId="47"/>
        <pc:sldMkLst>
          <pc:docMk/>
          <pc:sldMk cId="1881378746" sldId="622"/>
        </pc:sldMkLst>
      </pc:sldChg>
      <pc:sldChg chg="addSp modSp new del mod">
        <pc:chgData name="bernard busschaert" userId="3712a37b8b467b77" providerId="LiveId" clId="{DDE076A1-7D88-4913-8F54-66C60AD2BC71}" dt="2025-01-22T08:27:20.268" v="8037" actId="47"/>
        <pc:sldMkLst>
          <pc:docMk/>
          <pc:sldMk cId="1219096215" sldId="623"/>
        </pc:sldMkLst>
      </pc:sldChg>
      <pc:sldChg chg="addSp delSp modSp new del mod setBg">
        <pc:chgData name="bernard busschaert" userId="3712a37b8b467b77" providerId="LiveId" clId="{DDE076A1-7D88-4913-8F54-66C60AD2BC71}" dt="2024-12-23T15:14:22.240" v="7737" actId="47"/>
        <pc:sldMkLst>
          <pc:docMk/>
          <pc:sldMk cId="1386974540" sldId="624"/>
        </pc:sldMkLst>
      </pc:sldChg>
      <pc:sldChg chg="addSp delSp modSp new del mod setBg">
        <pc:chgData name="bernard busschaert" userId="3712a37b8b467b77" providerId="LiveId" clId="{DDE076A1-7D88-4913-8F54-66C60AD2BC71}" dt="2025-02-05T09:42:50.590" v="9269" actId="47"/>
        <pc:sldMkLst>
          <pc:docMk/>
          <pc:sldMk cId="624312026" sldId="625"/>
        </pc:sldMkLst>
      </pc:sldChg>
      <pc:sldChg chg="addSp delSp modSp new del mod setBg">
        <pc:chgData name="bernard busschaert" userId="3712a37b8b467b77" providerId="LiveId" clId="{DDE076A1-7D88-4913-8F54-66C60AD2BC71}" dt="2025-01-22T08:29:46.657" v="8091" actId="47"/>
        <pc:sldMkLst>
          <pc:docMk/>
          <pc:sldMk cId="2641363199" sldId="626"/>
        </pc:sldMkLst>
      </pc:sldChg>
      <pc:sldChg chg="addSp delSp modSp add del mod setBg">
        <pc:chgData name="bernard busschaert" userId="3712a37b8b467b77" providerId="LiveId" clId="{DDE076A1-7D88-4913-8F54-66C60AD2BC71}" dt="2025-01-22T08:29:54.233" v="8095" actId="47"/>
        <pc:sldMkLst>
          <pc:docMk/>
          <pc:sldMk cId="94301308" sldId="627"/>
        </pc:sldMkLst>
      </pc:sldChg>
      <pc:sldChg chg="addSp delSp modSp add del mod">
        <pc:chgData name="bernard busschaert" userId="3712a37b8b467b77" providerId="LiveId" clId="{DDE076A1-7D88-4913-8F54-66C60AD2BC71}" dt="2025-01-22T08:29:51.339" v="8094" actId="47"/>
        <pc:sldMkLst>
          <pc:docMk/>
          <pc:sldMk cId="1241380168" sldId="628"/>
        </pc:sldMkLst>
      </pc:sldChg>
      <pc:sldChg chg="addSp delSp modSp add del mod setBg">
        <pc:chgData name="bernard busschaert" userId="3712a37b8b467b77" providerId="LiveId" clId="{DDE076A1-7D88-4913-8F54-66C60AD2BC71}" dt="2025-01-22T08:29:50.236" v="8093" actId="47"/>
        <pc:sldMkLst>
          <pc:docMk/>
          <pc:sldMk cId="4232692833" sldId="629"/>
        </pc:sldMkLst>
      </pc:sldChg>
      <pc:sldChg chg="addSp delSp modSp add del mod setBg">
        <pc:chgData name="bernard busschaert" userId="3712a37b8b467b77" providerId="LiveId" clId="{DDE076A1-7D88-4913-8F54-66C60AD2BC71}" dt="2025-01-22T08:29:49.157" v="8092" actId="47"/>
        <pc:sldMkLst>
          <pc:docMk/>
          <pc:sldMk cId="83716597" sldId="630"/>
        </pc:sldMkLst>
      </pc:sldChg>
      <pc:sldChg chg="addSp modSp new del mod setBg">
        <pc:chgData name="bernard busschaert" userId="3712a37b8b467b77" providerId="LiveId" clId="{DDE076A1-7D88-4913-8F54-66C60AD2BC71}" dt="2025-01-22T08:29:55.353" v="8096" actId="47"/>
        <pc:sldMkLst>
          <pc:docMk/>
          <pc:sldMk cId="454746872" sldId="631"/>
        </pc:sldMkLst>
      </pc:sldChg>
      <pc:sldChg chg="addSp delSp modSp add del mod setBg">
        <pc:chgData name="bernard busschaert" userId="3712a37b8b467b77" providerId="LiveId" clId="{DDE076A1-7D88-4913-8F54-66C60AD2BC71}" dt="2025-01-22T08:29:56.257" v="8097" actId="47"/>
        <pc:sldMkLst>
          <pc:docMk/>
          <pc:sldMk cId="520006446" sldId="632"/>
        </pc:sldMkLst>
      </pc:sldChg>
      <pc:sldChg chg="addSp modSp add del mod setBg">
        <pc:chgData name="bernard busschaert" userId="3712a37b8b467b77" providerId="LiveId" clId="{DDE076A1-7D88-4913-8F54-66C60AD2BC71}" dt="2025-01-22T08:29:57.209" v="8098" actId="47"/>
        <pc:sldMkLst>
          <pc:docMk/>
          <pc:sldMk cId="3355038588" sldId="633"/>
        </pc:sldMkLst>
      </pc:sldChg>
      <pc:sldChg chg="addSp delSp modSp add del mod setBg">
        <pc:chgData name="bernard busschaert" userId="3712a37b8b467b77" providerId="LiveId" clId="{DDE076A1-7D88-4913-8F54-66C60AD2BC71}" dt="2025-01-22T08:29:58.298" v="8099" actId="47"/>
        <pc:sldMkLst>
          <pc:docMk/>
          <pc:sldMk cId="435099741" sldId="634"/>
        </pc:sldMkLst>
      </pc:sldChg>
      <pc:sldChg chg="addSp modSp add del mod setBg">
        <pc:chgData name="bernard busschaert" userId="3712a37b8b467b77" providerId="LiveId" clId="{DDE076A1-7D88-4913-8F54-66C60AD2BC71}" dt="2025-01-22T08:29:59.283" v="8100" actId="47"/>
        <pc:sldMkLst>
          <pc:docMk/>
          <pc:sldMk cId="2291120980" sldId="635"/>
        </pc:sldMkLst>
      </pc:sldChg>
      <pc:sldChg chg="addSp delSp modSp add del mod setBg">
        <pc:chgData name="bernard busschaert" userId="3712a37b8b467b77" providerId="LiveId" clId="{DDE076A1-7D88-4913-8F54-66C60AD2BC71}" dt="2025-01-22T08:30:00.766" v="8101" actId="47"/>
        <pc:sldMkLst>
          <pc:docMk/>
          <pc:sldMk cId="2521636021" sldId="636"/>
        </pc:sldMkLst>
      </pc:sldChg>
      <pc:sldChg chg="addSp modSp add del mod setBg">
        <pc:chgData name="bernard busschaert" userId="3712a37b8b467b77" providerId="LiveId" clId="{DDE076A1-7D88-4913-8F54-66C60AD2BC71}" dt="2025-01-22T08:30:02.674" v="8102" actId="47"/>
        <pc:sldMkLst>
          <pc:docMk/>
          <pc:sldMk cId="159895615" sldId="637"/>
        </pc:sldMkLst>
      </pc:sldChg>
      <pc:sldChg chg="addSp delSp modSp new del mod setBg addAnim">
        <pc:chgData name="bernard busschaert" userId="3712a37b8b467b77" providerId="LiveId" clId="{DDE076A1-7D88-4913-8F54-66C60AD2BC71}" dt="2025-02-12T08:47:02.799" v="10422" actId="47"/>
        <pc:sldMkLst>
          <pc:docMk/>
          <pc:sldMk cId="1286767576" sldId="638"/>
        </pc:sldMkLst>
      </pc:sldChg>
      <pc:sldChg chg="modSp del mod">
        <pc:chgData name="bernard busschaert" userId="3712a37b8b467b77" providerId="LiveId" clId="{DDE076A1-7D88-4913-8F54-66C60AD2BC71}" dt="2025-01-22T08:11:12.167" v="7790" actId="47"/>
        <pc:sldMkLst>
          <pc:docMk/>
          <pc:sldMk cId="2965849828" sldId="638"/>
        </pc:sldMkLst>
      </pc:sldChg>
      <pc:sldChg chg="addSp delSp modSp new mod ord setBg delDesignElem">
        <pc:chgData name="bernard busschaert" userId="3712a37b8b467b77" providerId="LiveId" clId="{DDE076A1-7D88-4913-8F54-66C60AD2BC71}" dt="2025-08-13T08:08:22.343" v="28139" actId="14100"/>
        <pc:sldMkLst>
          <pc:docMk/>
          <pc:sldMk cId="2687876536" sldId="639"/>
        </pc:sldMkLst>
        <pc:spChg chg="add del mod">
          <ac:chgData name="bernard busschaert" userId="3712a37b8b467b77" providerId="LiveId" clId="{DDE076A1-7D88-4913-8F54-66C60AD2BC71}" dt="2025-08-13T08:08:15.865" v="28137" actId="478"/>
          <ac:spMkLst>
            <pc:docMk/>
            <pc:sldMk cId="2687876536" sldId="639"/>
            <ac:spMk id="4" creationId="{8944CA62-D4FA-A2D9-A063-39FA8AF63B31}"/>
          </ac:spMkLst>
        </pc:spChg>
        <pc:spChg chg="add">
          <ac:chgData name="bernard busschaert" userId="3712a37b8b467b77" providerId="LiveId" clId="{DDE076A1-7D88-4913-8F54-66C60AD2BC71}" dt="2025-08-06T08:16:51.096" v="27798" actId="26606"/>
          <ac:spMkLst>
            <pc:docMk/>
            <pc:sldMk cId="2687876536" sldId="639"/>
            <ac:spMk id="36" creationId="{32BC26D8-82FB-445E-AA49-62A77D7C1EE0}"/>
          </ac:spMkLst>
        </pc:spChg>
        <pc:spChg chg="add">
          <ac:chgData name="bernard busschaert" userId="3712a37b8b467b77" providerId="LiveId" clId="{DDE076A1-7D88-4913-8F54-66C60AD2BC71}" dt="2025-08-06T08:16:51.096" v="27798" actId="26606"/>
          <ac:spMkLst>
            <pc:docMk/>
            <pc:sldMk cId="2687876536" sldId="639"/>
            <ac:spMk id="38" creationId="{CB44330D-EA18-4254-AA95-EB49948539B8}"/>
          </ac:spMkLst>
        </pc:spChg>
        <pc:picChg chg="add del mod">
          <ac:chgData name="bernard busschaert" userId="3712a37b8b467b77" providerId="LiveId" clId="{DDE076A1-7D88-4913-8F54-66C60AD2BC71}" dt="2025-08-13T08:08:12.976" v="28136" actId="478"/>
          <ac:picMkLst>
            <pc:docMk/>
            <pc:sldMk cId="2687876536" sldId="639"/>
            <ac:picMk id="3" creationId="{19F4D254-6BF9-561E-01C9-379EFDCF1759}"/>
          </ac:picMkLst>
        </pc:picChg>
        <pc:picChg chg="add mod">
          <ac:chgData name="bernard busschaert" userId="3712a37b8b467b77" providerId="LiveId" clId="{DDE076A1-7D88-4913-8F54-66C60AD2BC71}" dt="2025-08-13T08:08:22.343" v="28139" actId="14100"/>
          <ac:picMkLst>
            <pc:docMk/>
            <pc:sldMk cId="2687876536" sldId="639"/>
            <ac:picMk id="5" creationId="{308FA2D0-DDE7-9C1C-A1EE-C14520DA73B8}"/>
          </ac:picMkLst>
        </pc:picChg>
      </pc:sldChg>
      <pc:sldChg chg="addSp delSp modSp new del mod setBg">
        <pc:chgData name="bernard busschaert" userId="3712a37b8b467b77" providerId="LiveId" clId="{DDE076A1-7D88-4913-8F54-66C60AD2BC71}" dt="2025-04-16T09:11:23.790" v="17075" actId="47"/>
        <pc:sldMkLst>
          <pc:docMk/>
          <pc:sldMk cId="4272257432" sldId="640"/>
        </pc:sldMkLst>
      </pc:sldChg>
      <pc:sldChg chg="addSp delSp modSp add del mod setBg delDesignElem">
        <pc:chgData name="bernard busschaert" userId="3712a37b8b467b77" providerId="LiveId" clId="{DDE076A1-7D88-4913-8F54-66C60AD2BC71}" dt="2025-04-16T09:11:22.424" v="17074" actId="47"/>
        <pc:sldMkLst>
          <pc:docMk/>
          <pc:sldMk cId="2117921697" sldId="641"/>
        </pc:sldMkLst>
      </pc:sldChg>
      <pc:sldChg chg="addSp delSp modSp add del mod setBg delDesignElem">
        <pc:chgData name="bernard busschaert" userId="3712a37b8b467b77" providerId="LiveId" clId="{DDE076A1-7D88-4913-8F54-66C60AD2BC71}" dt="2025-04-16T09:11:20.100" v="17073" actId="47"/>
        <pc:sldMkLst>
          <pc:docMk/>
          <pc:sldMk cId="578463778" sldId="642"/>
        </pc:sldMkLst>
      </pc:sldChg>
      <pc:sldChg chg="addSp delSp modSp add mod setBg delDesignElem">
        <pc:chgData name="bernard busschaert" userId="3712a37b8b467b77" providerId="LiveId" clId="{DDE076A1-7D88-4913-8F54-66C60AD2BC71}" dt="2025-08-13T08:12:51.774" v="28152" actId="26606"/>
        <pc:sldMkLst>
          <pc:docMk/>
          <pc:sldMk cId="4205811756" sldId="643"/>
        </pc:sldMkLst>
        <pc:spChg chg="add del">
          <ac:chgData name="bernard busschaert" userId="3712a37b8b467b77" providerId="LiveId" clId="{DDE076A1-7D88-4913-8F54-66C60AD2BC71}" dt="2025-08-13T08:12:51.774" v="28152" actId="26606"/>
          <ac:spMkLst>
            <pc:docMk/>
            <pc:sldMk cId="4205811756" sldId="643"/>
            <ac:spMk id="8" creationId="{B94BF6D8-BAB7-4EB4-9B19-BB8B2F0F700E}"/>
          </ac:spMkLst>
        </pc:spChg>
        <pc:spChg chg="add del">
          <ac:chgData name="bernard busschaert" userId="3712a37b8b467b77" providerId="LiveId" clId="{DDE076A1-7D88-4913-8F54-66C60AD2BC71}" dt="2025-08-13T08:12:51.774" v="28152" actId="26606"/>
          <ac:spMkLst>
            <pc:docMk/>
            <pc:sldMk cId="4205811756" sldId="643"/>
            <ac:spMk id="10" creationId="{37B034CC-A61E-4904-9250-1F6CA110399C}"/>
          </ac:spMkLst>
        </pc:spChg>
        <pc:spChg chg="add del">
          <ac:chgData name="bernard busschaert" userId="3712a37b8b467b77" providerId="LiveId" clId="{DDE076A1-7D88-4913-8F54-66C60AD2BC71}" dt="2025-08-13T08:12:51.774" v="28152" actId="26606"/>
          <ac:spMkLst>
            <pc:docMk/>
            <pc:sldMk cId="4205811756" sldId="643"/>
            <ac:spMk id="12" creationId="{0131680D-382A-48A4-80B7-2CE951EAFD60}"/>
          </ac:spMkLst>
        </pc:spChg>
        <pc:spChg chg="add del">
          <ac:chgData name="bernard busschaert" userId="3712a37b8b467b77" providerId="LiveId" clId="{DDE076A1-7D88-4913-8F54-66C60AD2BC71}" dt="2025-08-13T08:12:51.774" v="28152" actId="26606"/>
          <ac:spMkLst>
            <pc:docMk/>
            <pc:sldMk cId="4205811756" sldId="643"/>
            <ac:spMk id="14" creationId="{554C44F0-F390-48A8-974F-CAC9A33FFE39}"/>
          </ac:spMkLst>
        </pc:spChg>
        <pc:spChg chg="add">
          <ac:chgData name="bernard busschaert" userId="3712a37b8b467b77" providerId="LiveId" clId="{DDE076A1-7D88-4913-8F54-66C60AD2BC71}" dt="2025-08-13T08:12:51.774" v="28152" actId="26606"/>
          <ac:spMkLst>
            <pc:docMk/>
            <pc:sldMk cId="4205811756" sldId="643"/>
            <ac:spMk id="19" creationId="{2D2B266D-3625-4584-A5C3-7D3F672CFF30}"/>
          </ac:spMkLst>
        </pc:spChg>
        <pc:picChg chg="add mod">
          <ac:chgData name="bernard busschaert" userId="3712a37b8b467b77" providerId="LiveId" clId="{DDE076A1-7D88-4913-8F54-66C60AD2BC71}" dt="2025-08-13T08:12:51.774" v="28152" actId="26606"/>
          <ac:picMkLst>
            <pc:docMk/>
            <pc:sldMk cId="4205811756" sldId="643"/>
            <ac:picMk id="3" creationId="{66A8BF0D-2183-F25C-FAE4-26DB7167C472}"/>
          </ac:picMkLst>
        </pc:picChg>
        <pc:picChg chg="add del mod">
          <ac:chgData name="bernard busschaert" userId="3712a37b8b467b77" providerId="LiveId" clId="{DDE076A1-7D88-4913-8F54-66C60AD2BC71}" dt="2025-08-13T08:12:16.939" v="28150" actId="478"/>
          <ac:picMkLst>
            <pc:docMk/>
            <pc:sldMk cId="4205811756" sldId="643"/>
            <ac:picMk id="4" creationId="{7EFFB2B4-88FA-1B67-1B6B-6BB26C93D4DC}"/>
          </ac:picMkLst>
        </pc:picChg>
      </pc:sldChg>
      <pc:sldChg chg="addSp delSp modSp add mod setBg setClrOvrMap delDesignElem">
        <pc:chgData name="bernard busschaert" userId="3712a37b8b467b77" providerId="LiveId" clId="{DDE076A1-7D88-4913-8F54-66C60AD2BC71}" dt="2025-08-13T08:11:23.669" v="28146" actId="22"/>
        <pc:sldMkLst>
          <pc:docMk/>
          <pc:sldMk cId="2533642165" sldId="644"/>
        </pc:sldMkLst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8" creationId="{F3060C83-F051-4F0E-ABAD-AA0DFC48B218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10" creationId="{83C98ABE-055B-441F-B07E-44F97F083C39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12" creationId="{29FDB030-9B49-4CED-8CCD-4D99382388AC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14" creationId="{3783CA14-24A1-485C-8B30-D6A5D87987AD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16" creationId="{9A97C86A-04D6-40F7-AE84-31AB43E6A846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18" creationId="{FF9F2414-84E8-453E-B1F3-389FDE8192D9}"/>
          </ac:spMkLst>
        </pc:spChg>
        <pc:spChg chg="add del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20" creationId="{3ECA69A1-7536-43AC-85EF-C7106179F5ED}"/>
          </ac:spMkLst>
        </pc:spChg>
        <pc:spChg chg="add">
          <ac:chgData name="bernard busschaert" userId="3712a37b8b467b77" providerId="LiveId" clId="{DDE076A1-7D88-4913-8F54-66C60AD2BC71}" dt="2025-08-13T08:11:13.605" v="28144" actId="26606"/>
          <ac:spMkLst>
            <pc:docMk/>
            <pc:sldMk cId="2533642165" sldId="644"/>
            <ac:spMk id="25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11:13.605" v="28144" actId="26606"/>
          <ac:picMkLst>
            <pc:docMk/>
            <pc:sldMk cId="2533642165" sldId="644"/>
            <ac:picMk id="3" creationId="{E80EDD18-E985-9BBA-AFB8-A9A9B18CA21C}"/>
          </ac:picMkLst>
        </pc:picChg>
        <pc:picChg chg="add del mod">
          <ac:chgData name="bernard busschaert" userId="3712a37b8b467b77" providerId="LiveId" clId="{DDE076A1-7D88-4913-8F54-66C60AD2BC71}" dt="2025-08-13T08:10:09.126" v="28142" actId="478"/>
          <ac:picMkLst>
            <pc:docMk/>
            <pc:sldMk cId="2533642165" sldId="644"/>
            <ac:picMk id="4" creationId="{DD9E8860-4C76-BD07-BF7A-B96A943AB5A3}"/>
          </ac:picMkLst>
        </pc:picChg>
        <pc:picChg chg="add">
          <ac:chgData name="bernard busschaert" userId="3712a37b8b467b77" providerId="LiveId" clId="{DDE076A1-7D88-4913-8F54-66C60AD2BC71}" dt="2025-08-13T08:11:23.669" v="28146" actId="22"/>
          <ac:picMkLst>
            <pc:docMk/>
            <pc:sldMk cId="2533642165" sldId="644"/>
            <ac:picMk id="6" creationId="{B66C5BCB-183D-C829-E78E-0382901B7313}"/>
          </ac:picMkLst>
        </pc:picChg>
      </pc:sldChg>
      <pc:sldChg chg="addSp delSp modSp add del mod setBg">
        <pc:chgData name="bernard busschaert" userId="3712a37b8b467b77" providerId="LiveId" clId="{DDE076A1-7D88-4913-8F54-66C60AD2BC71}" dt="2025-02-25T15:16:41.506" v="11495" actId="47"/>
        <pc:sldMkLst>
          <pc:docMk/>
          <pc:sldMk cId="357503206" sldId="645"/>
        </pc:sldMkLst>
      </pc:sldChg>
      <pc:sldChg chg="addSp delSp modSp add del mod setBg">
        <pc:chgData name="bernard busschaert" userId="3712a37b8b467b77" providerId="LiveId" clId="{DDE076A1-7D88-4913-8F54-66C60AD2BC71}" dt="2025-02-05T09:13:33.486" v="8873" actId="47"/>
        <pc:sldMkLst>
          <pc:docMk/>
          <pc:sldMk cId="1895770653" sldId="646"/>
        </pc:sldMkLst>
      </pc:sldChg>
      <pc:sldChg chg="addSp delSp modSp new del mod setBg">
        <pc:chgData name="bernard busschaert" userId="3712a37b8b467b77" providerId="LiveId" clId="{DDE076A1-7D88-4913-8F54-66C60AD2BC71}" dt="2025-04-16T09:11:24.862" v="17076" actId="47"/>
        <pc:sldMkLst>
          <pc:docMk/>
          <pc:sldMk cId="553579836" sldId="647"/>
        </pc:sldMkLst>
      </pc:sldChg>
      <pc:sldChg chg="addSp delSp modSp new del mod ord setBg delDesignElem">
        <pc:chgData name="bernard busschaert" userId="3712a37b8b467b77" providerId="LiveId" clId="{DDE076A1-7D88-4913-8F54-66C60AD2BC71}" dt="2025-06-18T07:24:01.914" v="23728" actId="47"/>
        <pc:sldMkLst>
          <pc:docMk/>
          <pc:sldMk cId="2010412233" sldId="648"/>
        </pc:sldMkLst>
      </pc:sldChg>
      <pc:sldChg chg="addSp delSp modSp new del mod setBg">
        <pc:chgData name="bernard busschaert" userId="3712a37b8b467b77" providerId="LiveId" clId="{DDE076A1-7D88-4913-8F54-66C60AD2BC71}" dt="2025-02-25T15:22:53.421" v="11507" actId="47"/>
        <pc:sldMkLst>
          <pc:docMk/>
          <pc:sldMk cId="1797329273" sldId="649"/>
        </pc:sldMkLst>
      </pc:sldChg>
      <pc:sldChg chg="addSp delSp modSp new del mod setBg">
        <pc:chgData name="bernard busschaert" userId="3712a37b8b467b77" providerId="LiveId" clId="{DDE076A1-7D88-4913-8F54-66C60AD2BC71}" dt="2025-02-25T15:24:53.617" v="11542" actId="47"/>
        <pc:sldMkLst>
          <pc:docMk/>
          <pc:sldMk cId="1085554395" sldId="650"/>
        </pc:sldMkLst>
      </pc:sldChg>
      <pc:sldChg chg="addSp delSp modSp new mod setBg setClrOvrMap delDesignElem">
        <pc:chgData name="bernard busschaert" userId="3712a37b8b467b77" providerId="LiveId" clId="{DDE076A1-7D88-4913-8F54-66C60AD2BC71}" dt="2025-08-13T08:09:59.718" v="28141" actId="22"/>
        <pc:sldMkLst>
          <pc:docMk/>
          <pc:sldMk cId="2596407287" sldId="651"/>
        </pc:sldMkLst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37" creationId="{F3060C83-F051-4F0E-ABAD-AA0DFC48B218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39" creationId="{83C98ABE-055B-441F-B07E-44F97F083C39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41" creationId="{29FDB030-9B49-4CED-8CCD-4D99382388AC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43" creationId="{3783CA14-24A1-485C-8B30-D6A5D87987AD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45" creationId="{9A97C86A-04D6-40F7-AE84-31AB43E6A846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47" creationId="{FF9F2414-84E8-453E-B1F3-389FDE8192D9}"/>
          </ac:spMkLst>
        </pc:spChg>
        <pc:spChg chg="add">
          <ac:chgData name="bernard busschaert" userId="3712a37b8b467b77" providerId="LiveId" clId="{DDE076A1-7D88-4913-8F54-66C60AD2BC71}" dt="2025-08-06T08:20:34.676" v="27858" actId="26606"/>
          <ac:spMkLst>
            <pc:docMk/>
            <pc:sldMk cId="2596407287" sldId="651"/>
            <ac:spMk id="49" creationId="{3ECA69A1-7536-43AC-85EF-C7106179F5ED}"/>
          </ac:spMkLst>
        </pc:spChg>
        <pc:picChg chg="add">
          <ac:chgData name="bernard busschaert" userId="3712a37b8b467b77" providerId="LiveId" clId="{DDE076A1-7D88-4913-8F54-66C60AD2BC71}" dt="2025-08-13T08:09:59.718" v="28141" actId="22"/>
          <ac:picMkLst>
            <pc:docMk/>
            <pc:sldMk cId="2596407287" sldId="651"/>
            <ac:picMk id="3" creationId="{A9EBEE9E-486A-A4EE-0B41-DFDEF5D834AF}"/>
          </ac:picMkLst>
        </pc:picChg>
        <pc:picChg chg="add del mod">
          <ac:chgData name="bernard busschaert" userId="3712a37b8b467b77" providerId="LiveId" clId="{DDE076A1-7D88-4913-8F54-66C60AD2BC71}" dt="2025-08-13T08:08:33.998" v="28140" actId="478"/>
          <ac:picMkLst>
            <pc:docMk/>
            <pc:sldMk cId="2596407287" sldId="651"/>
            <ac:picMk id="6" creationId="{E7AE6996-248E-52B4-FC69-050EA5D12B35}"/>
          </ac:picMkLst>
        </pc:picChg>
      </pc:sldChg>
      <pc:sldChg chg="addSp delSp modSp new mod ord setBg delDesignElem">
        <pc:chgData name="bernard busschaert" userId="3712a37b8b467b77" providerId="LiveId" clId="{DDE076A1-7D88-4913-8F54-66C60AD2BC71}" dt="2025-08-08T07:45:16.052" v="28093" actId="404"/>
        <pc:sldMkLst>
          <pc:docMk/>
          <pc:sldMk cId="766417534" sldId="652"/>
        </pc:sldMkLst>
        <pc:spChg chg="add mod">
          <ac:chgData name="bernard busschaert" userId="3712a37b8b467b77" providerId="LiveId" clId="{DDE076A1-7D88-4913-8F54-66C60AD2BC71}" dt="2025-07-30T07:56:57.528" v="27227" actId="113"/>
          <ac:spMkLst>
            <pc:docMk/>
            <pc:sldMk cId="766417534" sldId="652"/>
            <ac:spMk id="2" creationId="{711AD3B3-1732-6BE5-109B-1A5329CCE68C}"/>
          </ac:spMkLst>
        </pc:spChg>
        <pc:spChg chg="add mod">
          <ac:chgData name="bernard busschaert" userId="3712a37b8b467b77" providerId="LiveId" clId="{DDE076A1-7D88-4913-8F54-66C60AD2BC71}" dt="2025-08-08T07:43:45.454" v="28075" actId="6549"/>
          <ac:spMkLst>
            <pc:docMk/>
            <pc:sldMk cId="766417534" sldId="652"/>
            <ac:spMk id="3" creationId="{CC097785-BDAA-2400-7A66-1A68FDFD435F}"/>
          </ac:spMkLst>
        </pc:spChg>
        <pc:spChg chg="add mod">
          <ac:chgData name="bernard busschaert" userId="3712a37b8b467b77" providerId="LiveId" clId="{DDE076A1-7D88-4913-8F54-66C60AD2BC71}" dt="2025-07-30T07:56:40.488" v="27226" actId="207"/>
          <ac:spMkLst>
            <pc:docMk/>
            <pc:sldMk cId="766417534" sldId="652"/>
            <ac:spMk id="4" creationId="{C80932DF-4816-B3B8-D751-CF60F40DADD6}"/>
          </ac:spMkLst>
        </pc:spChg>
        <pc:spChg chg="add mod">
          <ac:chgData name="bernard busschaert" userId="3712a37b8b467b77" providerId="LiveId" clId="{DDE076A1-7D88-4913-8F54-66C60AD2BC71}" dt="2025-07-15T15:26:59.372" v="24973" actId="1076"/>
          <ac:spMkLst>
            <pc:docMk/>
            <pc:sldMk cId="766417534" sldId="652"/>
            <ac:spMk id="5" creationId="{3107DBAA-5EE6-D03A-3C31-B7EE69844249}"/>
          </ac:spMkLst>
        </pc:spChg>
        <pc:spChg chg="add mod">
          <ac:chgData name="bernard busschaert" userId="3712a37b8b467b77" providerId="LiveId" clId="{DDE076A1-7D88-4913-8F54-66C60AD2BC71}" dt="2025-07-28T07:35:04.221" v="27216" actId="1076"/>
          <ac:spMkLst>
            <pc:docMk/>
            <pc:sldMk cId="766417534" sldId="652"/>
            <ac:spMk id="6" creationId="{A69694E8-1CF7-CB63-A1D8-A2A96DF1E799}"/>
          </ac:spMkLst>
        </pc:spChg>
        <pc:spChg chg="add mod">
          <ac:chgData name="bernard busschaert" userId="3712a37b8b467b77" providerId="LiveId" clId="{DDE076A1-7D88-4913-8F54-66C60AD2BC71}" dt="2025-08-08T07:45:16.052" v="28093" actId="404"/>
          <ac:spMkLst>
            <pc:docMk/>
            <pc:sldMk cId="766417534" sldId="652"/>
            <ac:spMk id="8" creationId="{040D6BA6-70FB-F55D-7903-EBA1D872E35C}"/>
          </ac:spMkLst>
        </pc:spChg>
        <pc:spChg chg="add mod">
          <ac:chgData name="bernard busschaert" userId="3712a37b8b467b77" providerId="LiveId" clId="{DDE076A1-7D88-4913-8F54-66C60AD2BC71}" dt="2025-08-08T07:45:06.704" v="28091" actId="1076"/>
          <ac:spMkLst>
            <pc:docMk/>
            <pc:sldMk cId="766417534" sldId="652"/>
            <ac:spMk id="9" creationId="{13926419-98DF-3E94-5EE0-2A2C9C3968A3}"/>
          </ac:spMkLst>
        </pc:spChg>
        <pc:picChg chg="add mod">
          <ac:chgData name="bernard busschaert" userId="3712a37b8b467b77" providerId="LiveId" clId="{DDE076A1-7D88-4913-8F54-66C60AD2BC71}" dt="2025-07-15T15:35:47.890" v="25036" actId="14100"/>
          <ac:picMkLst>
            <pc:docMk/>
            <pc:sldMk cId="766417534" sldId="652"/>
            <ac:picMk id="13" creationId="{C4722DFE-3357-82B5-9B83-B6B3B0450A2A}"/>
          </ac:picMkLst>
        </pc:picChg>
      </pc:sldChg>
      <pc:sldChg chg="addSp delSp modSp new del mod setBg">
        <pc:chgData name="bernard busschaert" userId="3712a37b8b467b77" providerId="LiveId" clId="{DDE076A1-7D88-4913-8F54-66C60AD2BC71}" dt="2025-02-25T15:15:43.837" v="11487" actId="47"/>
        <pc:sldMkLst>
          <pc:docMk/>
          <pc:sldMk cId="1652181046" sldId="653"/>
        </pc:sldMkLst>
      </pc:sldChg>
      <pc:sldChg chg="addSp delSp modSp new del mod ord setBg setClrOvrMap delDesignElem">
        <pc:chgData name="bernard busschaert" userId="3712a37b8b467b77" providerId="LiveId" clId="{DDE076A1-7D88-4913-8F54-66C60AD2BC71}" dt="2025-04-23T07:00:16.299" v="17339" actId="47"/>
        <pc:sldMkLst>
          <pc:docMk/>
          <pc:sldMk cId="3237251236" sldId="654"/>
        </pc:sldMkLst>
      </pc:sldChg>
      <pc:sldChg chg="addSp delSp modSp new del mod">
        <pc:chgData name="bernard busschaert" userId="3712a37b8b467b77" providerId="LiveId" clId="{DDE076A1-7D88-4913-8F54-66C60AD2BC71}" dt="2025-02-19T09:20:00.246" v="11148" actId="47"/>
        <pc:sldMkLst>
          <pc:docMk/>
          <pc:sldMk cId="2730887218" sldId="655"/>
        </pc:sldMkLst>
      </pc:sldChg>
      <pc:sldChg chg="addSp delSp modSp new del mod setBg delDesignElem">
        <pc:chgData name="bernard busschaert" userId="3712a37b8b467b77" providerId="LiveId" clId="{DDE076A1-7D88-4913-8F54-66C60AD2BC71}" dt="2025-04-09T07:32:59.023" v="15953" actId="47"/>
        <pc:sldMkLst>
          <pc:docMk/>
          <pc:sldMk cId="2363945040" sldId="656"/>
        </pc:sldMkLst>
      </pc:sldChg>
      <pc:sldChg chg="addSp delSp modSp new mod setBg setClrOvrMap delDesignElem">
        <pc:chgData name="bernard busschaert" userId="3712a37b8b467b77" providerId="LiveId" clId="{DDE076A1-7D88-4913-8F54-66C60AD2BC71}" dt="2025-08-06T08:41:17.917" v="27914" actId="26606"/>
        <pc:sldMkLst>
          <pc:docMk/>
          <pc:sldMk cId="2215301611" sldId="657"/>
        </pc:sldMkLst>
        <pc:spChg chg="mod">
          <ac:chgData name="bernard busschaert" userId="3712a37b8b467b77" providerId="LiveId" clId="{DDE076A1-7D88-4913-8F54-66C60AD2BC71}" dt="2025-08-06T08:41:17.917" v="27914" actId="26606"/>
          <ac:spMkLst>
            <pc:docMk/>
            <pc:sldMk cId="2215301611" sldId="657"/>
            <ac:spMk id="2" creationId="{499F9DD5-7222-AF74-384A-183D03D968CF}"/>
          </ac:spMkLst>
        </pc:spChg>
        <pc:spChg chg="add">
          <ac:chgData name="bernard busschaert" userId="3712a37b8b467b77" providerId="LiveId" clId="{DDE076A1-7D88-4913-8F54-66C60AD2BC71}" dt="2025-08-06T08:41:17.917" v="27914" actId="26606"/>
          <ac:spMkLst>
            <pc:docMk/>
            <pc:sldMk cId="2215301611" sldId="657"/>
            <ac:spMk id="86" creationId="{52D502E5-F6B4-4D58-B4AE-FC466FF15EE8}"/>
          </ac:spMkLst>
        </pc:spChg>
        <pc:spChg chg="add">
          <ac:chgData name="bernard busschaert" userId="3712a37b8b467b77" providerId="LiveId" clId="{DDE076A1-7D88-4913-8F54-66C60AD2BC71}" dt="2025-08-06T08:41:17.917" v="27914" actId="26606"/>
          <ac:spMkLst>
            <pc:docMk/>
            <pc:sldMk cId="2215301611" sldId="657"/>
            <ac:spMk id="87" creationId="{675FFAD0-2409-47F2-980A-2CF4FFC69BE2}"/>
          </ac:spMkLst>
        </pc:spChg>
        <pc:spChg chg="add">
          <ac:chgData name="bernard busschaert" userId="3712a37b8b467b77" providerId="LiveId" clId="{DDE076A1-7D88-4913-8F54-66C60AD2BC71}" dt="2025-08-06T08:41:17.917" v="27914" actId="26606"/>
          <ac:spMkLst>
            <pc:docMk/>
            <pc:sldMk cId="2215301611" sldId="657"/>
            <ac:spMk id="88" creationId="{9DECDBF4-02B6-4BB4-B65B-B8107AD6A9E8}"/>
          </ac:spMkLst>
        </pc:spChg>
        <pc:spChg chg="add">
          <ac:chgData name="bernard busschaert" userId="3712a37b8b467b77" providerId="LiveId" clId="{DDE076A1-7D88-4913-8F54-66C60AD2BC71}" dt="2025-08-06T08:41:17.917" v="27914" actId="26606"/>
          <ac:spMkLst>
            <pc:docMk/>
            <pc:sldMk cId="2215301611" sldId="657"/>
            <ac:spMk id="89" creationId="{CBB2B1F0-0DD6-4744-9A46-7A344FB48E40}"/>
          </ac:spMkLst>
        </pc:spChg>
        <pc:graphicFrameChg chg="add mod modGraphic">
          <ac:chgData name="bernard busschaert" userId="3712a37b8b467b77" providerId="LiveId" clId="{DDE076A1-7D88-4913-8F54-66C60AD2BC71}" dt="2025-08-06T08:41:17.917" v="27914" actId="26606"/>
          <ac:graphicFrameMkLst>
            <pc:docMk/>
            <pc:sldMk cId="2215301611" sldId="657"/>
            <ac:graphicFrameMk id="5" creationId="{F20BCA7F-AD79-8C45-4C02-8A0F8F7F23AD}"/>
          </ac:graphicFrameMkLst>
        </pc:graphicFrameChg>
        <pc:picChg chg="add mod">
          <ac:chgData name="bernard busschaert" userId="3712a37b8b467b77" providerId="LiveId" clId="{DDE076A1-7D88-4913-8F54-66C60AD2BC71}" dt="2025-08-06T08:41:17.917" v="27914" actId="26606"/>
          <ac:picMkLst>
            <pc:docMk/>
            <pc:sldMk cId="2215301611" sldId="657"/>
            <ac:picMk id="39" creationId="{FE3310DD-7BEE-0A6B-1F62-56D6B57343C7}"/>
          </ac:picMkLst>
        </pc:picChg>
      </pc:sldChg>
      <pc:sldChg chg="addSp delSp modSp new del mod setBg delDesignElem">
        <pc:chgData name="bernard busschaert" userId="3712a37b8b467b77" providerId="LiveId" clId="{DDE076A1-7D88-4913-8F54-66C60AD2BC71}" dt="2025-04-16T09:11:25.780" v="17077" actId="47"/>
        <pc:sldMkLst>
          <pc:docMk/>
          <pc:sldMk cId="2096221759" sldId="658"/>
        </pc:sldMkLst>
      </pc:sldChg>
      <pc:sldChg chg="addSp delSp modSp new del mod setBg delDesignElem">
        <pc:chgData name="bernard busschaert" userId="3712a37b8b467b77" providerId="LiveId" clId="{DDE076A1-7D88-4913-8F54-66C60AD2BC71}" dt="2025-04-16T09:11:26.855" v="17078" actId="47"/>
        <pc:sldMkLst>
          <pc:docMk/>
          <pc:sldMk cId="3866228762" sldId="659"/>
        </pc:sldMkLst>
      </pc:sldChg>
      <pc:sldChg chg="addSp delSp modSp new del mod setBg">
        <pc:chgData name="bernard busschaert" userId="3712a37b8b467b77" providerId="LiveId" clId="{DDE076A1-7D88-4913-8F54-66C60AD2BC71}" dt="2025-03-19T08:44:42.199" v="14538" actId="47"/>
        <pc:sldMkLst>
          <pc:docMk/>
          <pc:sldMk cId="1154425530" sldId="660"/>
        </pc:sldMkLst>
      </pc:sldChg>
      <pc:sldChg chg="addSp delSp modSp new del mod setBg delDesignElem">
        <pc:chgData name="bernard busschaert" userId="3712a37b8b467b77" providerId="LiveId" clId="{DDE076A1-7D88-4913-8F54-66C60AD2BC71}" dt="2025-08-13T08:11:18.840" v="28145" actId="47"/>
        <pc:sldMkLst>
          <pc:docMk/>
          <pc:sldMk cId="600824405" sldId="661"/>
        </pc:sldMkLst>
      </pc:sldChg>
      <pc:sldChg chg="addSp delSp modSp new mod setBg delDesignElem">
        <pc:chgData name="bernard busschaert" userId="3712a37b8b467b77" providerId="LiveId" clId="{DDE076A1-7D88-4913-8F54-66C60AD2BC71}" dt="2025-08-13T08:12:09.199" v="28149" actId="26606"/>
        <pc:sldMkLst>
          <pc:docMk/>
          <pc:sldMk cId="2104978440" sldId="662"/>
        </pc:sldMkLst>
        <pc:spChg chg="add">
          <ac:chgData name="bernard busschaert" userId="3712a37b8b467b77" providerId="LiveId" clId="{DDE076A1-7D88-4913-8F54-66C60AD2BC71}" dt="2025-08-13T08:12:09.199" v="28149" actId="26606"/>
          <ac:spMkLst>
            <pc:docMk/>
            <pc:sldMk cId="2104978440" sldId="662"/>
            <ac:spMk id="9" creationId="{206E56BB-C8E6-4F70-B8BF-921C4912D6DE}"/>
          </ac:spMkLst>
        </pc:spChg>
        <pc:spChg chg="add">
          <ac:chgData name="bernard busschaert" userId="3712a37b8b467b77" providerId="LiveId" clId="{DDE076A1-7D88-4913-8F54-66C60AD2BC71}" dt="2025-08-13T08:12:09.199" v="28149" actId="26606"/>
          <ac:spMkLst>
            <pc:docMk/>
            <pc:sldMk cId="2104978440" sldId="662"/>
            <ac:spMk id="11" creationId="{99643316-AB20-4DD1-8578-B5D7F033C0A3}"/>
          </ac:spMkLst>
        </pc:spChg>
        <pc:picChg chg="add del mod">
          <ac:chgData name="bernard busschaert" userId="3712a37b8b467b77" providerId="LiveId" clId="{DDE076A1-7D88-4913-8F54-66C60AD2BC71}" dt="2025-08-13T08:11:31.407" v="28147" actId="478"/>
          <ac:picMkLst>
            <pc:docMk/>
            <pc:sldMk cId="2104978440" sldId="662"/>
            <ac:picMk id="3" creationId="{166A446F-3060-96C8-5203-058A75A453A7}"/>
          </ac:picMkLst>
        </pc:picChg>
        <pc:picChg chg="add mod">
          <ac:chgData name="bernard busschaert" userId="3712a37b8b467b77" providerId="LiveId" clId="{DDE076A1-7D88-4913-8F54-66C60AD2BC71}" dt="2025-08-13T08:12:09.199" v="28149" actId="26606"/>
          <ac:picMkLst>
            <pc:docMk/>
            <pc:sldMk cId="2104978440" sldId="662"/>
            <ac:picMk id="4" creationId="{283C1521-5A43-0F77-48DA-4D618B15B89F}"/>
          </ac:picMkLst>
        </pc:picChg>
      </pc:sldChg>
      <pc:sldChg chg="addSp delSp modSp new del mod setBg modClrScheme delDesignElem chgLayout">
        <pc:chgData name="bernard busschaert" userId="3712a37b8b467b77" providerId="LiveId" clId="{DDE076A1-7D88-4913-8F54-66C60AD2BC71}" dt="2025-07-30T08:02:11.853" v="27308" actId="47"/>
        <pc:sldMkLst>
          <pc:docMk/>
          <pc:sldMk cId="3611591581" sldId="663"/>
        </pc:sldMkLst>
      </pc:sldChg>
      <pc:sldChg chg="addSp delSp modSp new del mod ord setBg delDesignElem">
        <pc:chgData name="bernard busschaert" userId="3712a37b8b467b77" providerId="LiveId" clId="{DDE076A1-7D88-4913-8F54-66C60AD2BC71}" dt="2025-03-19T08:04:01.912" v="14401" actId="47"/>
        <pc:sldMkLst>
          <pc:docMk/>
          <pc:sldMk cId="1385790808" sldId="664"/>
        </pc:sldMkLst>
      </pc:sldChg>
      <pc:sldChg chg="addSp delSp modSp new mod setBg delDesignElem">
        <pc:chgData name="bernard busschaert" userId="3712a37b8b467b77" providerId="LiveId" clId="{DDE076A1-7D88-4913-8F54-66C60AD2BC71}" dt="2025-08-13T07:47:18.417" v="28110" actId="22"/>
        <pc:sldMkLst>
          <pc:docMk/>
          <pc:sldMk cId="490067801" sldId="665"/>
        </pc:sldMkLst>
        <pc:spChg chg="add">
          <ac:chgData name="bernard busschaert" userId="3712a37b8b467b77" providerId="LiveId" clId="{DDE076A1-7D88-4913-8F54-66C60AD2BC71}" dt="2025-07-30T08:04:22.197" v="27318" actId="26606"/>
          <ac:spMkLst>
            <pc:docMk/>
            <pc:sldMk cId="490067801" sldId="665"/>
            <ac:spMk id="43" creationId="{2215C6C6-E45C-4179-9FC1-E8A4C1D47430}"/>
          </ac:spMkLst>
        </pc:spChg>
        <pc:spChg chg="add">
          <ac:chgData name="bernard busschaert" userId="3712a37b8b467b77" providerId="LiveId" clId="{DDE076A1-7D88-4913-8F54-66C60AD2BC71}" dt="2025-07-30T08:04:22.197" v="27318" actId="26606"/>
          <ac:spMkLst>
            <pc:docMk/>
            <pc:sldMk cId="490067801" sldId="665"/>
            <ac:spMk id="49" creationId="{3776B14B-F2F4-4825-8DA8-8C7A0F2B3960}"/>
          </ac:spMkLst>
        </pc:spChg>
        <pc:grpChg chg="add">
          <ac:chgData name="bernard busschaert" userId="3712a37b8b467b77" providerId="LiveId" clId="{DDE076A1-7D88-4913-8F54-66C60AD2BC71}" dt="2025-07-30T08:04:22.197" v="27318" actId="26606"/>
          <ac:grpSpMkLst>
            <pc:docMk/>
            <pc:sldMk cId="490067801" sldId="665"/>
            <ac:grpSpMk id="45" creationId="{5FE9FE4C-C9E0-4C54-8010-EA9D29CD4D59}"/>
          </ac:grpSpMkLst>
        </pc:grpChg>
        <pc:picChg chg="add">
          <ac:chgData name="bernard busschaert" userId="3712a37b8b467b77" providerId="LiveId" clId="{DDE076A1-7D88-4913-8F54-66C60AD2BC71}" dt="2025-08-13T07:47:18.417" v="28110" actId="22"/>
          <ac:picMkLst>
            <pc:docMk/>
            <pc:sldMk cId="490067801" sldId="665"/>
            <ac:picMk id="3" creationId="{5C9FB246-EE39-B56C-8ECD-C6621D63D245}"/>
          </ac:picMkLst>
        </pc:picChg>
        <pc:picChg chg="add del mod">
          <ac:chgData name="bernard busschaert" userId="3712a37b8b467b77" providerId="LiveId" clId="{DDE076A1-7D88-4913-8F54-66C60AD2BC71}" dt="2025-08-13T07:45:02.764" v="28094" actId="478"/>
          <ac:picMkLst>
            <pc:docMk/>
            <pc:sldMk cId="490067801" sldId="665"/>
            <ac:picMk id="4" creationId="{C01D5A8C-A8C2-F565-8EA9-E4D163BC7A12}"/>
          </ac:picMkLst>
        </pc:picChg>
      </pc:sldChg>
      <pc:sldChg chg="addSp delSp modSp new del mod setBg">
        <pc:chgData name="bernard busschaert" userId="3712a37b8b467b77" providerId="LiveId" clId="{DDE076A1-7D88-4913-8F54-66C60AD2BC71}" dt="2025-03-19T08:44:43.991" v="14539" actId="47"/>
        <pc:sldMkLst>
          <pc:docMk/>
          <pc:sldMk cId="968667749" sldId="666"/>
        </pc:sldMkLst>
      </pc:sldChg>
      <pc:sldChg chg="addSp delSp modSp new del mod">
        <pc:chgData name="bernard busschaert" userId="3712a37b8b467b77" providerId="LiveId" clId="{DDE076A1-7D88-4913-8F54-66C60AD2BC71}" dt="2025-03-05T08:49:12.762" v="12939" actId="47"/>
        <pc:sldMkLst>
          <pc:docMk/>
          <pc:sldMk cId="1001135866" sldId="667"/>
        </pc:sldMkLst>
      </pc:sldChg>
      <pc:sldChg chg="addSp delSp modSp new mod setBg setClrOvrMap delDesignElem">
        <pc:chgData name="bernard busschaert" userId="3712a37b8b467b77" providerId="LiveId" clId="{DDE076A1-7D88-4913-8F54-66C60AD2BC71}" dt="2025-07-30T08:55:31.479" v="27693" actId="207"/>
        <pc:sldMkLst>
          <pc:docMk/>
          <pc:sldMk cId="2865048880" sldId="667"/>
        </pc:sldMkLst>
        <pc:spChg chg="mod">
          <ac:chgData name="bernard busschaert" userId="3712a37b8b467b77" providerId="LiveId" clId="{DDE076A1-7D88-4913-8F54-66C60AD2BC71}" dt="2025-07-30T08:55:31.479" v="27693" actId="207"/>
          <ac:spMkLst>
            <pc:docMk/>
            <pc:sldMk cId="2865048880" sldId="667"/>
            <ac:spMk id="2" creationId="{5C9D9A2D-5A6E-FCD4-DC61-DBD44B0207B9}"/>
          </ac:spMkLst>
        </pc:spChg>
        <pc:spChg chg="mod">
          <ac:chgData name="bernard busschaert" userId="3712a37b8b467b77" providerId="LiveId" clId="{DDE076A1-7D88-4913-8F54-66C60AD2BC71}" dt="2025-07-30T08:55:18.745" v="27692" actId="26606"/>
          <ac:spMkLst>
            <pc:docMk/>
            <pc:sldMk cId="2865048880" sldId="667"/>
            <ac:spMk id="3" creationId="{3C7478D6-2119-F93B-C941-5D43C1665A16}"/>
          </ac:spMkLst>
        </pc:spChg>
        <pc:spChg chg="add">
          <ac:chgData name="bernard busschaert" userId="3712a37b8b467b77" providerId="LiveId" clId="{DDE076A1-7D88-4913-8F54-66C60AD2BC71}" dt="2025-07-30T08:55:18.745" v="27692" actId="26606"/>
          <ac:spMkLst>
            <pc:docMk/>
            <pc:sldMk cId="2865048880" sldId="667"/>
            <ac:spMk id="9" creationId="{100EDD19-6802-4EC3-95CE-CFFAB042CFD6}"/>
          </ac:spMkLst>
        </pc:spChg>
        <pc:spChg chg="add">
          <ac:chgData name="bernard busschaert" userId="3712a37b8b467b77" providerId="LiveId" clId="{DDE076A1-7D88-4913-8F54-66C60AD2BC71}" dt="2025-07-30T08:55:18.745" v="27692" actId="26606"/>
          <ac:spMkLst>
            <pc:docMk/>
            <pc:sldMk cId="2865048880" sldId="667"/>
            <ac:spMk id="11" creationId="{DB17E863-922E-4C26-BD64-E8FD41D28661}"/>
          </ac:spMkLst>
        </pc:spChg>
      </pc:sldChg>
      <pc:sldChg chg="addSp delSp modSp new mod setBg setClrOvrMap delDesignElem modShow">
        <pc:chgData name="bernard busschaert" userId="3712a37b8b467b77" providerId="LiveId" clId="{DDE076A1-7D88-4913-8F54-66C60AD2BC71}" dt="2025-08-06T07:09:04.828" v="27730" actId="26606"/>
        <pc:sldMkLst>
          <pc:docMk/>
          <pc:sldMk cId="369877321" sldId="668"/>
        </pc:sldMkLst>
        <pc:spChg chg="add mod">
          <ac:chgData name="bernard busschaert" userId="3712a37b8b467b77" providerId="LiveId" clId="{DDE076A1-7D88-4913-8F54-66C60AD2BC71}" dt="2025-08-06T07:09:04.828" v="27730" actId="26606"/>
          <ac:spMkLst>
            <pc:docMk/>
            <pc:sldMk cId="369877321" sldId="668"/>
            <ac:spMk id="8" creationId="{5EDE8B94-69C3-96A9-0F51-E0FC3A5067A9}"/>
          </ac:spMkLst>
        </pc:spChg>
        <pc:spChg chg="add del">
          <ac:chgData name="bernard busschaert" userId="3712a37b8b467b77" providerId="LiveId" clId="{DDE076A1-7D88-4913-8F54-66C60AD2BC71}" dt="2025-08-06T07:09:04.828" v="27730" actId="26606"/>
          <ac:spMkLst>
            <pc:docMk/>
            <pc:sldMk cId="369877321" sldId="668"/>
            <ac:spMk id="31" creationId="{F0A604E4-7307-451C-93BE-F1F7E1BF3BF8}"/>
          </ac:spMkLst>
        </pc:spChg>
        <pc:spChg chg="add del">
          <ac:chgData name="bernard busschaert" userId="3712a37b8b467b77" providerId="LiveId" clId="{DDE076A1-7D88-4913-8F54-66C60AD2BC71}" dt="2025-08-06T07:08:44.046" v="27726" actId="26606"/>
          <ac:spMkLst>
            <pc:docMk/>
            <pc:sldMk cId="369877321" sldId="668"/>
            <ac:spMk id="33" creationId="{F7F3A0AA-35E5-4085-942B-737839030604}"/>
          </ac:spMkLst>
        </pc:spChg>
        <pc:spChg chg="add del">
          <ac:chgData name="bernard busschaert" userId="3712a37b8b467b77" providerId="LiveId" clId="{DDE076A1-7D88-4913-8F54-66C60AD2BC71}" dt="2025-08-06T07:09:04.828" v="27730" actId="26606"/>
          <ac:spMkLst>
            <pc:docMk/>
            <pc:sldMk cId="369877321" sldId="668"/>
            <ac:spMk id="35" creationId="{402F5C38-C747-4173-ABBF-656E39E82130}"/>
          </ac:spMkLst>
        </pc:spChg>
        <pc:spChg chg="add del">
          <ac:chgData name="bernard busschaert" userId="3712a37b8b467b77" providerId="LiveId" clId="{DDE076A1-7D88-4913-8F54-66C60AD2BC71}" dt="2025-08-06T07:09:04.828" v="27730" actId="26606"/>
          <ac:spMkLst>
            <pc:docMk/>
            <pc:sldMk cId="369877321" sldId="668"/>
            <ac:spMk id="37" creationId="{E37EECFC-A684-4391-AE85-4CDAF5565F61}"/>
          </ac:spMkLst>
        </pc:spChg>
        <pc:graphicFrameChg chg="add mod modGraphic">
          <ac:chgData name="bernard busschaert" userId="3712a37b8b467b77" providerId="LiveId" clId="{DDE076A1-7D88-4913-8F54-66C60AD2BC71}" dt="2025-08-06T07:08:44.046" v="27726" actId="26606"/>
          <ac:graphicFrameMkLst>
            <pc:docMk/>
            <pc:sldMk cId="369877321" sldId="668"/>
            <ac:graphicFrameMk id="40" creationId="{FD9BD3E6-A2D3-4F9B-FF21-CF74841EA86B}"/>
          </ac:graphicFrameMkLst>
        </pc:graphicFrameChg>
      </pc:sldChg>
      <pc:sldChg chg="addSp new del mod">
        <pc:chgData name="bernard busschaert" userId="3712a37b8b467b77" providerId="LiveId" clId="{DDE076A1-7D88-4913-8F54-66C60AD2BC71}" dt="2025-03-10T10:47:26.303" v="14111" actId="47"/>
        <pc:sldMkLst>
          <pc:docMk/>
          <pc:sldMk cId="385461772" sldId="668"/>
        </pc:sldMkLst>
      </pc:sldChg>
      <pc:sldChg chg="addSp delSp modSp new del mod setBg setClrOvrMap">
        <pc:chgData name="bernard busschaert" userId="3712a37b8b467b77" providerId="LiveId" clId="{DDE076A1-7D88-4913-8F54-66C60AD2BC71}" dt="2025-03-10T10:45:51.564" v="14108" actId="47"/>
        <pc:sldMkLst>
          <pc:docMk/>
          <pc:sldMk cId="1880994748" sldId="668"/>
        </pc:sldMkLst>
      </pc:sldChg>
      <pc:sldChg chg="addSp delSp modSp new del mod">
        <pc:chgData name="bernard busschaert" userId="3712a37b8b467b77" providerId="LiveId" clId="{DDE076A1-7D88-4913-8F54-66C60AD2BC71}" dt="2025-04-16T09:11:27.780" v="17079" actId="47"/>
        <pc:sldMkLst>
          <pc:docMk/>
          <pc:sldMk cId="2486640532" sldId="66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694848332" sldId="669"/>
        </pc:sldMkLst>
      </pc:sldChg>
      <pc:sldChg chg="addSp delSp modSp new del mod setBg">
        <pc:chgData name="bernard busschaert" userId="3712a37b8b467b77" providerId="LiveId" clId="{DDE076A1-7D88-4913-8F54-66C60AD2BC71}" dt="2025-03-26T10:22:56.725" v="14776" actId="47"/>
        <pc:sldMkLst>
          <pc:docMk/>
          <pc:sldMk cId="3266575974" sldId="669"/>
        </pc:sldMkLst>
      </pc:sldChg>
      <pc:sldChg chg="addSp delSp modSp new mod setBg delDesignElem">
        <pc:chgData name="bernard busschaert" userId="3712a37b8b467b77" providerId="LiveId" clId="{DDE076A1-7D88-4913-8F54-66C60AD2BC71}" dt="2025-08-13T08:13:41.445" v="28157" actId="26606"/>
        <pc:sldMkLst>
          <pc:docMk/>
          <pc:sldMk cId="3979058552" sldId="669"/>
        </pc:sldMkLst>
        <pc:spChg chg="add del">
          <ac:chgData name="bernard busschaert" userId="3712a37b8b467b77" providerId="LiveId" clId="{DDE076A1-7D88-4913-8F54-66C60AD2BC71}" dt="2025-08-13T08:13:41.442" v="28156" actId="26606"/>
          <ac:spMkLst>
            <pc:docMk/>
            <pc:sldMk cId="3979058552" sldId="669"/>
            <ac:spMk id="8" creationId="{2D2B266D-3625-4584-A5C3-7D3F672CFF30}"/>
          </ac:spMkLst>
        </pc:spChg>
        <pc:spChg chg="add">
          <ac:chgData name="bernard busschaert" userId="3712a37b8b467b77" providerId="LiveId" clId="{DDE076A1-7D88-4913-8F54-66C60AD2BC71}" dt="2025-08-13T08:13:41.445" v="28157" actId="26606"/>
          <ac:spMkLst>
            <pc:docMk/>
            <pc:sldMk cId="3979058552" sldId="669"/>
            <ac:spMk id="10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13:41.445" v="28157" actId="26606"/>
          <ac:picMkLst>
            <pc:docMk/>
            <pc:sldMk cId="3979058552" sldId="669"/>
            <ac:picMk id="3" creationId="{DB50E92F-B692-EACB-62DD-26392E9979B3}"/>
          </ac:picMkLst>
        </pc:picChg>
        <pc:picChg chg="add del mod">
          <ac:chgData name="bernard busschaert" userId="3712a37b8b467b77" providerId="LiveId" clId="{DDE076A1-7D88-4913-8F54-66C60AD2BC71}" dt="2025-08-13T08:13:02.334" v="28153" actId="478"/>
          <ac:picMkLst>
            <pc:docMk/>
            <pc:sldMk cId="3979058552" sldId="669"/>
            <ac:picMk id="4" creationId="{4F1E1F80-F497-AE9D-0D81-94820447B2C9}"/>
          </ac:picMkLst>
        </pc:picChg>
      </pc:sldChg>
      <pc:sldChg chg="addSp delSp modSp new del mod">
        <pc:chgData name="bernard busschaert" userId="3712a37b8b467b77" providerId="LiveId" clId="{DDE076A1-7D88-4913-8F54-66C60AD2BC71}" dt="2025-04-16T09:11:29.060" v="17080" actId="47"/>
        <pc:sldMkLst>
          <pc:docMk/>
          <pc:sldMk cId="1431219604" sldId="670"/>
        </pc:sldMkLst>
      </pc:sldChg>
      <pc:sldChg chg="addSp delSp modSp new mod setBg delDesignElem">
        <pc:chgData name="bernard busschaert" userId="3712a37b8b467b77" providerId="LiveId" clId="{DDE076A1-7D88-4913-8F54-66C60AD2BC71}" dt="2025-08-13T08:14:41.663" v="28162" actId="26606"/>
        <pc:sldMkLst>
          <pc:docMk/>
          <pc:sldMk cId="1770614664" sldId="670"/>
        </pc:sldMkLst>
        <pc:spChg chg="add del">
          <ac:chgData name="bernard busschaert" userId="3712a37b8b467b77" providerId="LiveId" clId="{DDE076A1-7D88-4913-8F54-66C60AD2BC71}" dt="2025-08-13T08:14:41.663" v="28162" actId="26606"/>
          <ac:spMkLst>
            <pc:docMk/>
            <pc:sldMk cId="1770614664" sldId="670"/>
            <ac:spMk id="9" creationId="{42A4FC2C-047E-45A5-965D-8E1E3BF09BC6}"/>
          </ac:spMkLst>
        </pc:spChg>
        <pc:spChg chg="add del">
          <ac:chgData name="bernard busschaert" userId="3712a37b8b467b77" providerId="LiveId" clId="{DDE076A1-7D88-4913-8F54-66C60AD2BC71}" dt="2025-08-13T08:14:41.660" v="28161" actId="26606"/>
          <ac:spMkLst>
            <pc:docMk/>
            <pc:sldMk cId="1770614664" sldId="670"/>
            <ac:spMk id="14" creationId="{42A4FC2C-047E-45A5-965D-8E1E3BF09BC6}"/>
          </ac:spMkLst>
        </pc:spChg>
        <pc:spChg chg="add">
          <ac:chgData name="bernard busschaert" userId="3712a37b8b467b77" providerId="LiveId" clId="{DDE076A1-7D88-4913-8F54-66C60AD2BC71}" dt="2025-08-13T08:14:41.663" v="28162" actId="26606"/>
          <ac:spMkLst>
            <pc:docMk/>
            <pc:sldMk cId="1770614664" sldId="670"/>
            <ac:spMk id="16" creationId="{2D2B266D-3625-4584-A5C3-7D3F672CFF30}"/>
          </ac:spMkLst>
        </pc:spChg>
        <pc:picChg chg="add del mod">
          <ac:chgData name="bernard busschaert" userId="3712a37b8b467b77" providerId="LiveId" clId="{DDE076A1-7D88-4913-8F54-66C60AD2BC71}" dt="2025-08-13T08:13:50.266" v="28158" actId="478"/>
          <ac:picMkLst>
            <pc:docMk/>
            <pc:sldMk cId="1770614664" sldId="670"/>
            <ac:picMk id="3" creationId="{6EB5F87C-8E77-2E4B-D814-7D3E1A35A34F}"/>
          </ac:picMkLst>
        </pc:picChg>
        <pc:picChg chg="add mod">
          <ac:chgData name="bernard busschaert" userId="3712a37b8b467b77" providerId="LiveId" clId="{DDE076A1-7D88-4913-8F54-66C60AD2BC71}" dt="2025-08-13T08:14:41.663" v="28162" actId="26606"/>
          <ac:picMkLst>
            <pc:docMk/>
            <pc:sldMk cId="1770614664" sldId="670"/>
            <ac:picMk id="4" creationId="{E0D077DE-8EDC-CD0F-928F-8B19AC0B1CD9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436564924" sldId="670"/>
        </pc:sldMkLst>
      </pc:sldChg>
      <pc:sldChg chg="addSp delSp modSp new mod setBg setClrOvrMap delDesignElem">
        <pc:chgData name="bernard busschaert" userId="3712a37b8b467b77" providerId="LiveId" clId="{DDE076A1-7D88-4913-8F54-66C60AD2BC71}" dt="2025-08-13T08:15:22.138" v="28165" actId="26606"/>
        <pc:sldMkLst>
          <pc:docMk/>
          <pc:sldMk cId="1053150933" sldId="671"/>
        </pc:sldMkLst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6" creationId="{F3060C83-F051-4F0E-ABAD-AA0DFC48B218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11" creationId="{83C98ABE-055B-441F-B07E-44F97F083C39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13" creationId="{29FDB030-9B49-4CED-8CCD-4D99382388AC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15" creationId="{3783CA14-24A1-485C-8B30-D6A5D87987AD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17" creationId="{9A97C86A-04D6-40F7-AE84-31AB43E6A846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19" creationId="{FF9F2414-84E8-453E-B1F3-389FDE8192D9}"/>
          </ac:spMkLst>
        </pc:spChg>
        <pc:spChg chg="add del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21" creationId="{3ECA69A1-7536-43AC-85EF-C7106179F5ED}"/>
          </ac:spMkLst>
        </pc:spChg>
        <pc:spChg chg="add">
          <ac:chgData name="bernard busschaert" userId="3712a37b8b467b77" providerId="LiveId" clId="{DDE076A1-7D88-4913-8F54-66C60AD2BC71}" dt="2025-08-13T08:15:22.138" v="28165" actId="26606"/>
          <ac:spMkLst>
            <pc:docMk/>
            <pc:sldMk cId="1053150933" sldId="671"/>
            <ac:spMk id="26" creationId="{42A4FC2C-047E-45A5-965D-8E1E3BF09BC6}"/>
          </ac:spMkLst>
        </pc:spChg>
        <pc:picChg chg="add del mod">
          <ac:chgData name="bernard busschaert" userId="3712a37b8b467b77" providerId="LiveId" clId="{DDE076A1-7D88-4913-8F54-66C60AD2BC71}" dt="2025-08-13T08:14:47.103" v="28163" actId="478"/>
          <ac:picMkLst>
            <pc:docMk/>
            <pc:sldMk cId="1053150933" sldId="671"/>
            <ac:picMk id="3" creationId="{EE064803-37DF-7757-55A1-6B1EBB87234E}"/>
          </ac:picMkLst>
        </pc:picChg>
        <pc:picChg chg="add mod">
          <ac:chgData name="bernard busschaert" userId="3712a37b8b467b77" providerId="LiveId" clId="{DDE076A1-7D88-4913-8F54-66C60AD2BC71}" dt="2025-08-13T08:15:22.138" v="28165" actId="26606"/>
          <ac:picMkLst>
            <pc:docMk/>
            <pc:sldMk cId="1053150933" sldId="671"/>
            <ac:picMk id="4" creationId="{13D8580C-0E65-9D18-25CE-C3FE0648F6D4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096609390" sldId="671"/>
        </pc:sldMkLst>
      </pc:sldChg>
      <pc:sldChg chg="addSp delSp modSp new mod setBg setClrOvrMap delDesignElem">
        <pc:chgData name="bernard busschaert" userId="3712a37b8b467b77" providerId="LiveId" clId="{DDE076A1-7D88-4913-8F54-66C60AD2BC71}" dt="2025-08-13T08:16:10.791" v="28168" actId="26606"/>
        <pc:sldMkLst>
          <pc:docMk/>
          <pc:sldMk cId="2257928936" sldId="672"/>
        </pc:sldMkLst>
        <pc:spChg chg="add del">
          <ac:chgData name="bernard busschaert" userId="3712a37b8b467b77" providerId="LiveId" clId="{DDE076A1-7D88-4913-8F54-66C60AD2BC71}" dt="2025-08-13T08:16:10.791" v="28168" actId="26606"/>
          <ac:spMkLst>
            <pc:docMk/>
            <pc:sldMk cId="2257928936" sldId="672"/>
            <ac:spMk id="26" creationId="{B94BF6D8-BAB7-4EB4-9B19-BB8B2F0F700E}"/>
          </ac:spMkLst>
        </pc:spChg>
        <pc:spChg chg="add del">
          <ac:chgData name="bernard busschaert" userId="3712a37b8b467b77" providerId="LiveId" clId="{DDE076A1-7D88-4913-8F54-66C60AD2BC71}" dt="2025-08-13T08:16:10.791" v="28168" actId="26606"/>
          <ac:spMkLst>
            <pc:docMk/>
            <pc:sldMk cId="2257928936" sldId="672"/>
            <ac:spMk id="28" creationId="{37B034CC-A61E-4904-9250-1F6CA110399C}"/>
          </ac:spMkLst>
        </pc:spChg>
        <pc:spChg chg="add del">
          <ac:chgData name="bernard busschaert" userId="3712a37b8b467b77" providerId="LiveId" clId="{DDE076A1-7D88-4913-8F54-66C60AD2BC71}" dt="2025-08-13T08:16:10.791" v="28168" actId="26606"/>
          <ac:spMkLst>
            <pc:docMk/>
            <pc:sldMk cId="2257928936" sldId="672"/>
            <ac:spMk id="30" creationId="{0131680D-382A-48A4-80B7-2CE951EAFD60}"/>
          </ac:spMkLst>
        </pc:spChg>
        <pc:spChg chg="add del">
          <ac:chgData name="bernard busschaert" userId="3712a37b8b467b77" providerId="LiveId" clId="{DDE076A1-7D88-4913-8F54-66C60AD2BC71}" dt="2025-08-13T08:16:10.791" v="28168" actId="26606"/>
          <ac:spMkLst>
            <pc:docMk/>
            <pc:sldMk cId="2257928936" sldId="672"/>
            <ac:spMk id="32" creationId="{554C44F0-F390-48A8-974F-CAC9A33FFE39}"/>
          </ac:spMkLst>
        </pc:spChg>
        <pc:spChg chg="add">
          <ac:chgData name="bernard busschaert" userId="3712a37b8b467b77" providerId="LiveId" clId="{DDE076A1-7D88-4913-8F54-66C60AD2BC71}" dt="2025-08-13T08:16:10.791" v="28168" actId="26606"/>
          <ac:spMkLst>
            <pc:docMk/>
            <pc:sldMk cId="2257928936" sldId="672"/>
            <ac:spMk id="37" creationId="{42A4FC2C-047E-45A5-965D-8E1E3BF09BC6}"/>
          </ac:spMkLst>
        </pc:spChg>
        <pc:picChg chg="add del mod">
          <ac:chgData name="bernard busschaert" userId="3712a37b8b467b77" providerId="LiveId" clId="{DDE076A1-7D88-4913-8F54-66C60AD2BC71}" dt="2025-08-13T08:15:29.898" v="28166" actId="478"/>
          <ac:picMkLst>
            <pc:docMk/>
            <pc:sldMk cId="2257928936" sldId="672"/>
            <ac:picMk id="3" creationId="{8EAE76EE-14B1-C111-51FB-A8BB635F8FE3}"/>
          </ac:picMkLst>
        </pc:picChg>
        <pc:picChg chg="add mod">
          <ac:chgData name="bernard busschaert" userId="3712a37b8b467b77" providerId="LiveId" clId="{DDE076A1-7D88-4913-8F54-66C60AD2BC71}" dt="2025-08-13T08:16:10.791" v="28168" actId="26606"/>
          <ac:picMkLst>
            <pc:docMk/>
            <pc:sldMk cId="2257928936" sldId="672"/>
            <ac:picMk id="4" creationId="{B491F736-B6DF-5BDE-5B52-04B4E55C5957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987383581" sldId="672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461057547" sldId="673"/>
        </pc:sldMkLst>
      </pc:sldChg>
      <pc:sldChg chg="addSp delSp modSp new del mod setBg">
        <pc:chgData name="bernard busschaert" userId="3712a37b8b467b77" providerId="LiveId" clId="{DDE076A1-7D88-4913-8F54-66C60AD2BC71}" dt="2025-06-11T07:23:13.506" v="23401" actId="47"/>
        <pc:sldMkLst>
          <pc:docMk/>
          <pc:sldMk cId="2824057180" sldId="673"/>
        </pc:sldMkLst>
      </pc:sldChg>
      <pc:sldChg chg="addSp delSp modSp new mod setBg delDesignElem">
        <pc:chgData name="bernard busschaert" userId="3712a37b8b467b77" providerId="LiveId" clId="{DDE076A1-7D88-4913-8F54-66C60AD2BC71}" dt="2025-08-13T08:17:29.625" v="28171" actId="26606"/>
        <pc:sldMkLst>
          <pc:docMk/>
          <pc:sldMk cId="3178471666" sldId="673"/>
        </pc:sldMkLst>
        <pc:spChg chg="add">
          <ac:chgData name="bernard busschaert" userId="3712a37b8b467b77" providerId="LiveId" clId="{DDE076A1-7D88-4913-8F54-66C60AD2BC71}" dt="2025-08-13T08:17:29.625" v="28171" actId="26606"/>
          <ac:spMkLst>
            <pc:docMk/>
            <pc:sldMk cId="3178471666" sldId="673"/>
            <ac:spMk id="9" creationId="{42A4FC2C-047E-45A5-965D-8E1E3BF09BC6}"/>
          </ac:spMkLst>
        </pc:spChg>
        <pc:picChg chg="add del mod">
          <ac:chgData name="bernard busschaert" userId="3712a37b8b467b77" providerId="LiveId" clId="{DDE076A1-7D88-4913-8F54-66C60AD2BC71}" dt="2025-08-13T08:16:14.958" v="28169" actId="478"/>
          <ac:picMkLst>
            <pc:docMk/>
            <pc:sldMk cId="3178471666" sldId="673"/>
            <ac:picMk id="3" creationId="{D66D23DA-FF79-5D03-3E6D-46306C959BD5}"/>
          </ac:picMkLst>
        </pc:picChg>
        <pc:picChg chg="add mod">
          <ac:chgData name="bernard busschaert" userId="3712a37b8b467b77" providerId="LiveId" clId="{DDE076A1-7D88-4913-8F54-66C60AD2BC71}" dt="2025-08-13T08:17:29.625" v="28171" actId="26606"/>
          <ac:picMkLst>
            <pc:docMk/>
            <pc:sldMk cId="3178471666" sldId="673"/>
            <ac:picMk id="4" creationId="{7AB17E23-4794-DD93-6B10-DEC4A6893EAE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569930276" sldId="674"/>
        </pc:sldMkLst>
      </pc:sldChg>
      <pc:sldChg chg="addSp delSp modSp new mod setBg delDesignElem">
        <pc:chgData name="bernard busschaert" userId="3712a37b8b467b77" providerId="LiveId" clId="{DDE076A1-7D88-4913-8F54-66C60AD2BC71}" dt="2025-08-13T07:50:52.681" v="28126" actId="26606"/>
        <pc:sldMkLst>
          <pc:docMk/>
          <pc:sldMk cId="3795309715" sldId="674"/>
        </pc:sldMkLst>
        <pc:spChg chg="add del">
          <ac:chgData name="bernard busschaert" userId="3712a37b8b467b77" providerId="LiveId" clId="{DDE076A1-7D88-4913-8F54-66C60AD2BC71}" dt="2025-08-13T07:50:52.681" v="28126" actId="26606"/>
          <ac:spMkLst>
            <pc:docMk/>
            <pc:sldMk cId="3795309715" sldId="674"/>
            <ac:spMk id="20" creationId="{A9F529C3-C941-49FD-8C67-82F134F64BDB}"/>
          </ac:spMkLst>
        </pc:spChg>
        <pc:spChg chg="add del">
          <ac:chgData name="bernard busschaert" userId="3712a37b8b467b77" providerId="LiveId" clId="{DDE076A1-7D88-4913-8F54-66C60AD2BC71}" dt="2025-08-13T07:50:52.681" v="28126" actId="26606"/>
          <ac:spMkLst>
            <pc:docMk/>
            <pc:sldMk cId="3795309715" sldId="674"/>
            <ac:spMk id="22" creationId="{20586029-32A0-47E5-9AEC-AE3ABA6B94D0}"/>
          </ac:spMkLst>
        </pc:spChg>
        <pc:picChg chg="add mod">
          <ac:chgData name="bernard busschaert" userId="3712a37b8b467b77" providerId="LiveId" clId="{DDE076A1-7D88-4913-8F54-66C60AD2BC71}" dt="2025-08-13T07:50:52.681" v="28126" actId="26606"/>
          <ac:picMkLst>
            <pc:docMk/>
            <pc:sldMk cId="3795309715" sldId="674"/>
            <ac:picMk id="3" creationId="{2D48E1D3-C5F8-C04D-CECD-2324CEBCC720}"/>
          </ac:picMkLst>
        </pc:picChg>
        <pc:picChg chg="add del">
          <ac:chgData name="bernard busschaert" userId="3712a37b8b467b77" providerId="LiveId" clId="{DDE076A1-7D88-4913-8F54-66C60AD2BC71}" dt="2025-08-13T07:50:31.933" v="28123" actId="478"/>
          <ac:picMkLst>
            <pc:docMk/>
            <pc:sldMk cId="3795309715" sldId="674"/>
            <ac:picMk id="5" creationId="{E0DCFE9F-D36F-CF94-0064-5EB4A8FA4A84}"/>
          </ac:picMkLst>
        </pc:picChg>
        <pc:picChg chg="add del mod">
          <ac:chgData name="bernard busschaert" userId="3712a37b8b467b77" providerId="LiveId" clId="{DDE076A1-7D88-4913-8F54-66C60AD2BC71}" dt="2025-08-13T07:45:06.141" v="28095" actId="478"/>
          <ac:picMkLst>
            <pc:docMk/>
            <pc:sldMk cId="3795309715" sldId="674"/>
            <ac:picMk id="7" creationId="{84821BDC-D5C1-1785-D76B-34F295E97CB4}"/>
          </ac:picMkLst>
        </pc:picChg>
        <pc:picChg chg="add mod">
          <ac:chgData name="bernard busschaert" userId="3712a37b8b467b77" providerId="LiveId" clId="{DDE076A1-7D88-4913-8F54-66C60AD2BC71}" dt="2025-08-13T07:50:52.681" v="28126" actId="26606"/>
          <ac:picMkLst>
            <pc:docMk/>
            <pc:sldMk cId="3795309715" sldId="674"/>
            <ac:picMk id="8" creationId="{4745E479-2EC9-4CAF-31D9-73D99C564F6A}"/>
          </ac:picMkLst>
        </pc:picChg>
        <pc:picChg chg="add del mod">
          <ac:chgData name="bernard busschaert" userId="3712a37b8b467b77" providerId="LiveId" clId="{DDE076A1-7D88-4913-8F54-66C60AD2BC71}" dt="2025-08-13T07:45:07.266" v="28096" actId="478"/>
          <ac:picMkLst>
            <pc:docMk/>
            <pc:sldMk cId="3795309715" sldId="674"/>
            <ac:picMk id="9" creationId="{E4C73177-0EEB-E9D9-FC75-5A712BC44111}"/>
          </ac:picMkLst>
        </pc:picChg>
        <pc:cxnChg chg="add del">
          <ac:chgData name="bernard busschaert" userId="3712a37b8b467b77" providerId="LiveId" clId="{DDE076A1-7D88-4913-8F54-66C60AD2BC71}" dt="2025-08-13T07:50:52.681" v="28126" actId="26606"/>
          <ac:cxnSpMkLst>
            <pc:docMk/>
            <pc:sldMk cId="3795309715" sldId="674"/>
            <ac:cxnSpMk id="24" creationId="{8C730EAB-A532-4295-A302-FB4B90DB9F5E}"/>
          </ac:cxnSpMkLst>
        </pc:cxnChg>
      </pc:sldChg>
      <pc:sldChg chg="addSp delSp modSp new add del mod setBg delDesignElem">
        <pc:chgData name="bernard busschaert" userId="3712a37b8b467b77" providerId="LiveId" clId="{DDE076A1-7D88-4913-8F54-66C60AD2BC71}" dt="2025-08-13T07:51:49.893" v="28131" actId="26606"/>
        <pc:sldMkLst>
          <pc:docMk/>
          <pc:sldMk cId="1050389426" sldId="675"/>
        </pc:sldMkLst>
        <pc:spChg chg="del">
          <ac:chgData name="bernard busschaert" userId="3712a37b8b467b77" providerId="LiveId" clId="{DDE076A1-7D88-4913-8F54-66C60AD2BC71}" dt="2025-08-13T07:51:49.893" v="28131" actId="26606"/>
          <ac:spMkLst>
            <pc:docMk/>
            <pc:sldMk cId="1050389426" sldId="675"/>
            <ac:spMk id="35" creationId="{664E23E2-7440-4E36-A67B-0F88C5F7E185}"/>
          </ac:spMkLst>
        </pc:spChg>
        <pc:spChg chg="del">
          <ac:chgData name="bernard busschaert" userId="3712a37b8b467b77" providerId="LiveId" clId="{DDE076A1-7D88-4913-8F54-66C60AD2BC71}" dt="2025-08-13T07:51:49.893" v="28131" actId="26606"/>
          <ac:spMkLst>
            <pc:docMk/>
            <pc:sldMk cId="1050389426" sldId="675"/>
            <ac:spMk id="37" creationId="{B06949AE-010D-4C18-8AED-7872085ADD57}"/>
          </ac:spMkLst>
        </pc:spChg>
        <pc:spChg chg="del">
          <ac:chgData name="bernard busschaert" userId="3712a37b8b467b77" providerId="LiveId" clId="{DDE076A1-7D88-4913-8F54-66C60AD2BC71}" dt="2025-08-13T07:51:49.893" v="28131" actId="26606"/>
          <ac:spMkLst>
            <pc:docMk/>
            <pc:sldMk cId="1050389426" sldId="675"/>
            <ac:spMk id="39" creationId="{FE54AADB-50C7-4293-94C0-27361A32B8CF}"/>
          </ac:spMkLst>
        </pc:spChg>
        <pc:spChg chg="add">
          <ac:chgData name="bernard busschaert" userId="3712a37b8b467b77" providerId="LiveId" clId="{DDE076A1-7D88-4913-8F54-66C60AD2BC71}" dt="2025-08-13T07:51:49.893" v="28131" actId="26606"/>
          <ac:spMkLst>
            <pc:docMk/>
            <pc:sldMk cId="1050389426" sldId="675"/>
            <ac:spMk id="44" creationId="{A9F529C3-C941-49FD-8C67-82F134F64BDB}"/>
          </ac:spMkLst>
        </pc:spChg>
        <pc:spChg chg="add">
          <ac:chgData name="bernard busschaert" userId="3712a37b8b467b77" providerId="LiveId" clId="{DDE076A1-7D88-4913-8F54-66C60AD2BC71}" dt="2025-08-13T07:51:49.893" v="28131" actId="26606"/>
          <ac:spMkLst>
            <pc:docMk/>
            <pc:sldMk cId="1050389426" sldId="675"/>
            <ac:spMk id="46" creationId="{20586029-32A0-47E5-9AEC-AE3ABA6B94D0}"/>
          </ac:spMkLst>
        </pc:spChg>
        <pc:picChg chg="del">
          <ac:chgData name="bernard busschaert" userId="3712a37b8b467b77" providerId="LiveId" clId="{DDE076A1-7D88-4913-8F54-66C60AD2BC71}" dt="2025-08-13T07:45:14.014" v="28099" actId="478"/>
          <ac:picMkLst>
            <pc:docMk/>
            <pc:sldMk cId="1050389426" sldId="675"/>
            <ac:picMk id="3" creationId="{3D622A89-3261-5770-70E5-FDE2DBC4E91C}"/>
          </ac:picMkLst>
        </pc:picChg>
        <pc:picChg chg="add mod ord">
          <ac:chgData name="bernard busschaert" userId="3712a37b8b467b77" providerId="LiveId" clId="{DDE076A1-7D88-4913-8F54-66C60AD2BC71}" dt="2025-08-13T07:51:49.893" v="28131" actId="26606"/>
          <ac:picMkLst>
            <pc:docMk/>
            <pc:sldMk cId="1050389426" sldId="675"/>
            <ac:picMk id="4" creationId="{1E874387-68C0-1753-1F16-3C5F0D3F2AD0}"/>
          </ac:picMkLst>
        </pc:picChg>
        <pc:picChg chg="add mod">
          <ac:chgData name="bernard busschaert" userId="3712a37b8b467b77" providerId="LiveId" clId="{DDE076A1-7D88-4913-8F54-66C60AD2BC71}" dt="2025-08-13T07:51:49.893" v="28131" actId="26606"/>
          <ac:picMkLst>
            <pc:docMk/>
            <pc:sldMk cId="1050389426" sldId="675"/>
            <ac:picMk id="6" creationId="{C60784F1-1B50-C00C-2AE2-C9A14A18922C}"/>
          </ac:picMkLst>
        </pc:picChg>
        <pc:picChg chg="del">
          <ac:chgData name="bernard busschaert" userId="3712a37b8b467b77" providerId="LiveId" clId="{DDE076A1-7D88-4913-8F54-66C60AD2BC71}" dt="2025-08-13T07:45:15.077" v="28100" actId="478"/>
          <ac:picMkLst>
            <pc:docMk/>
            <pc:sldMk cId="1050389426" sldId="675"/>
            <ac:picMk id="7" creationId="{00AC2425-0849-40CE-50D1-90E60FC5DDD1}"/>
          </ac:picMkLst>
        </pc:picChg>
        <pc:cxnChg chg="add">
          <ac:chgData name="bernard busschaert" userId="3712a37b8b467b77" providerId="LiveId" clId="{DDE076A1-7D88-4913-8F54-66C60AD2BC71}" dt="2025-08-13T07:51:49.893" v="28131" actId="26606"/>
          <ac:cxnSpMkLst>
            <pc:docMk/>
            <pc:sldMk cId="1050389426" sldId="675"/>
            <ac:cxnSpMk id="48" creationId="{8C730EAB-A532-4295-A302-FB4B90DB9F5E}"/>
          </ac:cxnSpMkLst>
        </pc:cxn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491817511" sldId="675"/>
        </pc:sldMkLst>
      </pc:sldChg>
      <pc:sldChg chg="addSp delSp modSp new mod setBg setFolMasterObjs setClrOvrMap delDesignElem">
        <pc:chgData name="bernard busschaert" userId="3712a37b8b467b77" providerId="LiveId" clId="{DDE076A1-7D88-4913-8F54-66C60AD2BC71}" dt="2025-08-13T08:27:08.591" v="28202" actId="22"/>
        <pc:sldMkLst>
          <pc:docMk/>
          <pc:sldMk cId="1309684832" sldId="676"/>
        </pc:sldMkLst>
        <pc:spChg chg="add del">
          <ac:chgData name="bernard busschaert" userId="3712a37b8b467b77" providerId="LiveId" clId="{DDE076A1-7D88-4913-8F54-66C60AD2BC71}" dt="2025-08-13T08:23:48.565" v="28201" actId="26606"/>
          <ac:spMkLst>
            <pc:docMk/>
            <pc:sldMk cId="1309684832" sldId="676"/>
            <ac:spMk id="40" creationId="{E559D998-AB6C-46E1-B394-118E9A1E2D62}"/>
          </ac:spMkLst>
        </pc:spChg>
        <pc:spChg chg="add del">
          <ac:chgData name="bernard busschaert" userId="3712a37b8b467b77" providerId="LiveId" clId="{DDE076A1-7D88-4913-8F54-66C60AD2BC71}" dt="2025-08-13T08:23:48.561" v="28200" actId="26606"/>
          <ac:spMkLst>
            <pc:docMk/>
            <pc:sldMk cId="1309684832" sldId="676"/>
            <ac:spMk id="42" creationId="{42A4FC2C-047E-45A5-965D-8E1E3BF09BC6}"/>
          </ac:spMkLst>
        </pc:spChg>
        <pc:spChg chg="add">
          <ac:chgData name="bernard busschaert" userId="3712a37b8b467b77" providerId="LiveId" clId="{DDE076A1-7D88-4913-8F54-66C60AD2BC71}" dt="2025-08-13T08:23:48.565" v="28201" actId="26606"/>
          <ac:spMkLst>
            <pc:docMk/>
            <pc:sldMk cId="1309684832" sldId="676"/>
            <ac:spMk id="44" creationId="{32BC26D8-82FB-445E-AA49-62A77D7C1EE0}"/>
          </ac:spMkLst>
        </pc:spChg>
        <pc:spChg chg="add del">
          <ac:chgData name="bernard busschaert" userId="3712a37b8b467b77" providerId="LiveId" clId="{DDE076A1-7D88-4913-8F54-66C60AD2BC71}" dt="2025-08-13T08:23:41.414" v="28194" actId="26606"/>
          <ac:spMkLst>
            <pc:docMk/>
            <pc:sldMk cId="1309684832" sldId="676"/>
            <ac:spMk id="45" creationId="{8B089790-F4B6-46A7-BB28-7B74A9A9EFDC}"/>
          </ac:spMkLst>
        </pc:spChg>
        <pc:spChg chg="add">
          <ac:chgData name="bernard busschaert" userId="3712a37b8b467b77" providerId="LiveId" clId="{DDE076A1-7D88-4913-8F54-66C60AD2BC71}" dt="2025-08-13T08:23:48.565" v="28201" actId="26606"/>
          <ac:spMkLst>
            <pc:docMk/>
            <pc:sldMk cId="1309684832" sldId="676"/>
            <ac:spMk id="46" creationId="{CB44330D-EA18-4254-AA95-EB49948539B8}"/>
          </ac:spMkLst>
        </pc:spChg>
        <pc:grpChg chg="add del">
          <ac:chgData name="bernard busschaert" userId="3712a37b8b467b77" providerId="LiveId" clId="{DDE076A1-7D88-4913-8F54-66C60AD2BC71}" dt="2025-08-13T08:23:41.414" v="28194" actId="26606"/>
          <ac:grpSpMkLst>
            <pc:docMk/>
            <pc:sldMk cId="1309684832" sldId="676"/>
            <ac:grpSpMk id="47" creationId="{9DE3F54D-33BC-4382-A2AB-5E002F0F1166}"/>
          </ac:grpSpMkLst>
        </pc:grpChg>
        <pc:picChg chg="add mod">
          <ac:chgData name="bernard busschaert" userId="3712a37b8b467b77" providerId="LiveId" clId="{DDE076A1-7D88-4913-8F54-66C60AD2BC71}" dt="2025-08-13T08:23:48.565" v="28201" actId="26606"/>
          <ac:picMkLst>
            <pc:docMk/>
            <pc:sldMk cId="1309684832" sldId="676"/>
            <ac:picMk id="3" creationId="{4E811CAD-4D6D-55E5-5DC5-B4B4ACCFF3A7}"/>
          </ac:picMkLst>
        </pc:picChg>
        <pc:picChg chg="add del mod">
          <ac:chgData name="bernard busschaert" userId="3712a37b8b467b77" providerId="LiveId" clId="{DDE076A1-7D88-4913-8F54-66C60AD2BC71}" dt="2025-08-13T08:22:32.079" v="28191" actId="478"/>
          <ac:picMkLst>
            <pc:docMk/>
            <pc:sldMk cId="1309684832" sldId="676"/>
            <ac:picMk id="4" creationId="{E827244C-457F-C712-E076-28708911A36A}"/>
          </ac:picMkLst>
        </pc:picChg>
        <pc:picChg chg="add">
          <ac:chgData name="bernard busschaert" userId="3712a37b8b467b77" providerId="LiveId" clId="{DDE076A1-7D88-4913-8F54-66C60AD2BC71}" dt="2025-08-13T08:27:08.591" v="28202" actId="22"/>
          <ac:picMkLst>
            <pc:docMk/>
            <pc:sldMk cId="1309684832" sldId="676"/>
            <ac:picMk id="6" creationId="{48FE8E46-668B-043C-F96D-5764E1285802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159253825" sldId="676"/>
        </pc:sldMkLst>
      </pc:sldChg>
      <pc:sldChg chg="addSp delSp modSp new mod setBg">
        <pc:chgData name="bernard busschaert" userId="3712a37b8b467b77" providerId="LiveId" clId="{DDE076A1-7D88-4913-8F54-66C60AD2BC71}" dt="2025-08-13T08:18:28.034" v="28174" actId="26606"/>
        <pc:sldMkLst>
          <pc:docMk/>
          <pc:sldMk cId="1303947995" sldId="677"/>
        </pc:sldMkLst>
        <pc:spChg chg="del">
          <ac:chgData name="bernard busschaert" userId="3712a37b8b467b77" providerId="LiveId" clId="{DDE076A1-7D88-4913-8F54-66C60AD2BC71}" dt="2025-08-13T08:18:28.034" v="28174" actId="26606"/>
          <ac:spMkLst>
            <pc:docMk/>
            <pc:sldMk cId="1303947995" sldId="677"/>
            <ac:spMk id="2" creationId="{E54275BC-59C6-8DF8-03D2-64D08ED4693C}"/>
          </ac:spMkLst>
        </pc:spChg>
        <pc:spChg chg="del">
          <ac:chgData name="bernard busschaert" userId="3712a37b8b467b77" providerId="LiveId" clId="{DDE076A1-7D88-4913-8F54-66C60AD2BC71}" dt="2025-08-13T08:18:28.034" v="28174" actId="26606"/>
          <ac:spMkLst>
            <pc:docMk/>
            <pc:sldMk cId="1303947995" sldId="677"/>
            <ac:spMk id="3" creationId="{A85A47E9-AA74-5A8A-38FE-9BB39697E27A}"/>
          </ac:spMkLst>
        </pc:spChg>
        <pc:spChg chg="add">
          <ac:chgData name="bernard busschaert" userId="3712a37b8b467b77" providerId="LiveId" clId="{DDE076A1-7D88-4913-8F54-66C60AD2BC71}" dt="2025-08-13T08:18:28.034" v="28174" actId="26606"/>
          <ac:spMkLst>
            <pc:docMk/>
            <pc:sldMk cId="1303947995" sldId="677"/>
            <ac:spMk id="10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18:28.034" v="28174" actId="26606"/>
          <ac:picMkLst>
            <pc:docMk/>
            <pc:sldMk cId="1303947995" sldId="677"/>
            <ac:picMk id="5" creationId="{6DB1F866-4858-6DA9-20E2-E6A0CB685979}"/>
          </ac:picMkLst>
        </pc:picChg>
        <pc:picChg chg="add del mod">
          <ac:chgData name="bernard busschaert" userId="3712a37b8b467b77" providerId="LiveId" clId="{DDE076A1-7D88-4913-8F54-66C60AD2BC71}" dt="2025-08-13T08:17:33.853" v="28172" actId="478"/>
          <ac:picMkLst>
            <pc:docMk/>
            <pc:sldMk cId="1303947995" sldId="677"/>
            <ac:picMk id="6" creationId="{9EA5190E-3D33-4B46-806C-8A8FE55CA23D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234757928" sldId="677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788188389" sldId="678"/>
        </pc:sldMkLst>
      </pc:sldChg>
      <pc:sldChg chg="addSp delSp modSp new mod setBg">
        <pc:chgData name="bernard busschaert" userId="3712a37b8b467b77" providerId="LiveId" clId="{DDE076A1-7D88-4913-8F54-66C60AD2BC71}" dt="2025-08-13T08:19:13.346" v="28177" actId="26606"/>
        <pc:sldMkLst>
          <pc:docMk/>
          <pc:sldMk cId="3461954500" sldId="678"/>
        </pc:sldMkLst>
        <pc:spChg chg="del">
          <ac:chgData name="bernard busschaert" userId="3712a37b8b467b77" providerId="LiveId" clId="{DDE076A1-7D88-4913-8F54-66C60AD2BC71}" dt="2025-08-13T08:19:13.346" v="28177" actId="26606"/>
          <ac:spMkLst>
            <pc:docMk/>
            <pc:sldMk cId="3461954500" sldId="678"/>
            <ac:spMk id="2" creationId="{CEADA87B-1A8E-CBA1-A4FE-C52EB1538850}"/>
          </ac:spMkLst>
        </pc:spChg>
        <pc:spChg chg="del">
          <ac:chgData name="bernard busschaert" userId="3712a37b8b467b77" providerId="LiveId" clId="{DDE076A1-7D88-4913-8F54-66C60AD2BC71}" dt="2025-08-13T08:19:13.346" v="28177" actId="26606"/>
          <ac:spMkLst>
            <pc:docMk/>
            <pc:sldMk cId="3461954500" sldId="678"/>
            <ac:spMk id="3" creationId="{1B1447F7-E45F-9156-9D00-D7017562D846}"/>
          </ac:spMkLst>
        </pc:spChg>
        <pc:spChg chg="add">
          <ac:chgData name="bernard busschaert" userId="3712a37b8b467b77" providerId="LiveId" clId="{DDE076A1-7D88-4913-8F54-66C60AD2BC71}" dt="2025-08-13T08:19:13.346" v="28177" actId="26606"/>
          <ac:spMkLst>
            <pc:docMk/>
            <pc:sldMk cId="3461954500" sldId="678"/>
            <ac:spMk id="10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19:13.346" v="28177" actId="26606"/>
          <ac:picMkLst>
            <pc:docMk/>
            <pc:sldMk cId="3461954500" sldId="678"/>
            <ac:picMk id="5" creationId="{476B81EA-6397-73A5-5498-E12081442C79}"/>
          </ac:picMkLst>
        </pc:picChg>
        <pc:picChg chg="add del mod">
          <ac:chgData name="bernard busschaert" userId="3712a37b8b467b77" providerId="LiveId" clId="{DDE076A1-7D88-4913-8F54-66C60AD2BC71}" dt="2025-08-13T08:18:33.276" v="28175" actId="478"/>
          <ac:picMkLst>
            <pc:docMk/>
            <pc:sldMk cId="3461954500" sldId="678"/>
            <ac:picMk id="6" creationId="{F9CAA9AC-2144-F59F-A742-AEB7DB331D74}"/>
          </ac:picMkLst>
        </pc:picChg>
      </pc:sldChg>
      <pc:sldChg chg="addSp delSp modSp new mod setBg">
        <pc:chgData name="bernard busschaert" userId="3712a37b8b467b77" providerId="LiveId" clId="{DDE076A1-7D88-4913-8F54-66C60AD2BC71}" dt="2025-08-13T08:19:58.132" v="28184" actId="26606"/>
        <pc:sldMkLst>
          <pc:docMk/>
          <pc:sldMk cId="3317128838" sldId="679"/>
        </pc:sldMkLst>
        <pc:spChg chg="add del">
          <ac:chgData name="bernard busschaert" userId="3712a37b8b467b77" providerId="LiveId" clId="{DDE076A1-7D88-4913-8F54-66C60AD2BC71}" dt="2025-08-13T08:19:58.132" v="28184" actId="26606"/>
          <ac:spMkLst>
            <pc:docMk/>
            <pc:sldMk cId="3317128838" sldId="679"/>
            <ac:spMk id="2" creationId="{5CE5FC48-9A89-45CC-C71E-0EC36B7A7C66}"/>
          </ac:spMkLst>
        </pc:spChg>
        <pc:spChg chg="add del">
          <ac:chgData name="bernard busschaert" userId="3712a37b8b467b77" providerId="LiveId" clId="{DDE076A1-7D88-4913-8F54-66C60AD2BC71}" dt="2025-08-13T08:19:58.132" v="28184" actId="26606"/>
          <ac:spMkLst>
            <pc:docMk/>
            <pc:sldMk cId="3317128838" sldId="679"/>
            <ac:spMk id="3" creationId="{81DD7557-84AA-8A30-C274-7CA600F989C0}"/>
          </ac:spMkLst>
        </pc:spChg>
        <pc:spChg chg="add del">
          <ac:chgData name="bernard busschaert" userId="3712a37b8b467b77" providerId="LiveId" clId="{DDE076A1-7D88-4913-8F54-66C60AD2BC71}" dt="2025-08-13T08:19:55.688" v="28181" actId="26606"/>
          <ac:spMkLst>
            <pc:docMk/>
            <pc:sldMk cId="3317128838" sldId="679"/>
            <ac:spMk id="10" creationId="{E722B2DD-E14D-4972-9D98-5D6E61B1B2D2}"/>
          </ac:spMkLst>
        </pc:spChg>
        <pc:spChg chg="add del">
          <ac:chgData name="bernard busschaert" userId="3712a37b8b467b77" providerId="LiveId" clId="{DDE076A1-7D88-4913-8F54-66C60AD2BC71}" dt="2025-08-13T08:19:58.131" v="28183" actId="26606"/>
          <ac:spMkLst>
            <pc:docMk/>
            <pc:sldMk cId="3317128838" sldId="679"/>
            <ac:spMk id="12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19:58.132" v="28184" actId="26606"/>
          <ac:picMkLst>
            <pc:docMk/>
            <pc:sldMk cId="3317128838" sldId="679"/>
            <ac:picMk id="5" creationId="{EC22F3BD-499A-C47A-1F14-E108D518E742}"/>
          </ac:picMkLst>
        </pc:picChg>
        <pc:picChg chg="add del mod">
          <ac:chgData name="bernard busschaert" userId="3712a37b8b467b77" providerId="LiveId" clId="{DDE076A1-7D88-4913-8F54-66C60AD2BC71}" dt="2025-08-13T08:19:17.247" v="28178" actId="478"/>
          <ac:picMkLst>
            <pc:docMk/>
            <pc:sldMk cId="3317128838" sldId="679"/>
            <ac:picMk id="6" creationId="{25A54A48-18EC-57DF-CD90-0C5E6EB8D7C4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162006159" sldId="67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633397792" sldId="680"/>
        </pc:sldMkLst>
      </pc:sldChg>
      <pc:sldChg chg="addSp delSp modSp new mod setBg">
        <pc:chgData name="bernard busschaert" userId="3712a37b8b467b77" providerId="LiveId" clId="{DDE076A1-7D88-4913-8F54-66C60AD2BC71}" dt="2025-08-13T08:20:59.596" v="28187" actId="26606"/>
        <pc:sldMkLst>
          <pc:docMk/>
          <pc:sldMk cId="1375896142" sldId="680"/>
        </pc:sldMkLst>
        <pc:spChg chg="del">
          <ac:chgData name="bernard busschaert" userId="3712a37b8b467b77" providerId="LiveId" clId="{DDE076A1-7D88-4913-8F54-66C60AD2BC71}" dt="2025-08-13T08:20:59.596" v="28187" actId="26606"/>
          <ac:spMkLst>
            <pc:docMk/>
            <pc:sldMk cId="1375896142" sldId="680"/>
            <ac:spMk id="2" creationId="{4C81829F-5E2D-4E0B-C899-85D5D4C6F16A}"/>
          </ac:spMkLst>
        </pc:spChg>
        <pc:spChg chg="del">
          <ac:chgData name="bernard busschaert" userId="3712a37b8b467b77" providerId="LiveId" clId="{DDE076A1-7D88-4913-8F54-66C60AD2BC71}" dt="2025-08-13T08:20:59.596" v="28187" actId="26606"/>
          <ac:spMkLst>
            <pc:docMk/>
            <pc:sldMk cId="1375896142" sldId="680"/>
            <ac:spMk id="3" creationId="{BBEF541D-C5E8-5E23-6BBD-2C844951F0C4}"/>
          </ac:spMkLst>
        </pc:spChg>
        <pc:spChg chg="add">
          <ac:chgData name="bernard busschaert" userId="3712a37b8b467b77" providerId="LiveId" clId="{DDE076A1-7D88-4913-8F54-66C60AD2BC71}" dt="2025-08-13T08:20:59.596" v="28187" actId="26606"/>
          <ac:spMkLst>
            <pc:docMk/>
            <pc:sldMk cId="1375896142" sldId="680"/>
            <ac:spMk id="10" creationId="{42A4FC2C-047E-45A5-965D-8E1E3BF09BC6}"/>
          </ac:spMkLst>
        </pc:spChg>
        <pc:picChg chg="add mod">
          <ac:chgData name="bernard busschaert" userId="3712a37b8b467b77" providerId="LiveId" clId="{DDE076A1-7D88-4913-8F54-66C60AD2BC71}" dt="2025-08-13T08:20:59.596" v="28187" actId="26606"/>
          <ac:picMkLst>
            <pc:docMk/>
            <pc:sldMk cId="1375896142" sldId="680"/>
            <ac:picMk id="5" creationId="{0725A135-9A7F-D694-BD4B-3302C6A2F352}"/>
          </ac:picMkLst>
        </pc:picChg>
        <pc:picChg chg="add del mod">
          <ac:chgData name="bernard busschaert" userId="3712a37b8b467b77" providerId="LiveId" clId="{DDE076A1-7D88-4913-8F54-66C60AD2BC71}" dt="2025-08-13T08:20:05.251" v="28185" actId="478"/>
          <ac:picMkLst>
            <pc:docMk/>
            <pc:sldMk cId="1375896142" sldId="680"/>
            <ac:picMk id="6" creationId="{F61412D1-0C5C-335B-CEBA-C9C198404E39}"/>
          </ac:picMkLst>
        </pc:picChg>
      </pc:sldChg>
      <pc:sldChg chg="addSp delSp modSp new mod setBg">
        <pc:chgData name="bernard busschaert" userId="3712a37b8b467b77" providerId="LiveId" clId="{DDE076A1-7D88-4913-8F54-66C60AD2BC71}" dt="2025-08-13T08:22:17.693" v="28190" actId="26606"/>
        <pc:sldMkLst>
          <pc:docMk/>
          <pc:sldMk cId="2031434012" sldId="681"/>
        </pc:sldMkLst>
        <pc:spChg chg="del">
          <ac:chgData name="bernard busschaert" userId="3712a37b8b467b77" providerId="LiveId" clId="{DDE076A1-7D88-4913-8F54-66C60AD2BC71}" dt="2025-08-13T08:22:17.693" v="28190" actId="26606"/>
          <ac:spMkLst>
            <pc:docMk/>
            <pc:sldMk cId="2031434012" sldId="681"/>
            <ac:spMk id="2" creationId="{76D7862A-6848-0CEC-6BC5-4F7D4DC0BF07}"/>
          </ac:spMkLst>
        </pc:spChg>
        <pc:spChg chg="del">
          <ac:chgData name="bernard busschaert" userId="3712a37b8b467b77" providerId="LiveId" clId="{DDE076A1-7D88-4913-8F54-66C60AD2BC71}" dt="2025-08-13T08:22:17.693" v="28190" actId="26606"/>
          <ac:spMkLst>
            <pc:docMk/>
            <pc:sldMk cId="2031434012" sldId="681"/>
            <ac:spMk id="3" creationId="{28A7B312-DEFC-9A0F-3796-EEE5B31B2B92}"/>
          </ac:spMkLst>
        </pc:spChg>
        <pc:picChg chg="add mod">
          <ac:chgData name="bernard busschaert" userId="3712a37b8b467b77" providerId="LiveId" clId="{DDE076A1-7D88-4913-8F54-66C60AD2BC71}" dt="2025-08-13T08:22:17.693" v="28190" actId="26606"/>
          <ac:picMkLst>
            <pc:docMk/>
            <pc:sldMk cId="2031434012" sldId="681"/>
            <ac:picMk id="5" creationId="{3DA1A5E3-8EF9-191E-897A-7C19DF160F21}"/>
          </ac:picMkLst>
        </pc:picChg>
        <pc:picChg chg="add del mod">
          <ac:chgData name="bernard busschaert" userId="3712a37b8b467b77" providerId="LiveId" clId="{DDE076A1-7D88-4913-8F54-66C60AD2BC71}" dt="2025-08-13T08:21:12.417" v="28188" actId="478"/>
          <ac:picMkLst>
            <pc:docMk/>
            <pc:sldMk cId="2031434012" sldId="681"/>
            <ac:picMk id="6" creationId="{86EDBD12-C117-882D-6CF1-ABA45959A44F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739709622" sldId="681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683817791" sldId="682"/>
        </pc:sldMkLst>
      </pc:sldChg>
      <pc:sldChg chg="addSp delSp modSp new mod ord setBg setClrOvrMap">
        <pc:chgData name="bernard busschaert" userId="3712a37b8b467b77" providerId="LiveId" clId="{DDE076A1-7D88-4913-8F54-66C60AD2BC71}" dt="2025-08-13T07:46:36.765" v="28109" actId="27614"/>
        <pc:sldMkLst>
          <pc:docMk/>
          <pc:sldMk cId="3516518343" sldId="682"/>
        </pc:sldMkLst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21" creationId="{29FDB030-9B49-4CED-8CCD-4D99382388AC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23" creationId="{3783CA14-24A1-485C-8B30-D6A5D87987AD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29" creationId="{3ECA69A1-7536-43AC-85EF-C7106179F5ED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30" creationId="{F3060C83-F051-4F0E-ABAD-AA0DFC48B218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31" creationId="{83C98ABE-055B-441F-B07E-44F97F083C39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32" creationId="{9A97C86A-04D6-40F7-AE84-31AB43E6A846}"/>
          </ac:spMkLst>
        </pc:spChg>
        <pc:spChg chg="add del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33" creationId="{FF9F2414-84E8-453E-B1F3-389FDE8192D9}"/>
          </ac:spMkLst>
        </pc:spChg>
        <pc:spChg chg="add">
          <ac:chgData name="bernard busschaert" userId="3712a37b8b467b77" providerId="LiveId" clId="{DDE076A1-7D88-4913-8F54-66C60AD2BC71}" dt="2025-08-13T07:46:27.803" v="28106" actId="26606"/>
          <ac:spMkLst>
            <pc:docMk/>
            <pc:sldMk cId="3516518343" sldId="682"/>
            <ac:spMk id="38" creationId="{42A4FC2C-047E-45A5-965D-8E1E3BF09BC6}"/>
          </ac:spMkLst>
        </pc:spChg>
        <pc:picChg chg="add del mod">
          <ac:chgData name="bernard busschaert" userId="3712a37b8b467b77" providerId="LiveId" clId="{DDE076A1-7D88-4913-8F54-66C60AD2BC71}" dt="2025-08-13T07:45:26.922" v="28102" actId="478"/>
          <ac:picMkLst>
            <pc:docMk/>
            <pc:sldMk cId="3516518343" sldId="682"/>
            <ac:picMk id="3" creationId="{78991AA7-628A-A158-CB5A-F5A938D06739}"/>
          </ac:picMkLst>
        </pc:picChg>
        <pc:picChg chg="add del">
          <ac:chgData name="bernard busschaert" userId="3712a37b8b467b77" providerId="LiveId" clId="{DDE076A1-7D88-4913-8F54-66C60AD2BC71}" dt="2025-08-13T07:46:15.700" v="28104" actId="478"/>
          <ac:picMkLst>
            <pc:docMk/>
            <pc:sldMk cId="3516518343" sldId="682"/>
            <ac:picMk id="4" creationId="{3A56127B-9081-8808-27BD-945CDDE9D2F7}"/>
          </ac:picMkLst>
        </pc:picChg>
        <pc:picChg chg="add mod">
          <ac:chgData name="bernard busschaert" userId="3712a37b8b467b77" providerId="LiveId" clId="{DDE076A1-7D88-4913-8F54-66C60AD2BC71}" dt="2025-08-13T07:46:36.765" v="28109" actId="27614"/>
          <ac:picMkLst>
            <pc:docMk/>
            <pc:sldMk cId="3516518343" sldId="682"/>
            <ac:picMk id="6" creationId="{05D6A241-B200-65EC-7642-E085BC592807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267451525" sldId="683"/>
        </pc:sldMkLst>
      </pc:sldChg>
      <pc:sldChg chg="addSp delSp modSp new mod setBg setClrOvrMap">
        <pc:chgData name="bernard busschaert" userId="3712a37b8b467b77" providerId="LiveId" clId="{DDE076A1-7D88-4913-8F54-66C60AD2BC71}" dt="2025-08-13T07:58:27.889" v="28135" actId="26606"/>
        <pc:sldMkLst>
          <pc:docMk/>
          <pc:sldMk cId="4082944527" sldId="683"/>
        </pc:sldMkLst>
        <pc:spChg chg="add del">
          <ac:chgData name="bernard busschaert" userId="3712a37b8b467b77" providerId="LiveId" clId="{DDE076A1-7D88-4913-8F54-66C60AD2BC71}" dt="2025-08-13T07:58:27.889" v="28135" actId="26606"/>
          <ac:spMkLst>
            <pc:docMk/>
            <pc:sldMk cId="4082944527" sldId="683"/>
            <ac:spMk id="37" creationId="{32BC26D8-82FB-445E-AA49-62A77D7C1EE0}"/>
          </ac:spMkLst>
        </pc:spChg>
        <pc:spChg chg="add del">
          <ac:chgData name="bernard busschaert" userId="3712a37b8b467b77" providerId="LiveId" clId="{DDE076A1-7D88-4913-8F54-66C60AD2BC71}" dt="2025-08-13T07:58:27.889" v="28135" actId="26606"/>
          <ac:spMkLst>
            <pc:docMk/>
            <pc:sldMk cId="4082944527" sldId="683"/>
            <ac:spMk id="38" creationId="{CB44330D-EA18-4254-AA95-EB49948539B8}"/>
          </ac:spMkLst>
        </pc:spChg>
        <pc:picChg chg="add del mod">
          <ac:chgData name="bernard busschaert" userId="3712a37b8b467b77" providerId="LiveId" clId="{DDE076A1-7D88-4913-8F54-66C60AD2BC71}" dt="2025-08-13T07:45:19.501" v="28101" actId="478"/>
          <ac:picMkLst>
            <pc:docMk/>
            <pc:sldMk cId="4082944527" sldId="683"/>
            <ac:picMk id="3" creationId="{B6FDFB08-E996-9AA2-603F-ECC74C65FA56}"/>
          </ac:picMkLst>
        </pc:picChg>
        <pc:picChg chg="add del">
          <ac:chgData name="bernard busschaert" userId="3712a37b8b467b77" providerId="LiveId" clId="{DDE076A1-7D88-4913-8F54-66C60AD2BC71}" dt="2025-08-13T07:57:38.329" v="28133" actId="478"/>
          <ac:picMkLst>
            <pc:docMk/>
            <pc:sldMk cId="4082944527" sldId="683"/>
            <ac:picMk id="4" creationId="{F59DBD6E-187A-F8DF-728F-E234C0EBDED9}"/>
          </ac:picMkLst>
        </pc:picChg>
        <pc:picChg chg="add mod">
          <ac:chgData name="bernard busschaert" userId="3712a37b8b467b77" providerId="LiveId" clId="{DDE076A1-7D88-4913-8F54-66C60AD2BC71}" dt="2025-08-13T07:58:27.889" v="28135" actId="26606"/>
          <ac:picMkLst>
            <pc:docMk/>
            <pc:sldMk cId="4082944527" sldId="683"/>
            <ac:picMk id="6" creationId="{99DB2FFF-3BB0-AEA4-9806-677D2FC42670}"/>
          </ac:picMkLst>
        </pc:picChg>
      </pc:sldChg>
      <pc:sldChg chg="addSp delSp modSp new del mod setBg">
        <pc:chgData name="bernard busschaert" userId="3712a37b8b467b77" providerId="LiveId" clId="{DDE076A1-7D88-4913-8F54-66C60AD2BC71}" dt="2025-08-06T08:40:48.247" v="27911" actId="47"/>
        <pc:sldMkLst>
          <pc:docMk/>
          <pc:sldMk cId="768772662" sldId="684"/>
        </pc:sldMkLst>
      </pc:sldChg>
      <pc:sldChg chg="addSp delSp modSp new mod setBg setClrOvrMap">
        <pc:chgData name="bernard busschaert" userId="3712a37b8b467b77" providerId="LiveId" clId="{DDE076A1-7D88-4913-8F54-66C60AD2BC71}" dt="2025-08-13T07:49:22.379" v="28119" actId="14100"/>
        <pc:sldMkLst>
          <pc:docMk/>
          <pc:sldMk cId="1614052298" sldId="684"/>
        </pc:sldMkLst>
        <pc:spChg chg="add del">
          <ac:chgData name="bernard busschaert" userId="3712a37b8b467b77" providerId="LiveId" clId="{DDE076A1-7D88-4913-8F54-66C60AD2BC71}" dt="2025-08-13T07:49:10.412" v="28115" actId="26606"/>
          <ac:spMkLst>
            <pc:docMk/>
            <pc:sldMk cId="1614052298" sldId="684"/>
            <ac:spMk id="2" creationId="{4BD54A99-2CFB-6E2F-08F1-62FFFE099A79}"/>
          </ac:spMkLst>
        </pc:spChg>
        <pc:spChg chg="add del">
          <ac:chgData name="bernard busschaert" userId="3712a37b8b467b77" providerId="LiveId" clId="{DDE076A1-7D88-4913-8F54-66C60AD2BC71}" dt="2025-08-13T07:49:10.412" v="28115" actId="26606"/>
          <ac:spMkLst>
            <pc:docMk/>
            <pc:sldMk cId="1614052298" sldId="684"/>
            <ac:spMk id="3" creationId="{FD796E14-E114-3DCC-45B1-124570246F4B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10" creationId="{F3060C83-F051-4F0E-ABAD-AA0DFC48B218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12" creationId="{83C98ABE-055B-441F-B07E-44F97F083C39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14" creationId="{29FDB030-9B49-4CED-8CCD-4D99382388AC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16" creationId="{3783CA14-24A1-485C-8B30-D6A5D87987AD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18" creationId="{9A97C86A-04D6-40F7-AE84-31AB43E6A846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20" creationId="{FF9F2414-84E8-453E-B1F3-389FDE8192D9}"/>
          </ac:spMkLst>
        </pc:spChg>
        <pc:spChg chg="add del">
          <ac:chgData name="bernard busschaert" userId="3712a37b8b467b77" providerId="LiveId" clId="{DDE076A1-7D88-4913-8F54-66C60AD2BC71}" dt="2025-08-13T07:49:10.411" v="28114" actId="26606"/>
          <ac:spMkLst>
            <pc:docMk/>
            <pc:sldMk cId="1614052298" sldId="684"/>
            <ac:spMk id="22" creationId="{3ECA69A1-7536-43AC-85EF-C7106179F5ED}"/>
          </ac:spMkLst>
        </pc:spChg>
        <pc:picChg chg="add mod">
          <ac:chgData name="bernard busschaert" userId="3712a37b8b467b77" providerId="LiveId" clId="{DDE076A1-7D88-4913-8F54-66C60AD2BC71}" dt="2025-08-13T07:49:22.379" v="28119" actId="14100"/>
          <ac:picMkLst>
            <pc:docMk/>
            <pc:sldMk cId="1614052298" sldId="684"/>
            <ac:picMk id="5" creationId="{FCEA41A2-5AD3-56E3-7407-6B03308CB26F}"/>
          </ac:picMkLst>
        </pc:picChg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572802595" sldId="684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91573334" sldId="685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182498395" sldId="686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847406011" sldId="687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984211416" sldId="688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320421703" sldId="68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068428239" sldId="690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977886478" sldId="691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84454017" sldId="692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934676701" sldId="693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571919705" sldId="694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147033222" sldId="695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12411416" sldId="696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955065380" sldId="697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034726758" sldId="698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23967439" sldId="69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498899604" sldId="700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043089327" sldId="701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853491078" sldId="702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137603618" sldId="703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499162907" sldId="704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822443120" sldId="705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666729387" sldId="706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359063275" sldId="707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122576232" sldId="708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666497859" sldId="70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26710326" sldId="710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572487677" sldId="711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065748306" sldId="712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160100019" sldId="713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289384611" sldId="714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96770950" sldId="715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986455741" sldId="716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2020830648" sldId="717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099845982" sldId="718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3285841598" sldId="719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413693313" sldId="720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1751857252" sldId="721"/>
        </pc:sldMkLst>
      </pc:sldChg>
      <pc:sldChg chg="new del">
        <pc:chgData name="bernard busschaert" userId="3712a37b8b467b77" providerId="LiveId" clId="{DDE076A1-7D88-4913-8F54-66C60AD2BC71}" dt="2025-04-02T15:09:41.571" v="15567" actId="47"/>
        <pc:sldMkLst>
          <pc:docMk/>
          <pc:sldMk cId="532020244" sldId="722"/>
        </pc:sldMkLst>
      </pc:sldChg>
      <pc:sldMasterChg chg="modTransition modSldLayout">
        <pc:chgData name="bernard busschaert" userId="3712a37b8b467b77" providerId="LiveId" clId="{DDE076A1-7D88-4913-8F54-66C60AD2BC71}" dt="2024-12-04T09:59:28.775" v="3151"/>
        <pc:sldMasterMkLst>
          <pc:docMk/>
          <pc:sldMasterMk cId="1710546820" sldId="2147483648"/>
        </pc:sldMasterMkLst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4249299040" sldId="2147483649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3885912252" sldId="2147483650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1843495715" sldId="2147483651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957811407" sldId="2147483652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4148315968" sldId="2147483653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1937782621" sldId="2147483654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3349604172" sldId="2147483655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2568389287" sldId="2147483656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84292403" sldId="2147483657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515967256" sldId="2147483658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3231119585" sldId="2147483659"/>
          </pc:sldLayoutMkLst>
        </pc:sldLayoutChg>
        <pc:sldLayoutChg chg="modTransition">
          <pc:chgData name="bernard busschaert" userId="3712a37b8b467b77" providerId="LiveId" clId="{DDE076A1-7D88-4913-8F54-66C60AD2BC71}" dt="2024-12-04T09:59:28.775" v="3151"/>
          <pc:sldLayoutMkLst>
            <pc:docMk/>
            <pc:sldMasterMk cId="1710546820" sldId="2147483648"/>
            <pc:sldLayoutMk cId="2519080795" sldId="2147483660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2-26T08:25:38.643" v="11699"/>
        <pc:sldMasterMkLst>
          <pc:docMk/>
          <pc:sldMasterMk cId="3098040866" sldId="2147483661"/>
        </pc:sldMasterMkLst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1673198617" sldId="2147483662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1448370826" sldId="2147483663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1143949625" sldId="2147483664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3060662088" sldId="2147483665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3980167071" sldId="2147483666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2168597962" sldId="2147483667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3371651730" sldId="2147483668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591145593" sldId="2147483669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3211736449" sldId="2147483670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3723870370" sldId="2147483676"/>
          </pc:sldLayoutMkLst>
        </pc:sldLayoutChg>
        <pc:sldLayoutChg chg="modTransition">
          <pc:chgData name="bernard busschaert" userId="3712a37b8b467b77" providerId="LiveId" clId="{DDE076A1-7D88-4913-8F54-66C60AD2BC71}" dt="2025-02-26T08:25:38.643" v="11699"/>
          <pc:sldLayoutMkLst>
            <pc:docMk/>
            <pc:sldMasterMk cId="3098040866" sldId="2147483661"/>
            <pc:sldLayoutMk cId="512418133" sldId="2147483677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2-26T08:25:57.811" v="11704"/>
        <pc:sldMasterMkLst>
          <pc:docMk/>
          <pc:sldMasterMk cId="530641318" sldId="2147483679"/>
        </pc:sldMasterMkLst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384936659" sldId="2147483680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2264213291" sldId="2147483681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1393003583" sldId="2147483682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1667283299" sldId="2147483683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2306981989" sldId="2147483684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1144634750" sldId="2147483685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557771690" sldId="2147483686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3014497625" sldId="2147483687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2523465780" sldId="2147483688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340211231" sldId="2147483694"/>
          </pc:sldLayoutMkLst>
        </pc:sldLayoutChg>
        <pc:sldLayoutChg chg="modTransition">
          <pc:chgData name="bernard busschaert" userId="3712a37b8b467b77" providerId="LiveId" clId="{DDE076A1-7D88-4913-8F54-66C60AD2BC71}" dt="2025-02-26T08:25:57.811" v="11704"/>
          <pc:sldLayoutMkLst>
            <pc:docMk/>
            <pc:sldMasterMk cId="530641318" sldId="2147483679"/>
            <pc:sldLayoutMk cId="3276107411" sldId="2147483695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4-16T14:45:28.748" v="17217"/>
        <pc:sldMasterMkLst>
          <pc:docMk/>
          <pc:sldMasterMk cId="1670285894" sldId="2147483697"/>
        </pc:sldMasterMkLst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4045162390" sldId="2147483698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3920629597" sldId="2147483699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1549893986" sldId="2147483700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1251220126" sldId="2147483701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516980431" sldId="2147483702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2064121339" sldId="2147483703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605296345" sldId="2147483704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1349884549" sldId="2147483705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185802138" sldId="2147483706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3226640431" sldId="2147483707"/>
          </pc:sldLayoutMkLst>
        </pc:sldLayoutChg>
        <pc:sldLayoutChg chg="modTransition">
          <pc:chgData name="bernard busschaert" userId="3712a37b8b467b77" providerId="LiveId" clId="{DDE076A1-7D88-4913-8F54-66C60AD2BC71}" dt="2025-04-16T14:45:28.748" v="17217"/>
          <pc:sldLayoutMkLst>
            <pc:docMk/>
            <pc:sldMasterMk cId="1670285894" sldId="2147483697"/>
            <pc:sldLayoutMk cId="3282564282" sldId="2147483708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4-16T14:45:19.169" v="17198"/>
        <pc:sldMasterMkLst>
          <pc:docMk/>
          <pc:sldMasterMk cId="2318014927" sldId="2147483697"/>
        </pc:sldMasterMkLst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2872097096" sldId="2147483698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1500667100" sldId="2147483699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1118720096" sldId="2147483700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3757409617" sldId="2147483701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636687703" sldId="2147483702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2546695530" sldId="2147483703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2762328585" sldId="2147483704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2592186827" sldId="2147483705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307421609" sldId="2147483706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374894672" sldId="2147483713"/>
          </pc:sldLayoutMkLst>
        </pc:sldLayoutChg>
        <pc:sldLayoutChg chg="modTransition">
          <pc:chgData name="bernard busschaert" userId="3712a37b8b467b77" providerId="LiveId" clId="{DDE076A1-7D88-4913-8F54-66C60AD2BC71}" dt="2025-04-16T14:45:19.169" v="17198"/>
          <pc:sldLayoutMkLst>
            <pc:docMk/>
            <pc:sldMasterMk cId="2318014927" sldId="2147483697"/>
            <pc:sldLayoutMk cId="4266276360" sldId="2147483714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7-09T08:08:43.213" v="24801"/>
        <pc:sldMasterMkLst>
          <pc:docMk/>
          <pc:sldMasterMk cId="1671988874" sldId="2147483710"/>
        </pc:sldMasterMkLst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2322372294" sldId="2147483711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14957522" sldId="2147483712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3784009712" sldId="2147483713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55841253" sldId="2147483714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1403363947" sldId="2147483715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3159817593" sldId="2147483716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1587223557" sldId="2147483717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968877420" sldId="2147483718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971386163" sldId="2147483719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3491759614" sldId="2147483720"/>
          </pc:sldLayoutMkLst>
        </pc:sldLayoutChg>
        <pc:sldLayoutChg chg="modTransition">
          <pc:chgData name="bernard busschaert" userId="3712a37b8b467b77" providerId="LiveId" clId="{DDE076A1-7D88-4913-8F54-66C60AD2BC71}" dt="2025-07-09T08:08:43.213" v="24801"/>
          <pc:sldLayoutMkLst>
            <pc:docMk/>
            <pc:sldMasterMk cId="1671988874" sldId="2147483710"/>
            <pc:sldLayoutMk cId="2139469190" sldId="2147483721"/>
          </pc:sldLayoutMkLst>
        </pc:sldLayoutChg>
      </pc:sldMasterChg>
      <pc:sldMasterChg chg="modTransition modSldLayout">
        <pc:chgData name="bernard busschaert" userId="3712a37b8b467b77" providerId="LiveId" clId="{DDE076A1-7D88-4913-8F54-66C60AD2BC71}" dt="2025-07-16T07:32:50.448" v="25066"/>
        <pc:sldMasterMkLst>
          <pc:docMk/>
          <pc:sldMasterMk cId="2361875929" sldId="2147483723"/>
        </pc:sldMasterMkLst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2952601797" sldId="2147483724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332211582" sldId="2147483725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984453517" sldId="2147483726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948346235" sldId="2147483727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65488792" sldId="2147483728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2946125740" sldId="2147483729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860452001" sldId="2147483730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362355933" sldId="2147483731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671880241" sldId="2147483732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334874175" sldId="2147483733"/>
          </pc:sldLayoutMkLst>
        </pc:sldLayoutChg>
        <pc:sldLayoutChg chg="modTransition">
          <pc:chgData name="bernard busschaert" userId="3712a37b8b467b77" providerId="LiveId" clId="{DDE076A1-7D88-4913-8F54-66C60AD2BC71}" dt="2025-07-16T07:32:50.448" v="25066"/>
          <pc:sldLayoutMkLst>
            <pc:docMk/>
            <pc:sldMasterMk cId="2361875929" sldId="2147483723"/>
            <pc:sldLayoutMk cId="1065913012" sldId="2147483734"/>
          </pc:sldLayoutMkLst>
        </pc:sldLayoutChg>
      </pc:sldMasterChg>
      <pc:sldMasterChg chg="modTransition setBg modSldLayout">
        <pc:chgData name="bernard busschaert" userId="3712a37b8b467b77" providerId="LiveId" clId="{DDE076A1-7D88-4913-8F54-66C60AD2BC71}" dt="2025-07-16T07:34:55.807" v="25078"/>
        <pc:sldMasterMkLst>
          <pc:docMk/>
          <pc:sldMasterMk cId="2049619380" sldId="2147483736"/>
        </pc:sldMasterMkLst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2275594576" sldId="2147483737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2054333290" sldId="2147483738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1729785664" sldId="2147483739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331250944" sldId="2147483740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980796453" sldId="2147483741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44045722" sldId="2147483742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3784908100" sldId="2147483743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3627099678" sldId="2147483744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2175606649" sldId="2147483745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498383781" sldId="2147483746"/>
          </pc:sldLayoutMkLst>
        </pc:sldLayoutChg>
        <pc:sldLayoutChg chg="modTransition">
          <pc:chgData name="bernard busschaert" userId="3712a37b8b467b77" providerId="LiveId" clId="{DDE076A1-7D88-4913-8F54-66C60AD2BC71}" dt="2025-07-16T07:32:54.448" v="25067"/>
          <pc:sldLayoutMkLst>
            <pc:docMk/>
            <pc:sldMasterMk cId="2049619380" sldId="2147483736"/>
            <pc:sldLayoutMk cId="4005893581" sldId="2147483747"/>
          </pc:sldLayoutMkLst>
        </pc:sldLayoutChg>
      </pc:sldMasterChg>
    </pc:docChg>
  </pc:docChgLst>
  <pc:docChgLst>
    <pc:chgData name="bernard busschaert" userId="3712a37b8b467b77" providerId="LiveId" clId="{56C72C82-F130-4AE9-83A4-34FEAFF6A939}"/>
    <pc:docChg chg="custSel addSld delSld modSld">
      <pc:chgData name="bernard busschaert" userId="3712a37b8b467b77" providerId="LiveId" clId="{56C72C82-F130-4AE9-83A4-34FEAFF6A939}" dt="2024-12-29T10:22:01.212" v="294" actId="113"/>
      <pc:docMkLst>
        <pc:docMk/>
      </pc:docMkLst>
      <pc:sldChg chg="del">
        <pc:chgData name="bernard busschaert" userId="3712a37b8b467b77" providerId="LiveId" clId="{56C72C82-F130-4AE9-83A4-34FEAFF6A939}" dt="2024-12-29T10:18:00.370" v="0" actId="47"/>
        <pc:sldMkLst>
          <pc:docMk/>
          <pc:sldMk cId="2458115424" sldId="617"/>
        </pc:sldMkLst>
      </pc:sldChg>
      <pc:sldChg chg="modSp new mod">
        <pc:chgData name="bernard busschaert" userId="3712a37b8b467b77" providerId="LiveId" clId="{56C72C82-F130-4AE9-83A4-34FEAFF6A939}" dt="2024-12-29T10:22:01.212" v="294" actId="113"/>
        <pc:sldMkLst>
          <pc:docMk/>
          <pc:sldMk cId="2965849828" sldId="638"/>
        </pc:sldMkLst>
      </pc:sldChg>
    </pc:docChg>
  </pc:docChgLst>
</pc:chgInfo>
</file>

<file path=ppt/comments/modernComment_249_AC88D8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C5CE35-DFAF-47A0-A044-B6D55C151115}" authorId="{A351C59D-46F4-1959-0DE5-581D64E716F9}" created="2025-01-22T08:57:01.72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94649543" sldId="585"/>
      <ac:spMk id="3" creationId="{EB10C939-127F-55B2-6F8F-73CB09859C6D}"/>
    </ac:deMkLst>
    <p188:txBody>
      <a:bodyPr/>
      <a:lstStyle/>
      <a:p>
        <a:r>
          <a:rPr lang="nl-BE"/>
          <a:t>Deze parameters zijn bedoeld om beleggers te helpen met het kopen van veilige, ondergewaardeerde aandelen waarvan de koers stijgende is.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E5AB1-9B69-4E47-87FD-E036F90685C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5BE4F1-06E7-4AD1-992A-00534576EEBF}">
      <dgm:prSet custT="1"/>
      <dgm:spPr/>
      <dgm:t>
        <a:bodyPr/>
        <a:lstStyle/>
        <a:p>
          <a:r>
            <a:rPr lang="nl-BE" sz="1400"/>
            <a:t>Europese brokers volgen de Europese wetten en kunnen niet de nationale wetten implementeren!!</a:t>
          </a:r>
          <a:endParaRPr lang="en-US" sz="1400" dirty="0"/>
        </a:p>
      </dgm:t>
    </dgm:pt>
    <dgm:pt modelId="{2B6449A5-5CD5-45F1-91FA-BED276BC852A}" type="parTrans" cxnId="{6BE7B1AC-B5E5-4410-AC2B-85CCE5C5A7C2}">
      <dgm:prSet/>
      <dgm:spPr/>
      <dgm:t>
        <a:bodyPr/>
        <a:lstStyle/>
        <a:p>
          <a:endParaRPr lang="en-US"/>
        </a:p>
      </dgm:t>
    </dgm:pt>
    <dgm:pt modelId="{54CCA26D-D395-4137-8BD4-5EF1AA520834}" type="sibTrans" cxnId="{6BE7B1AC-B5E5-4410-AC2B-85CCE5C5A7C2}">
      <dgm:prSet/>
      <dgm:spPr/>
      <dgm:t>
        <a:bodyPr/>
        <a:lstStyle/>
        <a:p>
          <a:endParaRPr lang="en-US"/>
        </a:p>
      </dgm:t>
    </dgm:pt>
    <dgm:pt modelId="{8F529687-3C0D-43D5-98D8-F8439E262B0A}">
      <dgm:prSet custT="1"/>
      <dgm:spPr/>
      <dgm:t>
        <a:bodyPr/>
        <a:lstStyle/>
        <a:p>
          <a:r>
            <a:rPr lang="nl-BE" sz="1400"/>
            <a:t>En dat brengt wel nu grote voordelen</a:t>
          </a:r>
          <a:endParaRPr lang="en-US" sz="1400" dirty="0"/>
        </a:p>
      </dgm:t>
    </dgm:pt>
    <dgm:pt modelId="{D8E3FC85-F3F1-4B4E-9285-BB97F9530744}" type="parTrans" cxnId="{E7155875-6DD6-4075-BA57-C10B97C661B3}">
      <dgm:prSet/>
      <dgm:spPr/>
      <dgm:t>
        <a:bodyPr/>
        <a:lstStyle/>
        <a:p>
          <a:endParaRPr lang="en-US"/>
        </a:p>
      </dgm:t>
    </dgm:pt>
    <dgm:pt modelId="{5E9AD38C-DDBB-4460-9883-C74C8EB32382}" type="sibTrans" cxnId="{E7155875-6DD6-4075-BA57-C10B97C661B3}">
      <dgm:prSet/>
      <dgm:spPr/>
      <dgm:t>
        <a:bodyPr/>
        <a:lstStyle/>
        <a:p>
          <a:endParaRPr lang="en-US"/>
        </a:p>
      </dgm:t>
    </dgm:pt>
    <dgm:pt modelId="{48E464AB-4746-40E0-AF2B-E1889FB7B80B}">
      <dgm:prSet custT="1"/>
      <dgm:spPr/>
      <dgm:t>
        <a:bodyPr/>
        <a:lstStyle/>
        <a:p>
          <a:r>
            <a:rPr lang="nl-BE" sz="1200"/>
            <a:t>De meerwaarde belasting worden niet afgehouden maar dient uzelf via uw belastingbrief te vereffenen twee jaar later,,,maar dit brengt meerdere voordelen</a:t>
          </a:r>
          <a:endParaRPr lang="en-US" sz="1200" dirty="0"/>
        </a:p>
      </dgm:t>
    </dgm:pt>
    <dgm:pt modelId="{DA42BB30-F321-4B71-AE51-EAC7FC8893C2}" type="parTrans" cxnId="{ABABBED0-8DEB-431C-9BC3-8A8956BA06BD}">
      <dgm:prSet/>
      <dgm:spPr/>
      <dgm:t>
        <a:bodyPr/>
        <a:lstStyle/>
        <a:p>
          <a:endParaRPr lang="en-US"/>
        </a:p>
      </dgm:t>
    </dgm:pt>
    <dgm:pt modelId="{5017FD06-CDFD-40A5-8E25-0FF82797D888}" type="sibTrans" cxnId="{ABABBED0-8DEB-431C-9BC3-8A8956BA06BD}">
      <dgm:prSet/>
      <dgm:spPr/>
      <dgm:t>
        <a:bodyPr/>
        <a:lstStyle/>
        <a:p>
          <a:endParaRPr lang="en-US"/>
        </a:p>
      </dgm:t>
    </dgm:pt>
    <dgm:pt modelId="{E7ABAD31-BC11-443E-A3B0-76E628269761}">
      <dgm:prSet/>
      <dgm:spPr/>
      <dgm:t>
        <a:bodyPr/>
        <a:lstStyle/>
        <a:p>
          <a:r>
            <a:rPr lang="nl-BE"/>
            <a:t>u compenseert dan onmiddellijk de winsten van de verliezen wat belgische brokers niet kunnen</a:t>
          </a:r>
          <a:endParaRPr lang="en-US"/>
        </a:p>
      </dgm:t>
    </dgm:pt>
    <dgm:pt modelId="{EFACBDF1-6D26-4BA8-AEC9-4F973279EBFF}" type="parTrans" cxnId="{385F2C49-10AC-4399-9BC7-30FF706D370F}">
      <dgm:prSet/>
      <dgm:spPr/>
      <dgm:t>
        <a:bodyPr/>
        <a:lstStyle/>
        <a:p>
          <a:endParaRPr lang="en-US"/>
        </a:p>
      </dgm:t>
    </dgm:pt>
    <dgm:pt modelId="{EADC48B7-7FE0-4B4F-80CE-BDBEE1E94715}" type="sibTrans" cxnId="{385F2C49-10AC-4399-9BC7-30FF706D370F}">
      <dgm:prSet/>
      <dgm:spPr/>
      <dgm:t>
        <a:bodyPr/>
        <a:lstStyle/>
        <a:p>
          <a:endParaRPr lang="en-US"/>
        </a:p>
      </dgm:t>
    </dgm:pt>
    <dgm:pt modelId="{422C8D4C-380E-4F27-BA97-F2DA9ECC0534}">
      <dgm:prSet custT="1"/>
      <dgm:spPr/>
      <dgm:t>
        <a:bodyPr/>
        <a:lstStyle/>
        <a:p>
          <a:r>
            <a:rPr lang="nl-BE" sz="1200" b="1">
              <a:solidFill>
                <a:srgbClr val="FFFF00"/>
              </a:solidFill>
            </a:rPr>
            <a:t>u houdt zo gedurende twee jaar uw portefeuille bij zonder afnamen van taksen dus uw rendement </a:t>
          </a:r>
          <a:endParaRPr lang="en-US" sz="1200" b="1" dirty="0">
            <a:solidFill>
              <a:srgbClr val="FFFF00"/>
            </a:solidFill>
          </a:endParaRPr>
        </a:p>
      </dgm:t>
    </dgm:pt>
    <dgm:pt modelId="{4C07F90A-D86B-4D67-8FD8-2410A1F47312}" type="parTrans" cxnId="{FBCB8512-C3EF-4D98-AAE3-24D1E92A8C96}">
      <dgm:prSet/>
      <dgm:spPr/>
      <dgm:t>
        <a:bodyPr/>
        <a:lstStyle/>
        <a:p>
          <a:endParaRPr lang="en-US"/>
        </a:p>
      </dgm:t>
    </dgm:pt>
    <dgm:pt modelId="{ED879898-99AB-4A0D-9057-06874078F25B}" type="sibTrans" cxnId="{FBCB8512-C3EF-4D98-AAE3-24D1E92A8C96}">
      <dgm:prSet/>
      <dgm:spPr/>
      <dgm:t>
        <a:bodyPr/>
        <a:lstStyle/>
        <a:p>
          <a:endParaRPr lang="en-US"/>
        </a:p>
      </dgm:t>
    </dgm:pt>
    <dgm:pt modelId="{7AE3D8B8-F54B-4F57-B1B0-A31723F1EBFA}">
      <dgm:prSet custT="1"/>
      <dgm:spPr/>
      <dgm:t>
        <a:bodyPr/>
        <a:lstStyle/>
        <a:p>
          <a:r>
            <a:rPr lang="nl-BE" sz="1200" b="1">
              <a:solidFill>
                <a:srgbClr val="FFFF00"/>
              </a:solidFill>
            </a:rPr>
            <a:t>zal/kan dan veel hoger zijn</a:t>
          </a:r>
          <a:endParaRPr lang="en-US" sz="1200" b="1" dirty="0">
            <a:solidFill>
              <a:srgbClr val="FFFF00"/>
            </a:solidFill>
          </a:endParaRPr>
        </a:p>
      </dgm:t>
    </dgm:pt>
    <dgm:pt modelId="{2BCE930D-DDE6-4F08-960A-78CDF79EC132}" type="parTrans" cxnId="{FC2EFD88-B3E9-4C98-B459-69D021586DD2}">
      <dgm:prSet/>
      <dgm:spPr/>
      <dgm:t>
        <a:bodyPr/>
        <a:lstStyle/>
        <a:p>
          <a:endParaRPr lang="en-US"/>
        </a:p>
      </dgm:t>
    </dgm:pt>
    <dgm:pt modelId="{6C43F4CB-C718-44B5-82EE-47D4231A93F2}" type="sibTrans" cxnId="{FC2EFD88-B3E9-4C98-B459-69D021586DD2}">
      <dgm:prSet/>
      <dgm:spPr/>
      <dgm:t>
        <a:bodyPr/>
        <a:lstStyle/>
        <a:p>
          <a:endParaRPr lang="en-US"/>
        </a:p>
      </dgm:t>
    </dgm:pt>
    <dgm:pt modelId="{423622D9-F2F0-4916-AB44-AF16B0F0F759}">
      <dgm:prSet/>
      <dgm:spPr/>
      <dgm:t>
        <a:bodyPr/>
        <a:lstStyle/>
        <a:p>
          <a:r>
            <a:rPr lang="nl-BE"/>
            <a:t>u betaalt uw roerende voorheffing ook dan pas na twee jaar dus weer een besparing  </a:t>
          </a:r>
          <a:endParaRPr lang="en-US"/>
        </a:p>
      </dgm:t>
    </dgm:pt>
    <dgm:pt modelId="{2F74DBB2-BCBA-4E22-BB7C-F229F50ED01E}" type="parTrans" cxnId="{21030AB0-1BEE-4FB9-9816-5D127446158C}">
      <dgm:prSet/>
      <dgm:spPr/>
      <dgm:t>
        <a:bodyPr/>
        <a:lstStyle/>
        <a:p>
          <a:endParaRPr lang="en-US"/>
        </a:p>
      </dgm:t>
    </dgm:pt>
    <dgm:pt modelId="{67A4E7BA-3B83-4DEF-B5D8-2D3F73C48A10}" type="sibTrans" cxnId="{21030AB0-1BEE-4FB9-9816-5D127446158C}">
      <dgm:prSet/>
      <dgm:spPr/>
      <dgm:t>
        <a:bodyPr/>
        <a:lstStyle/>
        <a:p>
          <a:endParaRPr lang="en-US"/>
        </a:p>
      </dgm:t>
    </dgm:pt>
    <dgm:pt modelId="{29561D3C-A7C7-4568-B740-9F8242C2B28F}">
      <dgm:prSet custT="1"/>
      <dgm:spPr/>
      <dgm:t>
        <a:bodyPr/>
        <a:lstStyle/>
        <a:p>
          <a:r>
            <a:rPr lang="nl-BE" sz="1200" b="1">
              <a:solidFill>
                <a:srgbClr val="FFC000"/>
              </a:solidFill>
            </a:rPr>
            <a:t>wij leveren u alle nodige berekeningen dat je aan de fiscus mag meeleveren</a:t>
          </a:r>
          <a:endParaRPr lang="en-US" sz="1200" b="1" dirty="0">
            <a:solidFill>
              <a:srgbClr val="FFC000"/>
            </a:solidFill>
          </a:endParaRPr>
        </a:p>
      </dgm:t>
    </dgm:pt>
    <dgm:pt modelId="{8DA23C9D-0F63-4D8A-BB7D-71E79BC9EFB1}" type="parTrans" cxnId="{D468DB0D-6D87-496B-AC2F-EDBB320E7AFC}">
      <dgm:prSet/>
      <dgm:spPr/>
      <dgm:t>
        <a:bodyPr/>
        <a:lstStyle/>
        <a:p>
          <a:endParaRPr lang="en-US"/>
        </a:p>
      </dgm:t>
    </dgm:pt>
    <dgm:pt modelId="{1E6AC29C-A6AD-4E60-BE65-1A4DB27B83AA}" type="sibTrans" cxnId="{D468DB0D-6D87-496B-AC2F-EDBB320E7AFC}">
      <dgm:prSet/>
      <dgm:spPr/>
      <dgm:t>
        <a:bodyPr/>
        <a:lstStyle/>
        <a:p>
          <a:endParaRPr lang="en-US"/>
        </a:p>
      </dgm:t>
    </dgm:pt>
    <dgm:pt modelId="{A634B58C-E4B3-4356-8F88-D505CCAEE732}">
      <dgm:prSet/>
      <dgm:spPr/>
      <dgm:t>
        <a:bodyPr/>
        <a:lstStyle/>
        <a:p>
          <a:r>
            <a:rPr lang="nl-BE"/>
            <a:t>alle informatie over de roerende voorheffing</a:t>
          </a:r>
          <a:endParaRPr lang="en-US"/>
        </a:p>
      </dgm:t>
    </dgm:pt>
    <dgm:pt modelId="{928560F2-6218-4299-A905-BDEC04041BCE}" type="parTrans" cxnId="{EF069F8F-204D-4E1C-87BF-F45483CAC2C4}">
      <dgm:prSet/>
      <dgm:spPr/>
      <dgm:t>
        <a:bodyPr/>
        <a:lstStyle/>
        <a:p>
          <a:endParaRPr lang="en-US"/>
        </a:p>
      </dgm:t>
    </dgm:pt>
    <dgm:pt modelId="{D29E0956-672E-41B8-8579-FD9B21F293BE}" type="sibTrans" cxnId="{EF069F8F-204D-4E1C-87BF-F45483CAC2C4}">
      <dgm:prSet/>
      <dgm:spPr/>
      <dgm:t>
        <a:bodyPr/>
        <a:lstStyle/>
        <a:p>
          <a:endParaRPr lang="en-US"/>
        </a:p>
      </dgm:t>
    </dgm:pt>
    <dgm:pt modelId="{D35C1A45-C898-488B-A0A6-572E5C8D3F1E}">
      <dgm:prSet/>
      <dgm:spPr/>
      <dgm:t>
        <a:bodyPr/>
        <a:lstStyle/>
        <a:p>
          <a:r>
            <a:rPr lang="nl-BE"/>
            <a:t>alle uw uitvoeringen van a/v met winsten en verliezen en de eindballans</a:t>
          </a:r>
          <a:endParaRPr lang="en-US"/>
        </a:p>
      </dgm:t>
    </dgm:pt>
    <dgm:pt modelId="{E63D16CD-05F7-4E13-A684-BD257F388627}" type="parTrans" cxnId="{ECF245DB-DC21-48AC-9DE9-DD416DBFA30B}">
      <dgm:prSet/>
      <dgm:spPr/>
      <dgm:t>
        <a:bodyPr/>
        <a:lstStyle/>
        <a:p>
          <a:endParaRPr lang="en-US"/>
        </a:p>
      </dgm:t>
    </dgm:pt>
    <dgm:pt modelId="{F013B877-0C2A-4C07-9938-02DC5F804857}" type="sibTrans" cxnId="{ECF245DB-DC21-48AC-9DE9-DD416DBFA30B}">
      <dgm:prSet/>
      <dgm:spPr/>
      <dgm:t>
        <a:bodyPr/>
        <a:lstStyle/>
        <a:p>
          <a:endParaRPr lang="en-US"/>
        </a:p>
      </dgm:t>
    </dgm:pt>
    <dgm:pt modelId="{D1A2ADA2-BEEC-45F7-AEAA-6CB04528546B}">
      <dgm:prSet custT="1"/>
      <dgm:spPr/>
      <dgm:t>
        <a:bodyPr/>
        <a:lstStyle/>
        <a:p>
          <a:r>
            <a:rPr lang="nl-BE" sz="1600" b="1">
              <a:solidFill>
                <a:srgbClr val="FF0000"/>
              </a:solidFill>
              <a:highlight>
                <a:srgbClr val="FFFF00"/>
              </a:highlight>
            </a:rPr>
            <a:t>Wat brengt dit op??</a:t>
          </a:r>
          <a:endParaRPr lang="en-US" sz="1600" b="1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CA23EFE3-06B6-4A17-ACA8-90B6974F7AE8}" type="parTrans" cxnId="{E888B4C4-4BE4-488C-A5F1-9C7318D95B29}">
      <dgm:prSet/>
      <dgm:spPr/>
      <dgm:t>
        <a:bodyPr/>
        <a:lstStyle/>
        <a:p>
          <a:endParaRPr lang="en-US"/>
        </a:p>
      </dgm:t>
    </dgm:pt>
    <dgm:pt modelId="{2C4F24F9-D9F7-473B-86BA-1FB769060C0D}" type="sibTrans" cxnId="{E888B4C4-4BE4-488C-A5F1-9C7318D95B29}">
      <dgm:prSet/>
      <dgm:spPr/>
      <dgm:t>
        <a:bodyPr/>
        <a:lstStyle/>
        <a:p>
          <a:endParaRPr lang="en-US"/>
        </a:p>
      </dgm:t>
    </dgm:pt>
    <dgm:pt modelId="{9EA0B667-589F-44AF-9514-6A0C38E1DFAD}">
      <dgm:prSet/>
      <dgm:spPr/>
      <dgm:t>
        <a:bodyPr/>
        <a:lstStyle/>
        <a:p>
          <a:r>
            <a:rPr lang="nl-BE"/>
            <a:t>op een portefeuile van 100,000€ wil dit zeggen dat je winsten langer kunt bijhouden en verliezen                                            onmiddellijk daarvan aftrekbaar worden </a:t>
          </a:r>
          <a:r>
            <a:rPr lang="nl-BE" b="1">
              <a:solidFill>
                <a:srgbClr val="FF0000"/>
              </a:solidFill>
            </a:rPr>
            <a:t>,,,</a:t>
          </a:r>
          <a:r>
            <a:rPr lang="nl-BE" b="1">
              <a:solidFill>
                <a:srgbClr val="FFFF00"/>
              </a:solidFill>
            </a:rPr>
            <a:t>wat jewel  1à3% meer kan opbrengen per jaar.</a:t>
          </a:r>
          <a:endParaRPr lang="en-US" b="1" dirty="0">
            <a:solidFill>
              <a:srgbClr val="FFFF00"/>
            </a:solidFill>
          </a:endParaRPr>
        </a:p>
      </dgm:t>
    </dgm:pt>
    <dgm:pt modelId="{145F4281-8989-4289-9298-C5E4BBEDA2BF}" type="parTrans" cxnId="{C945CD70-AFC5-422A-8E26-B9A4328B66EF}">
      <dgm:prSet/>
      <dgm:spPr/>
      <dgm:t>
        <a:bodyPr/>
        <a:lstStyle/>
        <a:p>
          <a:endParaRPr lang="en-US"/>
        </a:p>
      </dgm:t>
    </dgm:pt>
    <dgm:pt modelId="{E0B61609-B513-4175-A299-2F3418A7E71A}" type="sibTrans" cxnId="{C945CD70-AFC5-422A-8E26-B9A4328B66EF}">
      <dgm:prSet/>
      <dgm:spPr/>
      <dgm:t>
        <a:bodyPr/>
        <a:lstStyle/>
        <a:p>
          <a:endParaRPr lang="en-US"/>
        </a:p>
      </dgm:t>
    </dgm:pt>
    <dgm:pt modelId="{30326242-BCEC-47C4-A9EB-F0BA2F5ED684}">
      <dgm:prSet custT="1"/>
      <dgm:spPr/>
      <dgm:t>
        <a:bodyPr/>
        <a:lstStyle/>
        <a:p>
          <a:r>
            <a:rPr lang="nl-BE" sz="1100"/>
            <a:t>de roerende voorheffing na wee jaar betalen  brengt ook een hogere opbrengst op tussen </a:t>
          </a:r>
          <a:r>
            <a:rPr lang="nl-BE" sz="1400">
              <a:solidFill>
                <a:srgbClr val="FFFF00"/>
              </a:solidFill>
            </a:rPr>
            <a:t>1%à 3% </a:t>
          </a:r>
          <a:r>
            <a:rPr lang="nl-BE" sz="1100"/>
            <a:t>     p/j                      </a:t>
          </a:r>
          <a:endParaRPr lang="en-US" sz="1100" dirty="0"/>
        </a:p>
      </dgm:t>
    </dgm:pt>
    <dgm:pt modelId="{33108819-2A4A-48F4-9DD9-873FEC3A912F}" type="parTrans" cxnId="{0D3DBF45-6844-41AF-A257-E314BFAA7EFC}">
      <dgm:prSet/>
      <dgm:spPr/>
      <dgm:t>
        <a:bodyPr/>
        <a:lstStyle/>
        <a:p>
          <a:endParaRPr lang="en-US"/>
        </a:p>
      </dgm:t>
    </dgm:pt>
    <dgm:pt modelId="{31A4456E-78EB-42EE-97F1-6B47CE71A920}" type="sibTrans" cxnId="{0D3DBF45-6844-41AF-A257-E314BFAA7EFC}">
      <dgm:prSet/>
      <dgm:spPr/>
      <dgm:t>
        <a:bodyPr/>
        <a:lstStyle/>
        <a:p>
          <a:endParaRPr lang="en-US"/>
        </a:p>
      </dgm:t>
    </dgm:pt>
    <dgm:pt modelId="{F4C4CD62-F065-4F46-B5D3-9FC9B5C9889C}" type="pres">
      <dgm:prSet presAssocID="{F61E5AB1-9B69-4E47-87FD-E036F90685CD}" presName="diagram" presStyleCnt="0">
        <dgm:presLayoutVars>
          <dgm:dir/>
          <dgm:resizeHandles val="exact"/>
        </dgm:presLayoutVars>
      </dgm:prSet>
      <dgm:spPr/>
    </dgm:pt>
    <dgm:pt modelId="{243536FE-B5F1-4350-844B-E6274197F1F3}" type="pres">
      <dgm:prSet presAssocID="{8F5BE4F1-06E7-4AD1-992A-00534576EEBF}" presName="node" presStyleLbl="node1" presStyleIdx="0" presStyleCnt="13" custLinFactNeighborX="-185" custLinFactNeighborY="-1657">
        <dgm:presLayoutVars>
          <dgm:bulletEnabled val="1"/>
        </dgm:presLayoutVars>
      </dgm:prSet>
      <dgm:spPr/>
    </dgm:pt>
    <dgm:pt modelId="{C234AEA6-8892-4CDF-9030-207F4A20C495}" type="pres">
      <dgm:prSet presAssocID="{54CCA26D-D395-4137-8BD4-5EF1AA520834}" presName="sibTrans" presStyleCnt="0"/>
      <dgm:spPr/>
    </dgm:pt>
    <dgm:pt modelId="{B9510084-6332-4F63-A005-D53DF6AAF1A0}" type="pres">
      <dgm:prSet presAssocID="{8F529687-3C0D-43D5-98D8-F8439E262B0A}" presName="node" presStyleLbl="node1" presStyleIdx="1" presStyleCnt="13">
        <dgm:presLayoutVars>
          <dgm:bulletEnabled val="1"/>
        </dgm:presLayoutVars>
      </dgm:prSet>
      <dgm:spPr/>
    </dgm:pt>
    <dgm:pt modelId="{A635F13F-4587-4A6C-BF06-70C60F802942}" type="pres">
      <dgm:prSet presAssocID="{5E9AD38C-DDBB-4460-9883-C74C8EB32382}" presName="sibTrans" presStyleCnt="0"/>
      <dgm:spPr/>
    </dgm:pt>
    <dgm:pt modelId="{D05BDDFA-7BFB-4F59-A74F-1DEC6299327D}" type="pres">
      <dgm:prSet presAssocID="{48E464AB-4746-40E0-AF2B-E1889FB7B80B}" presName="node" presStyleLbl="node1" presStyleIdx="2" presStyleCnt="13">
        <dgm:presLayoutVars>
          <dgm:bulletEnabled val="1"/>
        </dgm:presLayoutVars>
      </dgm:prSet>
      <dgm:spPr/>
    </dgm:pt>
    <dgm:pt modelId="{C1DFF3BB-2EE8-4748-A96B-08F613C4CA5A}" type="pres">
      <dgm:prSet presAssocID="{5017FD06-CDFD-40A5-8E25-0FF82797D888}" presName="sibTrans" presStyleCnt="0"/>
      <dgm:spPr/>
    </dgm:pt>
    <dgm:pt modelId="{D0642838-D743-44D8-8D53-65CF8E1C5EB5}" type="pres">
      <dgm:prSet presAssocID="{E7ABAD31-BC11-443E-A3B0-76E628269761}" presName="node" presStyleLbl="node1" presStyleIdx="3" presStyleCnt="13">
        <dgm:presLayoutVars>
          <dgm:bulletEnabled val="1"/>
        </dgm:presLayoutVars>
      </dgm:prSet>
      <dgm:spPr/>
    </dgm:pt>
    <dgm:pt modelId="{AB88C721-DF94-454C-ADF1-3E9E2021D199}" type="pres">
      <dgm:prSet presAssocID="{EADC48B7-7FE0-4B4F-80CE-BDBEE1E94715}" presName="sibTrans" presStyleCnt="0"/>
      <dgm:spPr/>
    </dgm:pt>
    <dgm:pt modelId="{6D5644C1-4DE4-48E8-ADBA-7158D004D188}" type="pres">
      <dgm:prSet presAssocID="{422C8D4C-380E-4F27-BA97-F2DA9ECC0534}" presName="node" presStyleLbl="node1" presStyleIdx="4" presStyleCnt="13">
        <dgm:presLayoutVars>
          <dgm:bulletEnabled val="1"/>
        </dgm:presLayoutVars>
      </dgm:prSet>
      <dgm:spPr/>
    </dgm:pt>
    <dgm:pt modelId="{67235A92-3236-41F4-9510-0BF855E2B6AB}" type="pres">
      <dgm:prSet presAssocID="{ED879898-99AB-4A0D-9057-06874078F25B}" presName="sibTrans" presStyleCnt="0"/>
      <dgm:spPr/>
    </dgm:pt>
    <dgm:pt modelId="{12DA1840-CC69-4E80-A886-1B3BEA61EB39}" type="pres">
      <dgm:prSet presAssocID="{7AE3D8B8-F54B-4F57-B1B0-A31723F1EBFA}" presName="node" presStyleLbl="node1" presStyleIdx="5" presStyleCnt="13">
        <dgm:presLayoutVars>
          <dgm:bulletEnabled val="1"/>
        </dgm:presLayoutVars>
      </dgm:prSet>
      <dgm:spPr/>
    </dgm:pt>
    <dgm:pt modelId="{112FE886-CFBC-4A21-B193-1B3CF0FC8B77}" type="pres">
      <dgm:prSet presAssocID="{6C43F4CB-C718-44B5-82EE-47D4231A93F2}" presName="sibTrans" presStyleCnt="0"/>
      <dgm:spPr/>
    </dgm:pt>
    <dgm:pt modelId="{D26DDCE7-C09F-4F2D-BA83-761056E31AAE}" type="pres">
      <dgm:prSet presAssocID="{423622D9-F2F0-4916-AB44-AF16B0F0F759}" presName="node" presStyleLbl="node1" presStyleIdx="6" presStyleCnt="13">
        <dgm:presLayoutVars>
          <dgm:bulletEnabled val="1"/>
        </dgm:presLayoutVars>
      </dgm:prSet>
      <dgm:spPr/>
    </dgm:pt>
    <dgm:pt modelId="{4E32CDC5-E4B2-4F3A-81F2-BAC82FF92F26}" type="pres">
      <dgm:prSet presAssocID="{67A4E7BA-3B83-4DEF-B5D8-2D3F73C48A10}" presName="sibTrans" presStyleCnt="0"/>
      <dgm:spPr/>
    </dgm:pt>
    <dgm:pt modelId="{452D9966-6402-4794-AAC1-ABE3B669761D}" type="pres">
      <dgm:prSet presAssocID="{29561D3C-A7C7-4568-B740-9F8242C2B28F}" presName="node" presStyleLbl="node1" presStyleIdx="7" presStyleCnt="13">
        <dgm:presLayoutVars>
          <dgm:bulletEnabled val="1"/>
        </dgm:presLayoutVars>
      </dgm:prSet>
      <dgm:spPr/>
    </dgm:pt>
    <dgm:pt modelId="{D2BABAB3-AC0A-4F26-A0FF-CF6C22B02E52}" type="pres">
      <dgm:prSet presAssocID="{1E6AC29C-A6AD-4E60-BE65-1A4DB27B83AA}" presName="sibTrans" presStyleCnt="0"/>
      <dgm:spPr/>
    </dgm:pt>
    <dgm:pt modelId="{06FDDFA3-7B80-4995-95BE-D52772BE9F8A}" type="pres">
      <dgm:prSet presAssocID="{A634B58C-E4B3-4356-8F88-D505CCAEE732}" presName="node" presStyleLbl="node1" presStyleIdx="8" presStyleCnt="13">
        <dgm:presLayoutVars>
          <dgm:bulletEnabled val="1"/>
        </dgm:presLayoutVars>
      </dgm:prSet>
      <dgm:spPr/>
    </dgm:pt>
    <dgm:pt modelId="{8FBCEC0A-17C0-4FE9-8D50-03E0A3EA3DEB}" type="pres">
      <dgm:prSet presAssocID="{D29E0956-672E-41B8-8579-FD9B21F293BE}" presName="sibTrans" presStyleCnt="0"/>
      <dgm:spPr/>
    </dgm:pt>
    <dgm:pt modelId="{F5D6C62E-0ADC-49A4-990F-781486776D81}" type="pres">
      <dgm:prSet presAssocID="{D35C1A45-C898-488B-A0A6-572E5C8D3F1E}" presName="node" presStyleLbl="node1" presStyleIdx="9" presStyleCnt="13">
        <dgm:presLayoutVars>
          <dgm:bulletEnabled val="1"/>
        </dgm:presLayoutVars>
      </dgm:prSet>
      <dgm:spPr/>
    </dgm:pt>
    <dgm:pt modelId="{2EC5AFAA-E636-4865-9B85-B23EEC032362}" type="pres">
      <dgm:prSet presAssocID="{F013B877-0C2A-4C07-9938-02DC5F804857}" presName="sibTrans" presStyleCnt="0"/>
      <dgm:spPr/>
    </dgm:pt>
    <dgm:pt modelId="{42CF8E50-E1B1-4A31-9DAF-F76C8116F0FA}" type="pres">
      <dgm:prSet presAssocID="{D1A2ADA2-BEEC-45F7-AEAA-6CB04528546B}" presName="node" presStyleLbl="node1" presStyleIdx="10" presStyleCnt="13">
        <dgm:presLayoutVars>
          <dgm:bulletEnabled val="1"/>
        </dgm:presLayoutVars>
      </dgm:prSet>
      <dgm:spPr/>
    </dgm:pt>
    <dgm:pt modelId="{4310434B-B8A3-4A1C-8573-937CF48D6AD0}" type="pres">
      <dgm:prSet presAssocID="{2C4F24F9-D9F7-473B-86BA-1FB769060C0D}" presName="sibTrans" presStyleCnt="0"/>
      <dgm:spPr/>
    </dgm:pt>
    <dgm:pt modelId="{7161051D-064D-47D8-BE98-C89674817CFD}" type="pres">
      <dgm:prSet presAssocID="{9EA0B667-589F-44AF-9514-6A0C38E1DFAD}" presName="node" presStyleLbl="node1" presStyleIdx="11" presStyleCnt="13">
        <dgm:presLayoutVars>
          <dgm:bulletEnabled val="1"/>
        </dgm:presLayoutVars>
      </dgm:prSet>
      <dgm:spPr/>
    </dgm:pt>
    <dgm:pt modelId="{1C38F156-A804-421A-8A41-6553DBD64693}" type="pres">
      <dgm:prSet presAssocID="{E0B61609-B513-4175-A299-2F3418A7E71A}" presName="sibTrans" presStyleCnt="0"/>
      <dgm:spPr/>
    </dgm:pt>
    <dgm:pt modelId="{8AF72352-2F06-4A12-924C-4CC93EF0A261}" type="pres">
      <dgm:prSet presAssocID="{30326242-BCEC-47C4-A9EB-F0BA2F5ED684}" presName="node" presStyleLbl="node1" presStyleIdx="12" presStyleCnt="13">
        <dgm:presLayoutVars>
          <dgm:bulletEnabled val="1"/>
        </dgm:presLayoutVars>
      </dgm:prSet>
      <dgm:spPr/>
    </dgm:pt>
  </dgm:ptLst>
  <dgm:cxnLst>
    <dgm:cxn modelId="{D468DB0D-6D87-496B-AC2F-EDBB320E7AFC}" srcId="{F61E5AB1-9B69-4E47-87FD-E036F90685CD}" destId="{29561D3C-A7C7-4568-B740-9F8242C2B28F}" srcOrd="7" destOrd="0" parTransId="{8DA23C9D-0F63-4D8A-BB7D-71E79BC9EFB1}" sibTransId="{1E6AC29C-A6AD-4E60-BE65-1A4DB27B83AA}"/>
    <dgm:cxn modelId="{436A870F-D4BD-4D8E-9A60-C375B22CCE87}" type="presOf" srcId="{8F529687-3C0D-43D5-98D8-F8439E262B0A}" destId="{B9510084-6332-4F63-A005-D53DF6AAF1A0}" srcOrd="0" destOrd="0" presId="urn:microsoft.com/office/officeart/2005/8/layout/default"/>
    <dgm:cxn modelId="{FBCB8512-C3EF-4D98-AAE3-24D1E92A8C96}" srcId="{F61E5AB1-9B69-4E47-87FD-E036F90685CD}" destId="{422C8D4C-380E-4F27-BA97-F2DA9ECC0534}" srcOrd="4" destOrd="0" parTransId="{4C07F90A-D86B-4D67-8FD8-2410A1F47312}" sibTransId="{ED879898-99AB-4A0D-9057-06874078F25B}"/>
    <dgm:cxn modelId="{65E7BB21-57AA-42FC-A38C-6D301D4A7407}" type="presOf" srcId="{48E464AB-4746-40E0-AF2B-E1889FB7B80B}" destId="{D05BDDFA-7BFB-4F59-A74F-1DEC6299327D}" srcOrd="0" destOrd="0" presId="urn:microsoft.com/office/officeart/2005/8/layout/default"/>
    <dgm:cxn modelId="{F634ED21-F432-46A7-8AB2-F05E4D742409}" type="presOf" srcId="{422C8D4C-380E-4F27-BA97-F2DA9ECC0534}" destId="{6D5644C1-4DE4-48E8-ADBA-7158D004D188}" srcOrd="0" destOrd="0" presId="urn:microsoft.com/office/officeart/2005/8/layout/default"/>
    <dgm:cxn modelId="{F98CF132-A7DE-4BEE-8C8F-7CB66A74B803}" type="presOf" srcId="{E7ABAD31-BC11-443E-A3B0-76E628269761}" destId="{D0642838-D743-44D8-8D53-65CF8E1C5EB5}" srcOrd="0" destOrd="0" presId="urn:microsoft.com/office/officeart/2005/8/layout/default"/>
    <dgm:cxn modelId="{8CA2B537-53AB-43E5-BE35-26A820A87813}" type="presOf" srcId="{7AE3D8B8-F54B-4F57-B1B0-A31723F1EBFA}" destId="{12DA1840-CC69-4E80-A886-1B3BEA61EB39}" srcOrd="0" destOrd="0" presId="urn:microsoft.com/office/officeart/2005/8/layout/default"/>
    <dgm:cxn modelId="{753FA73A-52BC-40DA-A900-A756677D5A4D}" type="presOf" srcId="{D1A2ADA2-BEEC-45F7-AEAA-6CB04528546B}" destId="{42CF8E50-E1B1-4A31-9DAF-F76C8116F0FA}" srcOrd="0" destOrd="0" presId="urn:microsoft.com/office/officeart/2005/8/layout/default"/>
    <dgm:cxn modelId="{D6F80E43-FBCD-40E7-8E70-A69C70C7281F}" type="presOf" srcId="{9EA0B667-589F-44AF-9514-6A0C38E1DFAD}" destId="{7161051D-064D-47D8-BE98-C89674817CFD}" srcOrd="0" destOrd="0" presId="urn:microsoft.com/office/officeart/2005/8/layout/default"/>
    <dgm:cxn modelId="{0D3DBF45-6844-41AF-A257-E314BFAA7EFC}" srcId="{F61E5AB1-9B69-4E47-87FD-E036F90685CD}" destId="{30326242-BCEC-47C4-A9EB-F0BA2F5ED684}" srcOrd="12" destOrd="0" parTransId="{33108819-2A4A-48F4-9DD9-873FEC3A912F}" sibTransId="{31A4456E-78EB-42EE-97F1-6B47CE71A920}"/>
    <dgm:cxn modelId="{385F2C49-10AC-4399-9BC7-30FF706D370F}" srcId="{F61E5AB1-9B69-4E47-87FD-E036F90685CD}" destId="{E7ABAD31-BC11-443E-A3B0-76E628269761}" srcOrd="3" destOrd="0" parTransId="{EFACBDF1-6D26-4BA8-AEC9-4F973279EBFF}" sibTransId="{EADC48B7-7FE0-4B4F-80CE-BDBEE1E94715}"/>
    <dgm:cxn modelId="{C945CD70-AFC5-422A-8E26-B9A4328B66EF}" srcId="{F61E5AB1-9B69-4E47-87FD-E036F90685CD}" destId="{9EA0B667-589F-44AF-9514-6A0C38E1DFAD}" srcOrd="11" destOrd="0" parTransId="{145F4281-8989-4289-9298-C5E4BBEDA2BF}" sibTransId="{E0B61609-B513-4175-A299-2F3418A7E71A}"/>
    <dgm:cxn modelId="{CDE83173-CB1E-411F-BFEA-9D006238C30F}" type="presOf" srcId="{30326242-BCEC-47C4-A9EB-F0BA2F5ED684}" destId="{8AF72352-2F06-4A12-924C-4CC93EF0A261}" srcOrd="0" destOrd="0" presId="urn:microsoft.com/office/officeart/2005/8/layout/default"/>
    <dgm:cxn modelId="{B3523655-F099-430E-9FAC-EA33F11969DD}" type="presOf" srcId="{A634B58C-E4B3-4356-8F88-D505CCAEE732}" destId="{06FDDFA3-7B80-4995-95BE-D52772BE9F8A}" srcOrd="0" destOrd="0" presId="urn:microsoft.com/office/officeart/2005/8/layout/default"/>
    <dgm:cxn modelId="{E7155875-6DD6-4075-BA57-C10B97C661B3}" srcId="{F61E5AB1-9B69-4E47-87FD-E036F90685CD}" destId="{8F529687-3C0D-43D5-98D8-F8439E262B0A}" srcOrd="1" destOrd="0" parTransId="{D8E3FC85-F3F1-4B4E-9285-BB97F9530744}" sibTransId="{5E9AD38C-DDBB-4460-9883-C74C8EB32382}"/>
    <dgm:cxn modelId="{48F7517A-52A2-4B49-AAFC-D4E5C397FE32}" type="presOf" srcId="{8F5BE4F1-06E7-4AD1-992A-00534576EEBF}" destId="{243536FE-B5F1-4350-844B-E6274197F1F3}" srcOrd="0" destOrd="0" presId="urn:microsoft.com/office/officeart/2005/8/layout/default"/>
    <dgm:cxn modelId="{FC672687-1768-4F3B-B8FD-76B4D772C897}" type="presOf" srcId="{D35C1A45-C898-488B-A0A6-572E5C8D3F1E}" destId="{F5D6C62E-0ADC-49A4-990F-781486776D81}" srcOrd="0" destOrd="0" presId="urn:microsoft.com/office/officeart/2005/8/layout/default"/>
    <dgm:cxn modelId="{FC2EFD88-B3E9-4C98-B459-69D021586DD2}" srcId="{F61E5AB1-9B69-4E47-87FD-E036F90685CD}" destId="{7AE3D8B8-F54B-4F57-B1B0-A31723F1EBFA}" srcOrd="5" destOrd="0" parTransId="{2BCE930D-DDE6-4F08-960A-78CDF79EC132}" sibTransId="{6C43F4CB-C718-44B5-82EE-47D4231A93F2}"/>
    <dgm:cxn modelId="{EF069F8F-204D-4E1C-87BF-F45483CAC2C4}" srcId="{F61E5AB1-9B69-4E47-87FD-E036F90685CD}" destId="{A634B58C-E4B3-4356-8F88-D505CCAEE732}" srcOrd="8" destOrd="0" parTransId="{928560F2-6218-4299-A905-BDEC04041BCE}" sibTransId="{D29E0956-672E-41B8-8579-FD9B21F293BE}"/>
    <dgm:cxn modelId="{6BE7B1AC-B5E5-4410-AC2B-85CCE5C5A7C2}" srcId="{F61E5AB1-9B69-4E47-87FD-E036F90685CD}" destId="{8F5BE4F1-06E7-4AD1-992A-00534576EEBF}" srcOrd="0" destOrd="0" parTransId="{2B6449A5-5CD5-45F1-91FA-BED276BC852A}" sibTransId="{54CCA26D-D395-4137-8BD4-5EF1AA520834}"/>
    <dgm:cxn modelId="{21030AB0-1BEE-4FB9-9816-5D127446158C}" srcId="{F61E5AB1-9B69-4E47-87FD-E036F90685CD}" destId="{423622D9-F2F0-4916-AB44-AF16B0F0F759}" srcOrd="6" destOrd="0" parTransId="{2F74DBB2-BCBA-4E22-BB7C-F229F50ED01E}" sibTransId="{67A4E7BA-3B83-4DEF-B5D8-2D3F73C48A10}"/>
    <dgm:cxn modelId="{E0A093B8-C74E-4A13-B8AE-878C9F27D566}" type="presOf" srcId="{29561D3C-A7C7-4568-B740-9F8242C2B28F}" destId="{452D9966-6402-4794-AAC1-ABE3B669761D}" srcOrd="0" destOrd="0" presId="urn:microsoft.com/office/officeart/2005/8/layout/default"/>
    <dgm:cxn modelId="{45301CC3-A6D8-429E-9624-A3A5EC20A2BE}" type="presOf" srcId="{423622D9-F2F0-4916-AB44-AF16B0F0F759}" destId="{D26DDCE7-C09F-4F2D-BA83-761056E31AAE}" srcOrd="0" destOrd="0" presId="urn:microsoft.com/office/officeart/2005/8/layout/default"/>
    <dgm:cxn modelId="{E888B4C4-4BE4-488C-A5F1-9C7318D95B29}" srcId="{F61E5AB1-9B69-4E47-87FD-E036F90685CD}" destId="{D1A2ADA2-BEEC-45F7-AEAA-6CB04528546B}" srcOrd="10" destOrd="0" parTransId="{CA23EFE3-06B6-4A17-ACA8-90B6974F7AE8}" sibTransId="{2C4F24F9-D9F7-473B-86BA-1FB769060C0D}"/>
    <dgm:cxn modelId="{ABABBED0-8DEB-431C-9BC3-8A8956BA06BD}" srcId="{F61E5AB1-9B69-4E47-87FD-E036F90685CD}" destId="{48E464AB-4746-40E0-AF2B-E1889FB7B80B}" srcOrd="2" destOrd="0" parTransId="{DA42BB30-F321-4B71-AE51-EAC7FC8893C2}" sibTransId="{5017FD06-CDFD-40A5-8E25-0FF82797D888}"/>
    <dgm:cxn modelId="{ECF245DB-DC21-48AC-9DE9-DD416DBFA30B}" srcId="{F61E5AB1-9B69-4E47-87FD-E036F90685CD}" destId="{D35C1A45-C898-488B-A0A6-572E5C8D3F1E}" srcOrd="9" destOrd="0" parTransId="{E63D16CD-05F7-4E13-A684-BD257F388627}" sibTransId="{F013B877-0C2A-4C07-9938-02DC5F804857}"/>
    <dgm:cxn modelId="{1B2B20EA-DFC3-4499-B259-FDF3BA931987}" type="presOf" srcId="{F61E5AB1-9B69-4E47-87FD-E036F90685CD}" destId="{F4C4CD62-F065-4F46-B5D3-9FC9B5C9889C}" srcOrd="0" destOrd="0" presId="urn:microsoft.com/office/officeart/2005/8/layout/default"/>
    <dgm:cxn modelId="{7E9256B2-E053-4261-BDA5-3D3D7920D5B9}" type="presParOf" srcId="{F4C4CD62-F065-4F46-B5D3-9FC9B5C9889C}" destId="{243536FE-B5F1-4350-844B-E6274197F1F3}" srcOrd="0" destOrd="0" presId="urn:microsoft.com/office/officeart/2005/8/layout/default"/>
    <dgm:cxn modelId="{2FB3BC2F-A992-45EF-8E64-4CF0E17B41DB}" type="presParOf" srcId="{F4C4CD62-F065-4F46-B5D3-9FC9B5C9889C}" destId="{C234AEA6-8892-4CDF-9030-207F4A20C495}" srcOrd="1" destOrd="0" presId="urn:microsoft.com/office/officeart/2005/8/layout/default"/>
    <dgm:cxn modelId="{A54F1F41-476D-402F-B222-142FEE44522C}" type="presParOf" srcId="{F4C4CD62-F065-4F46-B5D3-9FC9B5C9889C}" destId="{B9510084-6332-4F63-A005-D53DF6AAF1A0}" srcOrd="2" destOrd="0" presId="urn:microsoft.com/office/officeart/2005/8/layout/default"/>
    <dgm:cxn modelId="{72F403CB-BBC8-40F7-B208-8EF9C0801DD0}" type="presParOf" srcId="{F4C4CD62-F065-4F46-B5D3-9FC9B5C9889C}" destId="{A635F13F-4587-4A6C-BF06-70C60F802942}" srcOrd="3" destOrd="0" presId="urn:microsoft.com/office/officeart/2005/8/layout/default"/>
    <dgm:cxn modelId="{E677B136-4165-415A-9A0C-FBA21BE65ED7}" type="presParOf" srcId="{F4C4CD62-F065-4F46-B5D3-9FC9B5C9889C}" destId="{D05BDDFA-7BFB-4F59-A74F-1DEC6299327D}" srcOrd="4" destOrd="0" presId="urn:microsoft.com/office/officeart/2005/8/layout/default"/>
    <dgm:cxn modelId="{FBA83A37-673E-4923-860B-26A1067D9291}" type="presParOf" srcId="{F4C4CD62-F065-4F46-B5D3-9FC9B5C9889C}" destId="{C1DFF3BB-2EE8-4748-A96B-08F613C4CA5A}" srcOrd="5" destOrd="0" presId="urn:microsoft.com/office/officeart/2005/8/layout/default"/>
    <dgm:cxn modelId="{E1E29535-EE00-4062-8910-DEA414A57323}" type="presParOf" srcId="{F4C4CD62-F065-4F46-B5D3-9FC9B5C9889C}" destId="{D0642838-D743-44D8-8D53-65CF8E1C5EB5}" srcOrd="6" destOrd="0" presId="urn:microsoft.com/office/officeart/2005/8/layout/default"/>
    <dgm:cxn modelId="{930A3033-583E-4AFC-8257-E724C13D3AF6}" type="presParOf" srcId="{F4C4CD62-F065-4F46-B5D3-9FC9B5C9889C}" destId="{AB88C721-DF94-454C-ADF1-3E9E2021D199}" srcOrd="7" destOrd="0" presId="urn:microsoft.com/office/officeart/2005/8/layout/default"/>
    <dgm:cxn modelId="{59E4BFEA-6B0B-4FE0-B874-362944AFEDAE}" type="presParOf" srcId="{F4C4CD62-F065-4F46-B5D3-9FC9B5C9889C}" destId="{6D5644C1-4DE4-48E8-ADBA-7158D004D188}" srcOrd="8" destOrd="0" presId="urn:microsoft.com/office/officeart/2005/8/layout/default"/>
    <dgm:cxn modelId="{27D1E617-B6C2-45A2-AA20-35B595DEF7C6}" type="presParOf" srcId="{F4C4CD62-F065-4F46-B5D3-9FC9B5C9889C}" destId="{67235A92-3236-41F4-9510-0BF855E2B6AB}" srcOrd="9" destOrd="0" presId="urn:microsoft.com/office/officeart/2005/8/layout/default"/>
    <dgm:cxn modelId="{F01BB357-9750-48CB-9A7A-900052A34224}" type="presParOf" srcId="{F4C4CD62-F065-4F46-B5D3-9FC9B5C9889C}" destId="{12DA1840-CC69-4E80-A886-1B3BEA61EB39}" srcOrd="10" destOrd="0" presId="urn:microsoft.com/office/officeart/2005/8/layout/default"/>
    <dgm:cxn modelId="{7C17E6D4-39F0-4FD2-8812-6DB4D885BED5}" type="presParOf" srcId="{F4C4CD62-F065-4F46-B5D3-9FC9B5C9889C}" destId="{112FE886-CFBC-4A21-B193-1B3CF0FC8B77}" srcOrd="11" destOrd="0" presId="urn:microsoft.com/office/officeart/2005/8/layout/default"/>
    <dgm:cxn modelId="{5713038D-97BA-4AE1-9EAB-8CF0C1BCDBA3}" type="presParOf" srcId="{F4C4CD62-F065-4F46-B5D3-9FC9B5C9889C}" destId="{D26DDCE7-C09F-4F2D-BA83-761056E31AAE}" srcOrd="12" destOrd="0" presId="urn:microsoft.com/office/officeart/2005/8/layout/default"/>
    <dgm:cxn modelId="{EDAFF726-53DD-4E13-9CFC-FC84AADD74EF}" type="presParOf" srcId="{F4C4CD62-F065-4F46-B5D3-9FC9B5C9889C}" destId="{4E32CDC5-E4B2-4F3A-81F2-BAC82FF92F26}" srcOrd="13" destOrd="0" presId="urn:microsoft.com/office/officeart/2005/8/layout/default"/>
    <dgm:cxn modelId="{357BCC4E-81AB-4231-A271-A72137D6FC7A}" type="presParOf" srcId="{F4C4CD62-F065-4F46-B5D3-9FC9B5C9889C}" destId="{452D9966-6402-4794-AAC1-ABE3B669761D}" srcOrd="14" destOrd="0" presId="urn:microsoft.com/office/officeart/2005/8/layout/default"/>
    <dgm:cxn modelId="{520B3E14-3523-464F-9D69-687A1B7B866E}" type="presParOf" srcId="{F4C4CD62-F065-4F46-B5D3-9FC9B5C9889C}" destId="{D2BABAB3-AC0A-4F26-A0FF-CF6C22B02E52}" srcOrd="15" destOrd="0" presId="urn:microsoft.com/office/officeart/2005/8/layout/default"/>
    <dgm:cxn modelId="{C5BD88CB-F56D-4017-AA18-3857925B1434}" type="presParOf" srcId="{F4C4CD62-F065-4F46-B5D3-9FC9B5C9889C}" destId="{06FDDFA3-7B80-4995-95BE-D52772BE9F8A}" srcOrd="16" destOrd="0" presId="urn:microsoft.com/office/officeart/2005/8/layout/default"/>
    <dgm:cxn modelId="{E695E1F1-A10C-4CAA-B3D7-48CDAC5E954C}" type="presParOf" srcId="{F4C4CD62-F065-4F46-B5D3-9FC9B5C9889C}" destId="{8FBCEC0A-17C0-4FE9-8D50-03E0A3EA3DEB}" srcOrd="17" destOrd="0" presId="urn:microsoft.com/office/officeart/2005/8/layout/default"/>
    <dgm:cxn modelId="{863BCB62-7CAF-4313-82DC-9ACFB632AAFC}" type="presParOf" srcId="{F4C4CD62-F065-4F46-B5D3-9FC9B5C9889C}" destId="{F5D6C62E-0ADC-49A4-990F-781486776D81}" srcOrd="18" destOrd="0" presId="urn:microsoft.com/office/officeart/2005/8/layout/default"/>
    <dgm:cxn modelId="{7AB0E343-53A2-4998-B964-F77E5BE709E8}" type="presParOf" srcId="{F4C4CD62-F065-4F46-B5D3-9FC9B5C9889C}" destId="{2EC5AFAA-E636-4865-9B85-B23EEC032362}" srcOrd="19" destOrd="0" presId="urn:microsoft.com/office/officeart/2005/8/layout/default"/>
    <dgm:cxn modelId="{BBD276C5-0BF6-4F7E-B4A2-C967EFEF94FF}" type="presParOf" srcId="{F4C4CD62-F065-4F46-B5D3-9FC9B5C9889C}" destId="{42CF8E50-E1B1-4A31-9DAF-F76C8116F0FA}" srcOrd="20" destOrd="0" presId="urn:microsoft.com/office/officeart/2005/8/layout/default"/>
    <dgm:cxn modelId="{BCEE0D82-F1E6-4536-B3D6-575EB5C8B29F}" type="presParOf" srcId="{F4C4CD62-F065-4F46-B5D3-9FC9B5C9889C}" destId="{4310434B-B8A3-4A1C-8573-937CF48D6AD0}" srcOrd="21" destOrd="0" presId="urn:microsoft.com/office/officeart/2005/8/layout/default"/>
    <dgm:cxn modelId="{43FF05C6-B64B-460B-833A-B0969FF67966}" type="presParOf" srcId="{F4C4CD62-F065-4F46-B5D3-9FC9B5C9889C}" destId="{7161051D-064D-47D8-BE98-C89674817CFD}" srcOrd="22" destOrd="0" presId="urn:microsoft.com/office/officeart/2005/8/layout/default"/>
    <dgm:cxn modelId="{943066F4-7F7D-4300-B7CD-DF10B916F3AD}" type="presParOf" srcId="{F4C4CD62-F065-4F46-B5D3-9FC9B5C9889C}" destId="{1C38F156-A804-421A-8A41-6553DBD64693}" srcOrd="23" destOrd="0" presId="urn:microsoft.com/office/officeart/2005/8/layout/default"/>
    <dgm:cxn modelId="{5D129E21-58C9-4491-A4E3-5C7B3447E514}" type="presParOf" srcId="{F4C4CD62-F065-4F46-B5D3-9FC9B5C9889C}" destId="{8AF72352-2F06-4A12-924C-4CC93EF0A261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C2A83-D2D9-4E1A-93AF-E41BB50EA751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730EBE5-DD91-4760-9828-9833618A31B8}">
      <dgm:prSet/>
      <dgm:spPr/>
      <dgm:t>
        <a:bodyPr/>
        <a:lstStyle/>
        <a:p>
          <a:r>
            <a:rPr lang="nl-BE" dirty="0"/>
            <a:t>Geen  roerende voorheffing</a:t>
          </a:r>
          <a:endParaRPr lang="en-US" dirty="0"/>
        </a:p>
      </dgm:t>
    </dgm:pt>
    <dgm:pt modelId="{CF691606-BB97-4563-8B9E-ED967EEDA837}" type="parTrans" cxnId="{589F1848-96ED-443C-BC32-4D9874B6EAAD}">
      <dgm:prSet/>
      <dgm:spPr/>
      <dgm:t>
        <a:bodyPr/>
        <a:lstStyle/>
        <a:p>
          <a:endParaRPr lang="en-US"/>
        </a:p>
      </dgm:t>
    </dgm:pt>
    <dgm:pt modelId="{11E35CED-2EB5-4EE3-B804-4BC764B395B4}" type="sibTrans" cxnId="{589F1848-96ED-443C-BC32-4D9874B6EAAD}">
      <dgm:prSet/>
      <dgm:spPr/>
      <dgm:t>
        <a:bodyPr/>
        <a:lstStyle/>
        <a:p>
          <a:endParaRPr lang="en-US"/>
        </a:p>
      </dgm:t>
    </dgm:pt>
    <dgm:pt modelId="{53D16C5A-AFF7-480F-9F9F-76B3AC6F6C03}">
      <dgm:prSet/>
      <dgm:spPr/>
      <dgm:t>
        <a:bodyPr/>
        <a:lstStyle/>
        <a:p>
          <a:r>
            <a:rPr lang="nl-BE"/>
            <a:t>Geen commissieloon</a:t>
          </a:r>
          <a:endParaRPr lang="en-US"/>
        </a:p>
      </dgm:t>
    </dgm:pt>
    <dgm:pt modelId="{919332E8-A167-434F-B7B3-F1C69C62D9FE}" type="parTrans" cxnId="{1BA1B6D3-CE59-428B-9139-0DC94BC4BCF4}">
      <dgm:prSet/>
      <dgm:spPr/>
      <dgm:t>
        <a:bodyPr/>
        <a:lstStyle/>
        <a:p>
          <a:endParaRPr lang="en-US"/>
        </a:p>
      </dgm:t>
    </dgm:pt>
    <dgm:pt modelId="{EE37870C-1C17-4C07-A5F6-02E9AAB11E86}" type="sibTrans" cxnId="{1BA1B6D3-CE59-428B-9139-0DC94BC4BCF4}">
      <dgm:prSet/>
      <dgm:spPr/>
      <dgm:t>
        <a:bodyPr/>
        <a:lstStyle/>
        <a:p>
          <a:endParaRPr lang="en-US"/>
        </a:p>
      </dgm:t>
    </dgm:pt>
    <dgm:pt modelId="{E879176F-0D54-408D-B240-EA35BDFCBF32}">
      <dgm:prSet/>
      <dgm:spPr/>
      <dgm:t>
        <a:bodyPr/>
        <a:lstStyle/>
        <a:p>
          <a:r>
            <a:rPr lang="nl-BE"/>
            <a:t>Geen beurstaks</a:t>
          </a:r>
          <a:endParaRPr lang="en-US"/>
        </a:p>
      </dgm:t>
    </dgm:pt>
    <dgm:pt modelId="{54ED356B-2033-4BA3-80DF-A489B13EACFE}" type="parTrans" cxnId="{03F49B5C-95C2-4D0E-B910-AB88A89B4752}">
      <dgm:prSet/>
      <dgm:spPr/>
      <dgm:t>
        <a:bodyPr/>
        <a:lstStyle/>
        <a:p>
          <a:endParaRPr lang="en-US"/>
        </a:p>
      </dgm:t>
    </dgm:pt>
    <dgm:pt modelId="{C89A7329-A190-41D5-AF7F-C7C448BA9E80}" type="sibTrans" cxnId="{03F49B5C-95C2-4D0E-B910-AB88A89B4752}">
      <dgm:prSet/>
      <dgm:spPr/>
      <dgm:t>
        <a:bodyPr/>
        <a:lstStyle/>
        <a:p>
          <a:endParaRPr lang="en-US"/>
        </a:p>
      </dgm:t>
    </dgm:pt>
    <dgm:pt modelId="{64E910A1-1281-4ECB-AAE5-6329009C37A0}">
      <dgm:prSet/>
      <dgm:spPr/>
      <dgm:t>
        <a:bodyPr/>
        <a:lstStyle/>
        <a:p>
          <a:r>
            <a:rPr lang="nl-BE" dirty="0"/>
            <a:t>Geen meerwaardetaks?</a:t>
          </a:r>
          <a:endParaRPr lang="en-US" dirty="0"/>
        </a:p>
      </dgm:t>
    </dgm:pt>
    <dgm:pt modelId="{AC367D7E-6F6B-4341-B8EC-CC57604C1EF2}" type="parTrans" cxnId="{00C3C816-A89F-48DC-95D7-996A8A5C19FB}">
      <dgm:prSet/>
      <dgm:spPr/>
      <dgm:t>
        <a:bodyPr/>
        <a:lstStyle/>
        <a:p>
          <a:endParaRPr lang="en-US"/>
        </a:p>
      </dgm:t>
    </dgm:pt>
    <dgm:pt modelId="{8C4ED4C0-7A42-47A2-AAC4-1E3544522E1D}" type="sibTrans" cxnId="{00C3C816-A89F-48DC-95D7-996A8A5C19FB}">
      <dgm:prSet/>
      <dgm:spPr/>
      <dgm:t>
        <a:bodyPr/>
        <a:lstStyle/>
        <a:p>
          <a:endParaRPr lang="en-US"/>
        </a:p>
      </dgm:t>
    </dgm:pt>
    <dgm:pt modelId="{3C7B3A7F-9CEC-4FC8-90A0-45257EC6A347}">
      <dgm:prSet/>
      <dgm:spPr/>
      <dgm:t>
        <a:bodyPr/>
        <a:lstStyle/>
        <a:p>
          <a:r>
            <a:rPr lang="nl-BE"/>
            <a:t>Geen effectentaks</a:t>
          </a:r>
          <a:endParaRPr lang="en-US"/>
        </a:p>
      </dgm:t>
    </dgm:pt>
    <dgm:pt modelId="{B2B49860-338E-4228-A38F-8C3F2159EB42}" type="parTrans" cxnId="{9D815515-F90C-4808-99C9-F21564248E81}">
      <dgm:prSet/>
      <dgm:spPr/>
      <dgm:t>
        <a:bodyPr/>
        <a:lstStyle/>
        <a:p>
          <a:endParaRPr lang="en-US"/>
        </a:p>
      </dgm:t>
    </dgm:pt>
    <dgm:pt modelId="{C280029F-09F4-4267-9B7A-DF14CD100810}" type="sibTrans" cxnId="{9D815515-F90C-4808-99C9-F21564248E81}">
      <dgm:prSet/>
      <dgm:spPr/>
      <dgm:t>
        <a:bodyPr/>
        <a:lstStyle/>
        <a:p>
          <a:endParaRPr lang="en-US"/>
        </a:p>
      </dgm:t>
    </dgm:pt>
    <dgm:pt modelId="{EE8EC6F6-A855-47F1-9F1B-39F5B85675D4}">
      <dgm:prSet/>
      <dgm:spPr/>
      <dgm:t>
        <a:bodyPr/>
        <a:lstStyle/>
        <a:p>
          <a:r>
            <a:rPr lang="nl-BE"/>
            <a:t>Geen faillissementrisico</a:t>
          </a:r>
          <a:endParaRPr lang="en-US"/>
        </a:p>
      </dgm:t>
    </dgm:pt>
    <dgm:pt modelId="{59191492-E5BA-4D40-ABFA-734D3F659BB5}" type="parTrans" cxnId="{D743B423-02CF-49DF-960B-3C184F14A7E5}">
      <dgm:prSet/>
      <dgm:spPr/>
      <dgm:t>
        <a:bodyPr/>
        <a:lstStyle/>
        <a:p>
          <a:endParaRPr lang="en-US"/>
        </a:p>
      </dgm:t>
    </dgm:pt>
    <dgm:pt modelId="{CECEB32A-85F6-4EA6-8A2A-C71F91649337}" type="sibTrans" cxnId="{D743B423-02CF-49DF-960B-3C184F14A7E5}">
      <dgm:prSet/>
      <dgm:spPr/>
      <dgm:t>
        <a:bodyPr/>
        <a:lstStyle/>
        <a:p>
          <a:endParaRPr lang="en-US"/>
        </a:p>
      </dgm:t>
    </dgm:pt>
    <dgm:pt modelId="{73E2CCD6-6E76-4592-8BF7-2B95F5D2C2C9}">
      <dgm:prSet/>
      <dgm:spPr/>
      <dgm:t>
        <a:bodyPr/>
        <a:lstStyle/>
        <a:p>
          <a:r>
            <a:rPr lang="nl-BE"/>
            <a:t>Geen digitale onzin</a:t>
          </a:r>
          <a:endParaRPr lang="en-US"/>
        </a:p>
      </dgm:t>
    </dgm:pt>
    <dgm:pt modelId="{65E05F9F-22C4-443E-BDDF-76A1FEBCB3B3}" type="parTrans" cxnId="{A9A145BF-A008-4415-8B45-ED0C80ACB773}">
      <dgm:prSet/>
      <dgm:spPr/>
      <dgm:t>
        <a:bodyPr/>
        <a:lstStyle/>
        <a:p>
          <a:endParaRPr lang="en-US"/>
        </a:p>
      </dgm:t>
    </dgm:pt>
    <dgm:pt modelId="{D5B6C355-506C-4ACE-AB9D-66C3A994425A}" type="sibTrans" cxnId="{A9A145BF-A008-4415-8B45-ED0C80ACB773}">
      <dgm:prSet/>
      <dgm:spPr/>
      <dgm:t>
        <a:bodyPr/>
        <a:lstStyle/>
        <a:p>
          <a:endParaRPr lang="en-US"/>
        </a:p>
      </dgm:t>
    </dgm:pt>
    <dgm:pt modelId="{484175EE-A4E6-4A08-906B-05ABB9B04EF2}">
      <dgm:prSet/>
      <dgm:spPr/>
      <dgm:t>
        <a:bodyPr/>
        <a:lstStyle/>
        <a:p>
          <a:r>
            <a:rPr lang="nl-BE"/>
            <a:t>Wel superveilig</a:t>
          </a:r>
          <a:endParaRPr lang="en-US"/>
        </a:p>
      </dgm:t>
    </dgm:pt>
    <dgm:pt modelId="{21A2C064-5D8F-4A6E-BB16-DFE387D10AA6}" type="parTrans" cxnId="{06E25010-F7F2-4379-942A-2EE7857B3A13}">
      <dgm:prSet/>
      <dgm:spPr/>
      <dgm:t>
        <a:bodyPr/>
        <a:lstStyle/>
        <a:p>
          <a:endParaRPr lang="en-US"/>
        </a:p>
      </dgm:t>
    </dgm:pt>
    <dgm:pt modelId="{8C80AD72-0FC7-4ABE-8A76-ED18C7C563C8}" type="sibTrans" cxnId="{06E25010-F7F2-4379-942A-2EE7857B3A13}">
      <dgm:prSet/>
      <dgm:spPr/>
      <dgm:t>
        <a:bodyPr/>
        <a:lstStyle/>
        <a:p>
          <a:endParaRPr lang="en-US"/>
        </a:p>
      </dgm:t>
    </dgm:pt>
    <dgm:pt modelId="{D6539311-F4C1-464F-9F01-622B808F52A2}">
      <dgm:prSet/>
      <dgm:spPr/>
      <dgm:t>
        <a:bodyPr/>
        <a:lstStyle/>
        <a:p>
          <a:r>
            <a:rPr lang="nl-BE"/>
            <a:t>Wel gemiddelde stijging van 9% p.a</a:t>
          </a:r>
          <a:endParaRPr lang="en-US"/>
        </a:p>
      </dgm:t>
    </dgm:pt>
    <dgm:pt modelId="{DEB910D5-2AFC-4243-AE22-BE7927E10536}" type="parTrans" cxnId="{384BD150-DB2B-478B-846F-EF4D8111F088}">
      <dgm:prSet/>
      <dgm:spPr/>
      <dgm:t>
        <a:bodyPr/>
        <a:lstStyle/>
        <a:p>
          <a:endParaRPr lang="en-US"/>
        </a:p>
      </dgm:t>
    </dgm:pt>
    <dgm:pt modelId="{D4EFEA65-D66C-4976-A02B-B5E648996A73}" type="sibTrans" cxnId="{384BD150-DB2B-478B-846F-EF4D8111F088}">
      <dgm:prSet/>
      <dgm:spPr/>
      <dgm:t>
        <a:bodyPr/>
        <a:lstStyle/>
        <a:p>
          <a:endParaRPr lang="en-US"/>
        </a:p>
      </dgm:t>
    </dgm:pt>
    <dgm:pt modelId="{79553430-30F4-41C7-9F61-DD7B47595771}">
      <dgm:prSet/>
      <dgm:spPr/>
      <dgm:t>
        <a:bodyPr/>
        <a:lstStyle/>
        <a:p>
          <a:r>
            <a:rPr lang="nl-BE"/>
            <a:t>Leverbaar dus in jouw zak</a:t>
          </a:r>
          <a:endParaRPr lang="en-US"/>
        </a:p>
      </dgm:t>
    </dgm:pt>
    <dgm:pt modelId="{5C4BEAA6-972C-4E09-A070-8BC8ECC66F05}" type="parTrans" cxnId="{34ADD58E-1BA9-4E15-A46B-0085DBF71E58}">
      <dgm:prSet/>
      <dgm:spPr/>
      <dgm:t>
        <a:bodyPr/>
        <a:lstStyle/>
        <a:p>
          <a:endParaRPr lang="en-US"/>
        </a:p>
      </dgm:t>
    </dgm:pt>
    <dgm:pt modelId="{CFDC76DE-A584-4B23-9869-2EA40CE33612}" type="sibTrans" cxnId="{34ADD58E-1BA9-4E15-A46B-0085DBF71E58}">
      <dgm:prSet/>
      <dgm:spPr/>
      <dgm:t>
        <a:bodyPr/>
        <a:lstStyle/>
        <a:p>
          <a:endParaRPr lang="en-US"/>
        </a:p>
      </dgm:t>
    </dgm:pt>
    <dgm:pt modelId="{52680DAC-34A7-4F5F-BADD-83C0C56F485A}">
      <dgm:prSet/>
      <dgm:spPr/>
      <dgm:t>
        <a:bodyPr/>
        <a:lstStyle/>
        <a:p>
          <a:r>
            <a:rPr lang="nl-BE" dirty="0"/>
            <a:t>In de hele wereld geldig als geld</a:t>
          </a:r>
          <a:endParaRPr lang="en-US" dirty="0"/>
        </a:p>
      </dgm:t>
    </dgm:pt>
    <dgm:pt modelId="{585F902D-1D5C-411D-B1B5-2EFADE6D35DF}" type="parTrans" cxnId="{4153FE40-56BB-4FD1-B95A-569CA07C2391}">
      <dgm:prSet/>
      <dgm:spPr/>
      <dgm:t>
        <a:bodyPr/>
        <a:lstStyle/>
        <a:p>
          <a:endParaRPr lang="en-US"/>
        </a:p>
      </dgm:t>
    </dgm:pt>
    <dgm:pt modelId="{12982965-90BA-4D2D-A7C5-A7E98D856C60}" type="sibTrans" cxnId="{4153FE40-56BB-4FD1-B95A-569CA07C2391}">
      <dgm:prSet/>
      <dgm:spPr/>
      <dgm:t>
        <a:bodyPr/>
        <a:lstStyle/>
        <a:p>
          <a:endParaRPr lang="en-US"/>
        </a:p>
      </dgm:t>
    </dgm:pt>
    <dgm:pt modelId="{897E6195-FC22-4FD8-9420-654534C69CC5}">
      <dgm:prSet/>
      <dgm:spPr/>
      <dgm:t>
        <a:bodyPr/>
        <a:lstStyle/>
        <a:p>
          <a:r>
            <a:rPr lang="nl-BE" dirty="0"/>
            <a:t>Belegging al vanaf 500€</a:t>
          </a:r>
          <a:endParaRPr lang="en-US" dirty="0"/>
        </a:p>
      </dgm:t>
    </dgm:pt>
    <dgm:pt modelId="{41357503-5E88-4AB2-A356-8B180E3D3D3A}" type="parTrans" cxnId="{DA649D22-A27E-40DE-B290-54AD0BE6FA8E}">
      <dgm:prSet/>
      <dgm:spPr/>
      <dgm:t>
        <a:bodyPr/>
        <a:lstStyle/>
        <a:p>
          <a:endParaRPr lang="en-US"/>
        </a:p>
      </dgm:t>
    </dgm:pt>
    <dgm:pt modelId="{FFD2FFAA-C087-4E29-BFA2-2F97432A4761}" type="sibTrans" cxnId="{DA649D22-A27E-40DE-B290-54AD0BE6FA8E}">
      <dgm:prSet/>
      <dgm:spPr/>
      <dgm:t>
        <a:bodyPr/>
        <a:lstStyle/>
        <a:p>
          <a:endParaRPr lang="en-US"/>
        </a:p>
      </dgm:t>
    </dgm:pt>
    <dgm:pt modelId="{6ED0B183-6EF9-4D8B-B4FF-5F94416B4B22}" type="pres">
      <dgm:prSet presAssocID="{397C2A83-D2D9-4E1A-93AF-E41BB50EA751}" presName="diagram" presStyleCnt="0">
        <dgm:presLayoutVars>
          <dgm:dir/>
          <dgm:resizeHandles val="exact"/>
        </dgm:presLayoutVars>
      </dgm:prSet>
      <dgm:spPr/>
    </dgm:pt>
    <dgm:pt modelId="{14CF295F-D3EC-4F7A-ADB0-B4774A13096D}" type="pres">
      <dgm:prSet presAssocID="{4730EBE5-DD91-4760-9828-9833618A31B8}" presName="node" presStyleLbl="node1" presStyleIdx="0" presStyleCnt="12">
        <dgm:presLayoutVars>
          <dgm:bulletEnabled val="1"/>
        </dgm:presLayoutVars>
      </dgm:prSet>
      <dgm:spPr/>
    </dgm:pt>
    <dgm:pt modelId="{65C858D6-0C62-4F2F-8C6A-90A2B90CE338}" type="pres">
      <dgm:prSet presAssocID="{11E35CED-2EB5-4EE3-B804-4BC764B395B4}" presName="sibTrans" presStyleCnt="0"/>
      <dgm:spPr/>
    </dgm:pt>
    <dgm:pt modelId="{8BAABE88-085E-4758-AAA1-3CE1610836E6}" type="pres">
      <dgm:prSet presAssocID="{53D16C5A-AFF7-480F-9F9F-76B3AC6F6C03}" presName="node" presStyleLbl="node1" presStyleIdx="1" presStyleCnt="12">
        <dgm:presLayoutVars>
          <dgm:bulletEnabled val="1"/>
        </dgm:presLayoutVars>
      </dgm:prSet>
      <dgm:spPr/>
    </dgm:pt>
    <dgm:pt modelId="{DF22F202-FE59-468D-A8EB-A0C55AF7CB3F}" type="pres">
      <dgm:prSet presAssocID="{EE37870C-1C17-4C07-A5F6-02E9AAB11E86}" presName="sibTrans" presStyleCnt="0"/>
      <dgm:spPr/>
    </dgm:pt>
    <dgm:pt modelId="{BF6889E3-D5EC-456B-9883-CA2290F8FA1F}" type="pres">
      <dgm:prSet presAssocID="{E879176F-0D54-408D-B240-EA35BDFCBF32}" presName="node" presStyleLbl="node1" presStyleIdx="2" presStyleCnt="12">
        <dgm:presLayoutVars>
          <dgm:bulletEnabled val="1"/>
        </dgm:presLayoutVars>
      </dgm:prSet>
      <dgm:spPr/>
    </dgm:pt>
    <dgm:pt modelId="{07A59A7E-1B38-4EC0-A2D2-348A8FBA25CB}" type="pres">
      <dgm:prSet presAssocID="{C89A7329-A190-41D5-AF7F-C7C448BA9E80}" presName="sibTrans" presStyleCnt="0"/>
      <dgm:spPr/>
    </dgm:pt>
    <dgm:pt modelId="{BFA04EB0-9D22-4368-8510-9F137238D7EF}" type="pres">
      <dgm:prSet presAssocID="{64E910A1-1281-4ECB-AAE5-6329009C37A0}" presName="node" presStyleLbl="node1" presStyleIdx="3" presStyleCnt="12">
        <dgm:presLayoutVars>
          <dgm:bulletEnabled val="1"/>
        </dgm:presLayoutVars>
      </dgm:prSet>
      <dgm:spPr/>
    </dgm:pt>
    <dgm:pt modelId="{747AFDD5-9DB0-4BDB-8F53-D641640947FD}" type="pres">
      <dgm:prSet presAssocID="{8C4ED4C0-7A42-47A2-AAC4-1E3544522E1D}" presName="sibTrans" presStyleCnt="0"/>
      <dgm:spPr/>
    </dgm:pt>
    <dgm:pt modelId="{25F1272F-F8C9-487C-9AD7-6FB10753616C}" type="pres">
      <dgm:prSet presAssocID="{3C7B3A7F-9CEC-4FC8-90A0-45257EC6A347}" presName="node" presStyleLbl="node1" presStyleIdx="4" presStyleCnt="12">
        <dgm:presLayoutVars>
          <dgm:bulletEnabled val="1"/>
        </dgm:presLayoutVars>
      </dgm:prSet>
      <dgm:spPr/>
    </dgm:pt>
    <dgm:pt modelId="{409C2757-844A-4545-BED9-A4AEA13DDA97}" type="pres">
      <dgm:prSet presAssocID="{C280029F-09F4-4267-9B7A-DF14CD100810}" presName="sibTrans" presStyleCnt="0"/>
      <dgm:spPr/>
    </dgm:pt>
    <dgm:pt modelId="{83F0E185-1286-40C0-8505-6812D101BF1B}" type="pres">
      <dgm:prSet presAssocID="{EE8EC6F6-A855-47F1-9F1B-39F5B85675D4}" presName="node" presStyleLbl="node1" presStyleIdx="5" presStyleCnt="12">
        <dgm:presLayoutVars>
          <dgm:bulletEnabled val="1"/>
        </dgm:presLayoutVars>
      </dgm:prSet>
      <dgm:spPr/>
    </dgm:pt>
    <dgm:pt modelId="{4E043E6C-6D40-4611-A963-7E66CCE6D90D}" type="pres">
      <dgm:prSet presAssocID="{CECEB32A-85F6-4EA6-8A2A-C71F91649337}" presName="sibTrans" presStyleCnt="0"/>
      <dgm:spPr/>
    </dgm:pt>
    <dgm:pt modelId="{239C28BA-8789-41D9-8B90-1082EF3E025F}" type="pres">
      <dgm:prSet presAssocID="{73E2CCD6-6E76-4592-8BF7-2B95F5D2C2C9}" presName="node" presStyleLbl="node1" presStyleIdx="6" presStyleCnt="12">
        <dgm:presLayoutVars>
          <dgm:bulletEnabled val="1"/>
        </dgm:presLayoutVars>
      </dgm:prSet>
      <dgm:spPr/>
    </dgm:pt>
    <dgm:pt modelId="{82093EE1-808E-45C0-AA6D-36D3CB55F499}" type="pres">
      <dgm:prSet presAssocID="{D5B6C355-506C-4ACE-AB9D-66C3A994425A}" presName="sibTrans" presStyleCnt="0"/>
      <dgm:spPr/>
    </dgm:pt>
    <dgm:pt modelId="{DAD0E7E6-2DDF-43B0-BA11-0E918E42E275}" type="pres">
      <dgm:prSet presAssocID="{484175EE-A4E6-4A08-906B-05ABB9B04EF2}" presName="node" presStyleLbl="node1" presStyleIdx="7" presStyleCnt="12">
        <dgm:presLayoutVars>
          <dgm:bulletEnabled val="1"/>
        </dgm:presLayoutVars>
      </dgm:prSet>
      <dgm:spPr/>
    </dgm:pt>
    <dgm:pt modelId="{04E74443-3EE4-4F81-A379-F7703BE666FF}" type="pres">
      <dgm:prSet presAssocID="{8C80AD72-0FC7-4ABE-8A76-ED18C7C563C8}" presName="sibTrans" presStyleCnt="0"/>
      <dgm:spPr/>
    </dgm:pt>
    <dgm:pt modelId="{9FC55492-736D-456D-9896-8A41A000D488}" type="pres">
      <dgm:prSet presAssocID="{D6539311-F4C1-464F-9F01-622B808F52A2}" presName="node" presStyleLbl="node1" presStyleIdx="8" presStyleCnt="12">
        <dgm:presLayoutVars>
          <dgm:bulletEnabled val="1"/>
        </dgm:presLayoutVars>
      </dgm:prSet>
      <dgm:spPr/>
    </dgm:pt>
    <dgm:pt modelId="{E15AD8AC-0614-47EA-A009-4F67BCD6A50F}" type="pres">
      <dgm:prSet presAssocID="{D4EFEA65-D66C-4976-A02B-B5E648996A73}" presName="sibTrans" presStyleCnt="0"/>
      <dgm:spPr/>
    </dgm:pt>
    <dgm:pt modelId="{E25F7912-067B-46D4-87D8-23976F9C00E0}" type="pres">
      <dgm:prSet presAssocID="{79553430-30F4-41C7-9F61-DD7B47595771}" presName="node" presStyleLbl="node1" presStyleIdx="9" presStyleCnt="12">
        <dgm:presLayoutVars>
          <dgm:bulletEnabled val="1"/>
        </dgm:presLayoutVars>
      </dgm:prSet>
      <dgm:spPr/>
    </dgm:pt>
    <dgm:pt modelId="{C2D3ACB0-DB16-4AF2-9E01-6FF13F7EA898}" type="pres">
      <dgm:prSet presAssocID="{CFDC76DE-A584-4B23-9869-2EA40CE33612}" presName="sibTrans" presStyleCnt="0"/>
      <dgm:spPr/>
    </dgm:pt>
    <dgm:pt modelId="{B29DB5B6-0905-4BB8-AC51-05CFC3F40A7B}" type="pres">
      <dgm:prSet presAssocID="{52680DAC-34A7-4F5F-BADD-83C0C56F485A}" presName="node" presStyleLbl="node1" presStyleIdx="10" presStyleCnt="12">
        <dgm:presLayoutVars>
          <dgm:bulletEnabled val="1"/>
        </dgm:presLayoutVars>
      </dgm:prSet>
      <dgm:spPr/>
    </dgm:pt>
    <dgm:pt modelId="{937E8A14-DD99-4A70-ADF7-EA7054F58BC0}" type="pres">
      <dgm:prSet presAssocID="{12982965-90BA-4D2D-A7C5-A7E98D856C60}" presName="sibTrans" presStyleCnt="0"/>
      <dgm:spPr/>
    </dgm:pt>
    <dgm:pt modelId="{9ACDABB5-25CB-4A78-8C52-A6C47CDD03E6}" type="pres">
      <dgm:prSet presAssocID="{897E6195-FC22-4FD8-9420-654534C69CC5}" presName="node" presStyleLbl="node1" presStyleIdx="11" presStyleCnt="12">
        <dgm:presLayoutVars>
          <dgm:bulletEnabled val="1"/>
        </dgm:presLayoutVars>
      </dgm:prSet>
      <dgm:spPr/>
    </dgm:pt>
  </dgm:ptLst>
  <dgm:cxnLst>
    <dgm:cxn modelId="{06E25010-F7F2-4379-942A-2EE7857B3A13}" srcId="{397C2A83-D2D9-4E1A-93AF-E41BB50EA751}" destId="{484175EE-A4E6-4A08-906B-05ABB9B04EF2}" srcOrd="7" destOrd="0" parTransId="{21A2C064-5D8F-4A6E-BB16-DFE387D10AA6}" sibTransId="{8C80AD72-0FC7-4ABE-8A76-ED18C7C563C8}"/>
    <dgm:cxn modelId="{9D66BF14-45E1-4B52-92DF-574F603502B1}" type="presOf" srcId="{E879176F-0D54-408D-B240-EA35BDFCBF32}" destId="{BF6889E3-D5EC-456B-9883-CA2290F8FA1F}" srcOrd="0" destOrd="0" presId="urn:microsoft.com/office/officeart/2005/8/layout/default"/>
    <dgm:cxn modelId="{9D815515-F90C-4808-99C9-F21564248E81}" srcId="{397C2A83-D2D9-4E1A-93AF-E41BB50EA751}" destId="{3C7B3A7F-9CEC-4FC8-90A0-45257EC6A347}" srcOrd="4" destOrd="0" parTransId="{B2B49860-338E-4228-A38F-8C3F2159EB42}" sibTransId="{C280029F-09F4-4267-9B7A-DF14CD100810}"/>
    <dgm:cxn modelId="{00C3C816-A89F-48DC-95D7-996A8A5C19FB}" srcId="{397C2A83-D2D9-4E1A-93AF-E41BB50EA751}" destId="{64E910A1-1281-4ECB-AAE5-6329009C37A0}" srcOrd="3" destOrd="0" parTransId="{AC367D7E-6F6B-4341-B8EC-CC57604C1EF2}" sibTransId="{8C4ED4C0-7A42-47A2-AAC4-1E3544522E1D}"/>
    <dgm:cxn modelId="{88C1B917-7D04-47E5-B43F-797BC65FD5B1}" type="presOf" srcId="{4730EBE5-DD91-4760-9828-9833618A31B8}" destId="{14CF295F-D3EC-4F7A-ADB0-B4774A13096D}" srcOrd="0" destOrd="0" presId="urn:microsoft.com/office/officeart/2005/8/layout/default"/>
    <dgm:cxn modelId="{DC954A18-E64F-4C00-BEB0-E037CB5805FC}" type="presOf" srcId="{EE8EC6F6-A855-47F1-9F1B-39F5B85675D4}" destId="{83F0E185-1286-40C0-8505-6812D101BF1B}" srcOrd="0" destOrd="0" presId="urn:microsoft.com/office/officeart/2005/8/layout/default"/>
    <dgm:cxn modelId="{DA649D22-A27E-40DE-B290-54AD0BE6FA8E}" srcId="{397C2A83-D2D9-4E1A-93AF-E41BB50EA751}" destId="{897E6195-FC22-4FD8-9420-654534C69CC5}" srcOrd="11" destOrd="0" parTransId="{41357503-5E88-4AB2-A356-8B180E3D3D3A}" sibTransId="{FFD2FFAA-C087-4E29-BFA2-2F97432A4761}"/>
    <dgm:cxn modelId="{D743B423-02CF-49DF-960B-3C184F14A7E5}" srcId="{397C2A83-D2D9-4E1A-93AF-E41BB50EA751}" destId="{EE8EC6F6-A855-47F1-9F1B-39F5B85675D4}" srcOrd="5" destOrd="0" parTransId="{59191492-E5BA-4D40-ABFA-734D3F659BB5}" sibTransId="{CECEB32A-85F6-4EA6-8A2A-C71F91649337}"/>
    <dgm:cxn modelId="{4153FE40-56BB-4FD1-B95A-569CA07C2391}" srcId="{397C2A83-D2D9-4E1A-93AF-E41BB50EA751}" destId="{52680DAC-34A7-4F5F-BADD-83C0C56F485A}" srcOrd="10" destOrd="0" parTransId="{585F902D-1D5C-411D-B1B5-2EFADE6D35DF}" sibTransId="{12982965-90BA-4D2D-A7C5-A7E98D856C60}"/>
    <dgm:cxn modelId="{03F49B5C-95C2-4D0E-B910-AB88A89B4752}" srcId="{397C2A83-D2D9-4E1A-93AF-E41BB50EA751}" destId="{E879176F-0D54-408D-B240-EA35BDFCBF32}" srcOrd="2" destOrd="0" parTransId="{54ED356B-2033-4BA3-80DF-A489B13EACFE}" sibTransId="{C89A7329-A190-41D5-AF7F-C7C448BA9E80}"/>
    <dgm:cxn modelId="{589F1848-96ED-443C-BC32-4D9874B6EAAD}" srcId="{397C2A83-D2D9-4E1A-93AF-E41BB50EA751}" destId="{4730EBE5-DD91-4760-9828-9833618A31B8}" srcOrd="0" destOrd="0" parTransId="{CF691606-BB97-4563-8B9E-ED967EEDA837}" sibTransId="{11E35CED-2EB5-4EE3-B804-4BC764B395B4}"/>
    <dgm:cxn modelId="{684AD86B-3D47-434A-B62A-03FE342FD89E}" type="presOf" srcId="{897E6195-FC22-4FD8-9420-654534C69CC5}" destId="{9ACDABB5-25CB-4A78-8C52-A6C47CDD03E6}" srcOrd="0" destOrd="0" presId="urn:microsoft.com/office/officeart/2005/8/layout/default"/>
    <dgm:cxn modelId="{B0EC574D-311C-4696-BAC1-123649DA270B}" type="presOf" srcId="{64E910A1-1281-4ECB-AAE5-6329009C37A0}" destId="{BFA04EB0-9D22-4368-8510-9F137238D7EF}" srcOrd="0" destOrd="0" presId="urn:microsoft.com/office/officeart/2005/8/layout/default"/>
    <dgm:cxn modelId="{384BD150-DB2B-478B-846F-EF4D8111F088}" srcId="{397C2A83-D2D9-4E1A-93AF-E41BB50EA751}" destId="{D6539311-F4C1-464F-9F01-622B808F52A2}" srcOrd="8" destOrd="0" parTransId="{DEB910D5-2AFC-4243-AE22-BE7927E10536}" sibTransId="{D4EFEA65-D66C-4976-A02B-B5E648996A73}"/>
    <dgm:cxn modelId="{34ADD58E-1BA9-4E15-A46B-0085DBF71E58}" srcId="{397C2A83-D2D9-4E1A-93AF-E41BB50EA751}" destId="{79553430-30F4-41C7-9F61-DD7B47595771}" srcOrd="9" destOrd="0" parTransId="{5C4BEAA6-972C-4E09-A070-8BC8ECC66F05}" sibTransId="{CFDC76DE-A584-4B23-9869-2EA40CE33612}"/>
    <dgm:cxn modelId="{B7DF949B-329F-4B8B-B33A-3150FBB194F0}" type="presOf" srcId="{73E2CCD6-6E76-4592-8BF7-2B95F5D2C2C9}" destId="{239C28BA-8789-41D9-8B90-1082EF3E025F}" srcOrd="0" destOrd="0" presId="urn:microsoft.com/office/officeart/2005/8/layout/default"/>
    <dgm:cxn modelId="{0ECC4DAE-8C2C-4E95-A73A-79B2A0B1C3CF}" type="presOf" srcId="{D6539311-F4C1-464F-9F01-622B808F52A2}" destId="{9FC55492-736D-456D-9896-8A41A000D488}" srcOrd="0" destOrd="0" presId="urn:microsoft.com/office/officeart/2005/8/layout/default"/>
    <dgm:cxn modelId="{A9A145BF-A008-4415-8B45-ED0C80ACB773}" srcId="{397C2A83-D2D9-4E1A-93AF-E41BB50EA751}" destId="{73E2CCD6-6E76-4592-8BF7-2B95F5D2C2C9}" srcOrd="6" destOrd="0" parTransId="{65E05F9F-22C4-443E-BDDF-76A1FEBCB3B3}" sibTransId="{D5B6C355-506C-4ACE-AB9D-66C3A994425A}"/>
    <dgm:cxn modelId="{FC7C15C9-D989-4DCF-88D2-C24758A44126}" type="presOf" srcId="{52680DAC-34A7-4F5F-BADD-83C0C56F485A}" destId="{B29DB5B6-0905-4BB8-AC51-05CFC3F40A7B}" srcOrd="0" destOrd="0" presId="urn:microsoft.com/office/officeart/2005/8/layout/default"/>
    <dgm:cxn modelId="{10BB80C9-AC94-4958-B6E7-B22A05CD1486}" type="presOf" srcId="{3C7B3A7F-9CEC-4FC8-90A0-45257EC6A347}" destId="{25F1272F-F8C9-487C-9AD7-6FB10753616C}" srcOrd="0" destOrd="0" presId="urn:microsoft.com/office/officeart/2005/8/layout/default"/>
    <dgm:cxn modelId="{352D2BCB-68F5-4DDF-891D-98845A27F309}" type="presOf" srcId="{79553430-30F4-41C7-9F61-DD7B47595771}" destId="{E25F7912-067B-46D4-87D8-23976F9C00E0}" srcOrd="0" destOrd="0" presId="urn:microsoft.com/office/officeart/2005/8/layout/default"/>
    <dgm:cxn modelId="{1BA1B6D3-CE59-428B-9139-0DC94BC4BCF4}" srcId="{397C2A83-D2D9-4E1A-93AF-E41BB50EA751}" destId="{53D16C5A-AFF7-480F-9F9F-76B3AC6F6C03}" srcOrd="1" destOrd="0" parTransId="{919332E8-A167-434F-B7B3-F1C69C62D9FE}" sibTransId="{EE37870C-1C17-4C07-A5F6-02E9AAB11E86}"/>
    <dgm:cxn modelId="{FBDE91E6-DE84-4798-B232-844D2324C1AA}" type="presOf" srcId="{397C2A83-D2D9-4E1A-93AF-E41BB50EA751}" destId="{6ED0B183-6EF9-4D8B-B4FF-5F94416B4B22}" srcOrd="0" destOrd="0" presId="urn:microsoft.com/office/officeart/2005/8/layout/default"/>
    <dgm:cxn modelId="{34E979FD-DD9E-4FE0-ABB1-C823DB8E1BAC}" type="presOf" srcId="{484175EE-A4E6-4A08-906B-05ABB9B04EF2}" destId="{DAD0E7E6-2DDF-43B0-BA11-0E918E42E275}" srcOrd="0" destOrd="0" presId="urn:microsoft.com/office/officeart/2005/8/layout/default"/>
    <dgm:cxn modelId="{BC99F7FF-0E9F-4516-9F10-1A35BD87313C}" type="presOf" srcId="{53D16C5A-AFF7-480F-9F9F-76B3AC6F6C03}" destId="{8BAABE88-085E-4758-AAA1-3CE1610836E6}" srcOrd="0" destOrd="0" presId="urn:microsoft.com/office/officeart/2005/8/layout/default"/>
    <dgm:cxn modelId="{C64F697F-8022-4537-A9A9-A55BA2F3FA28}" type="presParOf" srcId="{6ED0B183-6EF9-4D8B-B4FF-5F94416B4B22}" destId="{14CF295F-D3EC-4F7A-ADB0-B4774A13096D}" srcOrd="0" destOrd="0" presId="urn:microsoft.com/office/officeart/2005/8/layout/default"/>
    <dgm:cxn modelId="{0234C926-428E-4034-95C0-9EF861CD108E}" type="presParOf" srcId="{6ED0B183-6EF9-4D8B-B4FF-5F94416B4B22}" destId="{65C858D6-0C62-4F2F-8C6A-90A2B90CE338}" srcOrd="1" destOrd="0" presId="urn:microsoft.com/office/officeart/2005/8/layout/default"/>
    <dgm:cxn modelId="{8678D730-AFB5-4E81-BD84-4F2BB3F84815}" type="presParOf" srcId="{6ED0B183-6EF9-4D8B-B4FF-5F94416B4B22}" destId="{8BAABE88-085E-4758-AAA1-3CE1610836E6}" srcOrd="2" destOrd="0" presId="urn:microsoft.com/office/officeart/2005/8/layout/default"/>
    <dgm:cxn modelId="{F5425986-CC48-443C-9D00-C9F6D62A3BED}" type="presParOf" srcId="{6ED0B183-6EF9-4D8B-B4FF-5F94416B4B22}" destId="{DF22F202-FE59-468D-A8EB-A0C55AF7CB3F}" srcOrd="3" destOrd="0" presId="urn:microsoft.com/office/officeart/2005/8/layout/default"/>
    <dgm:cxn modelId="{AE31DCFF-D494-436D-9CC4-A469626691F6}" type="presParOf" srcId="{6ED0B183-6EF9-4D8B-B4FF-5F94416B4B22}" destId="{BF6889E3-D5EC-456B-9883-CA2290F8FA1F}" srcOrd="4" destOrd="0" presId="urn:microsoft.com/office/officeart/2005/8/layout/default"/>
    <dgm:cxn modelId="{84AEC876-2E84-4C97-9BDD-5564EC008E19}" type="presParOf" srcId="{6ED0B183-6EF9-4D8B-B4FF-5F94416B4B22}" destId="{07A59A7E-1B38-4EC0-A2D2-348A8FBA25CB}" srcOrd="5" destOrd="0" presId="urn:microsoft.com/office/officeart/2005/8/layout/default"/>
    <dgm:cxn modelId="{D920F1E3-781E-4250-B460-62AF9E0B8BA8}" type="presParOf" srcId="{6ED0B183-6EF9-4D8B-B4FF-5F94416B4B22}" destId="{BFA04EB0-9D22-4368-8510-9F137238D7EF}" srcOrd="6" destOrd="0" presId="urn:microsoft.com/office/officeart/2005/8/layout/default"/>
    <dgm:cxn modelId="{03DAE64E-C35C-45F1-B0AA-8FFBA5EAC3A1}" type="presParOf" srcId="{6ED0B183-6EF9-4D8B-B4FF-5F94416B4B22}" destId="{747AFDD5-9DB0-4BDB-8F53-D641640947FD}" srcOrd="7" destOrd="0" presId="urn:microsoft.com/office/officeart/2005/8/layout/default"/>
    <dgm:cxn modelId="{25E0F31A-DF85-49B0-858C-8FC2CBD61C8D}" type="presParOf" srcId="{6ED0B183-6EF9-4D8B-B4FF-5F94416B4B22}" destId="{25F1272F-F8C9-487C-9AD7-6FB10753616C}" srcOrd="8" destOrd="0" presId="urn:microsoft.com/office/officeart/2005/8/layout/default"/>
    <dgm:cxn modelId="{9CEDD3F2-335B-4959-8429-B58C2BAB8028}" type="presParOf" srcId="{6ED0B183-6EF9-4D8B-B4FF-5F94416B4B22}" destId="{409C2757-844A-4545-BED9-A4AEA13DDA97}" srcOrd="9" destOrd="0" presId="urn:microsoft.com/office/officeart/2005/8/layout/default"/>
    <dgm:cxn modelId="{7BDC6353-246C-4419-99F5-65D7DC720C57}" type="presParOf" srcId="{6ED0B183-6EF9-4D8B-B4FF-5F94416B4B22}" destId="{83F0E185-1286-40C0-8505-6812D101BF1B}" srcOrd="10" destOrd="0" presId="urn:microsoft.com/office/officeart/2005/8/layout/default"/>
    <dgm:cxn modelId="{E6EF8C2B-ADFF-4F46-AC49-E151C5DE2452}" type="presParOf" srcId="{6ED0B183-6EF9-4D8B-B4FF-5F94416B4B22}" destId="{4E043E6C-6D40-4611-A963-7E66CCE6D90D}" srcOrd="11" destOrd="0" presId="urn:microsoft.com/office/officeart/2005/8/layout/default"/>
    <dgm:cxn modelId="{A585A849-ABA7-41D2-832F-5B928A1C7E23}" type="presParOf" srcId="{6ED0B183-6EF9-4D8B-B4FF-5F94416B4B22}" destId="{239C28BA-8789-41D9-8B90-1082EF3E025F}" srcOrd="12" destOrd="0" presId="urn:microsoft.com/office/officeart/2005/8/layout/default"/>
    <dgm:cxn modelId="{6AA23C9E-09B5-4B5E-BA07-3D69237C3663}" type="presParOf" srcId="{6ED0B183-6EF9-4D8B-B4FF-5F94416B4B22}" destId="{82093EE1-808E-45C0-AA6D-36D3CB55F499}" srcOrd="13" destOrd="0" presId="urn:microsoft.com/office/officeart/2005/8/layout/default"/>
    <dgm:cxn modelId="{28F1E1E9-F6A0-4FA6-A40D-84607AC55E85}" type="presParOf" srcId="{6ED0B183-6EF9-4D8B-B4FF-5F94416B4B22}" destId="{DAD0E7E6-2DDF-43B0-BA11-0E918E42E275}" srcOrd="14" destOrd="0" presId="urn:microsoft.com/office/officeart/2005/8/layout/default"/>
    <dgm:cxn modelId="{9E7CA532-D2A4-4720-9D07-6AF5886F5016}" type="presParOf" srcId="{6ED0B183-6EF9-4D8B-B4FF-5F94416B4B22}" destId="{04E74443-3EE4-4F81-A379-F7703BE666FF}" srcOrd="15" destOrd="0" presId="urn:microsoft.com/office/officeart/2005/8/layout/default"/>
    <dgm:cxn modelId="{96B10755-629B-4EBC-8B07-27673DC00049}" type="presParOf" srcId="{6ED0B183-6EF9-4D8B-B4FF-5F94416B4B22}" destId="{9FC55492-736D-456D-9896-8A41A000D488}" srcOrd="16" destOrd="0" presId="urn:microsoft.com/office/officeart/2005/8/layout/default"/>
    <dgm:cxn modelId="{6C836128-39FE-43CE-9906-360FDB2FFFDC}" type="presParOf" srcId="{6ED0B183-6EF9-4D8B-B4FF-5F94416B4B22}" destId="{E15AD8AC-0614-47EA-A009-4F67BCD6A50F}" srcOrd="17" destOrd="0" presId="urn:microsoft.com/office/officeart/2005/8/layout/default"/>
    <dgm:cxn modelId="{7C4ADC4F-6162-487C-807A-EC1F1BE10801}" type="presParOf" srcId="{6ED0B183-6EF9-4D8B-B4FF-5F94416B4B22}" destId="{E25F7912-067B-46D4-87D8-23976F9C00E0}" srcOrd="18" destOrd="0" presId="urn:microsoft.com/office/officeart/2005/8/layout/default"/>
    <dgm:cxn modelId="{E030941D-B751-48D0-BE95-097C6E4FCAE7}" type="presParOf" srcId="{6ED0B183-6EF9-4D8B-B4FF-5F94416B4B22}" destId="{C2D3ACB0-DB16-4AF2-9E01-6FF13F7EA898}" srcOrd="19" destOrd="0" presId="urn:microsoft.com/office/officeart/2005/8/layout/default"/>
    <dgm:cxn modelId="{48D9E733-337B-47F3-89F5-0B29185D1DE5}" type="presParOf" srcId="{6ED0B183-6EF9-4D8B-B4FF-5F94416B4B22}" destId="{B29DB5B6-0905-4BB8-AC51-05CFC3F40A7B}" srcOrd="20" destOrd="0" presId="urn:microsoft.com/office/officeart/2005/8/layout/default"/>
    <dgm:cxn modelId="{00B4B279-5314-4A8E-BB66-50047F82D187}" type="presParOf" srcId="{6ED0B183-6EF9-4D8B-B4FF-5F94416B4B22}" destId="{937E8A14-DD99-4A70-ADF7-EA7054F58BC0}" srcOrd="21" destOrd="0" presId="urn:microsoft.com/office/officeart/2005/8/layout/default"/>
    <dgm:cxn modelId="{93796429-6C82-4B74-B5C9-9BB15056CE55}" type="presParOf" srcId="{6ED0B183-6EF9-4D8B-B4FF-5F94416B4B22}" destId="{9ACDABB5-25CB-4A78-8C52-A6C47CDD03E6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536FE-B5F1-4350-844B-E6274197F1F3}">
      <dsp:nvSpPr>
        <dsp:cNvPr id="0" name=""/>
        <dsp:cNvSpPr/>
      </dsp:nvSpPr>
      <dsp:spPr>
        <a:xfrm>
          <a:off x="0" y="629771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Europese brokers volgen de Europese wetten en kunnen niet de nationale wetten implementeren!!</a:t>
          </a:r>
          <a:endParaRPr lang="en-US" sz="1400" kern="1200" dirty="0"/>
        </a:p>
      </dsp:txBody>
      <dsp:txXfrm>
        <a:off x="0" y="629771"/>
        <a:ext cx="2236844" cy="1342106"/>
      </dsp:txXfrm>
    </dsp:sp>
    <dsp:sp modelId="{B9510084-6332-4F63-A005-D53DF6AAF1A0}">
      <dsp:nvSpPr>
        <dsp:cNvPr id="0" name=""/>
        <dsp:cNvSpPr/>
      </dsp:nvSpPr>
      <dsp:spPr>
        <a:xfrm>
          <a:off x="2464660" y="652010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En dat brengt wel nu grote voordelen</a:t>
          </a:r>
          <a:endParaRPr lang="en-US" sz="1400" kern="1200" dirty="0"/>
        </a:p>
      </dsp:txBody>
      <dsp:txXfrm>
        <a:off x="2464660" y="652010"/>
        <a:ext cx="2236844" cy="1342106"/>
      </dsp:txXfrm>
    </dsp:sp>
    <dsp:sp modelId="{D05BDDFA-7BFB-4F59-A74F-1DEC6299327D}">
      <dsp:nvSpPr>
        <dsp:cNvPr id="0" name=""/>
        <dsp:cNvSpPr/>
      </dsp:nvSpPr>
      <dsp:spPr>
        <a:xfrm>
          <a:off x="4925190" y="652010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De meerwaarde belasting worden niet afgehouden maar dient uzelf via uw belastingbrief te vereffenen twee jaar later,,,maar dit brengt meerdere voordelen</a:t>
          </a:r>
          <a:endParaRPr lang="en-US" sz="1200" kern="1200" dirty="0"/>
        </a:p>
      </dsp:txBody>
      <dsp:txXfrm>
        <a:off x="4925190" y="652010"/>
        <a:ext cx="2236844" cy="1342106"/>
      </dsp:txXfrm>
    </dsp:sp>
    <dsp:sp modelId="{D0642838-D743-44D8-8D53-65CF8E1C5EB5}">
      <dsp:nvSpPr>
        <dsp:cNvPr id="0" name=""/>
        <dsp:cNvSpPr/>
      </dsp:nvSpPr>
      <dsp:spPr>
        <a:xfrm>
          <a:off x="7385719" y="652010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u compenseert dan onmiddellijk de winsten van de verliezen wat belgische brokers niet kunnen</a:t>
          </a:r>
          <a:endParaRPr lang="en-US" sz="1200" kern="1200"/>
        </a:p>
      </dsp:txBody>
      <dsp:txXfrm>
        <a:off x="7385719" y="652010"/>
        <a:ext cx="2236844" cy="1342106"/>
      </dsp:txXfrm>
    </dsp:sp>
    <dsp:sp modelId="{6D5644C1-4DE4-48E8-ADBA-7158D004D188}">
      <dsp:nvSpPr>
        <dsp:cNvPr id="0" name=""/>
        <dsp:cNvSpPr/>
      </dsp:nvSpPr>
      <dsp:spPr>
        <a:xfrm>
          <a:off x="9846248" y="652010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>
              <a:solidFill>
                <a:srgbClr val="FFFF00"/>
              </a:solidFill>
            </a:rPr>
            <a:t>u houdt zo gedurende twee jaar uw portefeuille bij zonder afnamen van taksen dus uw rendement </a:t>
          </a:r>
          <a:endParaRPr lang="en-US" sz="1200" b="1" kern="1200" dirty="0">
            <a:solidFill>
              <a:srgbClr val="FFFF00"/>
            </a:solidFill>
          </a:endParaRPr>
        </a:p>
      </dsp:txBody>
      <dsp:txXfrm>
        <a:off x="9846248" y="652010"/>
        <a:ext cx="2236844" cy="1342106"/>
      </dsp:txXfrm>
    </dsp:sp>
    <dsp:sp modelId="{12DA1840-CC69-4E80-A886-1B3BEA61EB39}">
      <dsp:nvSpPr>
        <dsp:cNvPr id="0" name=""/>
        <dsp:cNvSpPr/>
      </dsp:nvSpPr>
      <dsp:spPr>
        <a:xfrm>
          <a:off x="4131" y="2217802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>
              <a:solidFill>
                <a:srgbClr val="FFFF00"/>
              </a:solidFill>
            </a:rPr>
            <a:t>zal/kan dan veel hoger zijn</a:t>
          </a:r>
          <a:endParaRPr lang="en-US" sz="1200" b="1" kern="1200" dirty="0">
            <a:solidFill>
              <a:srgbClr val="FFFF00"/>
            </a:solidFill>
          </a:endParaRPr>
        </a:p>
      </dsp:txBody>
      <dsp:txXfrm>
        <a:off x="4131" y="2217802"/>
        <a:ext cx="2236844" cy="1342106"/>
      </dsp:txXfrm>
    </dsp:sp>
    <dsp:sp modelId="{D26DDCE7-C09F-4F2D-BA83-761056E31AAE}">
      <dsp:nvSpPr>
        <dsp:cNvPr id="0" name=""/>
        <dsp:cNvSpPr/>
      </dsp:nvSpPr>
      <dsp:spPr>
        <a:xfrm>
          <a:off x="2464660" y="2217802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u betaalt uw roerende voorheffing ook dan pas na twee jaar dus weer een besparing  </a:t>
          </a:r>
          <a:endParaRPr lang="en-US" sz="1200" kern="1200"/>
        </a:p>
      </dsp:txBody>
      <dsp:txXfrm>
        <a:off x="2464660" y="2217802"/>
        <a:ext cx="2236844" cy="1342106"/>
      </dsp:txXfrm>
    </dsp:sp>
    <dsp:sp modelId="{452D9966-6402-4794-AAC1-ABE3B669761D}">
      <dsp:nvSpPr>
        <dsp:cNvPr id="0" name=""/>
        <dsp:cNvSpPr/>
      </dsp:nvSpPr>
      <dsp:spPr>
        <a:xfrm>
          <a:off x="4925190" y="2217802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>
              <a:solidFill>
                <a:srgbClr val="FFC000"/>
              </a:solidFill>
            </a:rPr>
            <a:t>wij leveren u alle nodige berekeningen dat je aan de fiscus mag meeleveren</a:t>
          </a:r>
          <a:endParaRPr lang="en-US" sz="1200" b="1" kern="1200" dirty="0">
            <a:solidFill>
              <a:srgbClr val="FFC000"/>
            </a:solidFill>
          </a:endParaRPr>
        </a:p>
      </dsp:txBody>
      <dsp:txXfrm>
        <a:off x="4925190" y="2217802"/>
        <a:ext cx="2236844" cy="1342106"/>
      </dsp:txXfrm>
    </dsp:sp>
    <dsp:sp modelId="{06FDDFA3-7B80-4995-95BE-D52772BE9F8A}">
      <dsp:nvSpPr>
        <dsp:cNvPr id="0" name=""/>
        <dsp:cNvSpPr/>
      </dsp:nvSpPr>
      <dsp:spPr>
        <a:xfrm>
          <a:off x="7385719" y="2217802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alle informatie over de roerende voorheffing</a:t>
          </a:r>
          <a:endParaRPr lang="en-US" sz="1200" kern="1200"/>
        </a:p>
      </dsp:txBody>
      <dsp:txXfrm>
        <a:off x="7385719" y="2217802"/>
        <a:ext cx="2236844" cy="1342106"/>
      </dsp:txXfrm>
    </dsp:sp>
    <dsp:sp modelId="{F5D6C62E-0ADC-49A4-990F-781486776D81}">
      <dsp:nvSpPr>
        <dsp:cNvPr id="0" name=""/>
        <dsp:cNvSpPr/>
      </dsp:nvSpPr>
      <dsp:spPr>
        <a:xfrm>
          <a:off x="9846248" y="2217802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alle uw uitvoeringen van a/v met winsten en verliezen en de eindballans</a:t>
          </a:r>
          <a:endParaRPr lang="en-US" sz="1200" kern="1200"/>
        </a:p>
      </dsp:txBody>
      <dsp:txXfrm>
        <a:off x="9846248" y="2217802"/>
        <a:ext cx="2236844" cy="1342106"/>
      </dsp:txXfrm>
    </dsp:sp>
    <dsp:sp modelId="{42CF8E50-E1B1-4A31-9DAF-F76C8116F0FA}">
      <dsp:nvSpPr>
        <dsp:cNvPr id="0" name=""/>
        <dsp:cNvSpPr/>
      </dsp:nvSpPr>
      <dsp:spPr>
        <a:xfrm>
          <a:off x="2464660" y="3783593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>
              <a:solidFill>
                <a:srgbClr val="FF0000"/>
              </a:solidFill>
              <a:highlight>
                <a:srgbClr val="FFFF00"/>
              </a:highlight>
            </a:rPr>
            <a:t>Wat brengt dit op??</a:t>
          </a:r>
          <a:endParaRPr lang="en-US" sz="1600" b="1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2464660" y="3783593"/>
        <a:ext cx="2236844" cy="1342106"/>
      </dsp:txXfrm>
    </dsp:sp>
    <dsp:sp modelId="{7161051D-064D-47D8-BE98-C89674817CFD}">
      <dsp:nvSpPr>
        <dsp:cNvPr id="0" name=""/>
        <dsp:cNvSpPr/>
      </dsp:nvSpPr>
      <dsp:spPr>
        <a:xfrm>
          <a:off x="4925190" y="3783593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kern="1200"/>
            <a:t>op een portefeuile van 100,000€ wil dit zeggen dat je winsten langer kunt bijhouden en verliezen                                            onmiddellijk daarvan aftrekbaar worden </a:t>
          </a:r>
          <a:r>
            <a:rPr lang="nl-BE" sz="1200" b="1" kern="1200">
              <a:solidFill>
                <a:srgbClr val="FF0000"/>
              </a:solidFill>
            </a:rPr>
            <a:t>,,,</a:t>
          </a:r>
          <a:r>
            <a:rPr lang="nl-BE" sz="1200" b="1" kern="1200">
              <a:solidFill>
                <a:srgbClr val="FFFF00"/>
              </a:solidFill>
            </a:rPr>
            <a:t>wat jewel  1à3% meer kan opbrengen per jaar.</a:t>
          </a:r>
          <a:endParaRPr lang="en-US" sz="1200" b="1" kern="1200" dirty="0">
            <a:solidFill>
              <a:srgbClr val="FFFF00"/>
            </a:solidFill>
          </a:endParaRPr>
        </a:p>
      </dsp:txBody>
      <dsp:txXfrm>
        <a:off x="4925190" y="3783593"/>
        <a:ext cx="2236844" cy="1342106"/>
      </dsp:txXfrm>
    </dsp:sp>
    <dsp:sp modelId="{8AF72352-2F06-4A12-924C-4CC93EF0A261}">
      <dsp:nvSpPr>
        <dsp:cNvPr id="0" name=""/>
        <dsp:cNvSpPr/>
      </dsp:nvSpPr>
      <dsp:spPr>
        <a:xfrm>
          <a:off x="7385719" y="3783593"/>
          <a:ext cx="2236844" cy="13421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kern="1200"/>
            <a:t>de roerende voorheffing na wee jaar betalen  brengt ook een hogere opbrengst op tussen </a:t>
          </a:r>
          <a:r>
            <a:rPr lang="nl-BE" sz="1400" kern="1200">
              <a:solidFill>
                <a:srgbClr val="FFFF00"/>
              </a:solidFill>
            </a:rPr>
            <a:t>1%à 3% </a:t>
          </a:r>
          <a:r>
            <a:rPr lang="nl-BE" sz="1100" kern="1200"/>
            <a:t>     p/j                      </a:t>
          </a:r>
          <a:endParaRPr lang="en-US" sz="1100" kern="1200" dirty="0"/>
        </a:p>
      </dsp:txBody>
      <dsp:txXfrm>
        <a:off x="7385719" y="3783593"/>
        <a:ext cx="2236844" cy="1342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F295F-D3EC-4F7A-ADB0-B4774A13096D}">
      <dsp:nvSpPr>
        <dsp:cNvPr id="0" name=""/>
        <dsp:cNvSpPr/>
      </dsp:nvSpPr>
      <dsp:spPr>
        <a:xfrm>
          <a:off x="1282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Geen  roerende voorheffing</a:t>
          </a:r>
          <a:endParaRPr lang="en-US" sz="1400" kern="1200" dirty="0"/>
        </a:p>
      </dsp:txBody>
      <dsp:txXfrm>
        <a:off x="1282" y="402149"/>
        <a:ext cx="1616452" cy="969871"/>
      </dsp:txXfrm>
    </dsp:sp>
    <dsp:sp modelId="{8BAABE88-085E-4758-AAA1-3CE1610836E6}">
      <dsp:nvSpPr>
        <dsp:cNvPr id="0" name=""/>
        <dsp:cNvSpPr/>
      </dsp:nvSpPr>
      <dsp:spPr>
        <a:xfrm>
          <a:off x="1779380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Geen commissieloon</a:t>
          </a:r>
          <a:endParaRPr lang="en-US" sz="1400" kern="1200"/>
        </a:p>
      </dsp:txBody>
      <dsp:txXfrm>
        <a:off x="1779380" y="402149"/>
        <a:ext cx="1616452" cy="969871"/>
      </dsp:txXfrm>
    </dsp:sp>
    <dsp:sp modelId="{BF6889E3-D5EC-456B-9883-CA2290F8FA1F}">
      <dsp:nvSpPr>
        <dsp:cNvPr id="0" name=""/>
        <dsp:cNvSpPr/>
      </dsp:nvSpPr>
      <dsp:spPr>
        <a:xfrm>
          <a:off x="3557477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Geen beurstaks</a:t>
          </a:r>
          <a:endParaRPr lang="en-US" sz="1400" kern="1200"/>
        </a:p>
      </dsp:txBody>
      <dsp:txXfrm>
        <a:off x="3557477" y="402149"/>
        <a:ext cx="1616452" cy="969871"/>
      </dsp:txXfrm>
    </dsp:sp>
    <dsp:sp modelId="{BFA04EB0-9D22-4368-8510-9F137238D7EF}">
      <dsp:nvSpPr>
        <dsp:cNvPr id="0" name=""/>
        <dsp:cNvSpPr/>
      </dsp:nvSpPr>
      <dsp:spPr>
        <a:xfrm>
          <a:off x="5335574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Geen meerwaardetaks?</a:t>
          </a:r>
          <a:endParaRPr lang="en-US" sz="1400" kern="1200" dirty="0"/>
        </a:p>
      </dsp:txBody>
      <dsp:txXfrm>
        <a:off x="5335574" y="402149"/>
        <a:ext cx="1616452" cy="969871"/>
      </dsp:txXfrm>
    </dsp:sp>
    <dsp:sp modelId="{25F1272F-F8C9-487C-9AD7-6FB10753616C}">
      <dsp:nvSpPr>
        <dsp:cNvPr id="0" name=""/>
        <dsp:cNvSpPr/>
      </dsp:nvSpPr>
      <dsp:spPr>
        <a:xfrm>
          <a:off x="7113671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Geen effectentaks</a:t>
          </a:r>
          <a:endParaRPr lang="en-US" sz="1400" kern="1200"/>
        </a:p>
      </dsp:txBody>
      <dsp:txXfrm>
        <a:off x="7113671" y="402149"/>
        <a:ext cx="1616452" cy="969871"/>
      </dsp:txXfrm>
    </dsp:sp>
    <dsp:sp modelId="{83F0E185-1286-40C0-8505-6812D101BF1B}">
      <dsp:nvSpPr>
        <dsp:cNvPr id="0" name=""/>
        <dsp:cNvSpPr/>
      </dsp:nvSpPr>
      <dsp:spPr>
        <a:xfrm>
          <a:off x="8891769" y="402149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Geen faillissementrisico</a:t>
          </a:r>
          <a:endParaRPr lang="en-US" sz="1400" kern="1200"/>
        </a:p>
      </dsp:txBody>
      <dsp:txXfrm>
        <a:off x="8891769" y="402149"/>
        <a:ext cx="1616452" cy="969871"/>
      </dsp:txXfrm>
    </dsp:sp>
    <dsp:sp modelId="{239C28BA-8789-41D9-8B90-1082EF3E025F}">
      <dsp:nvSpPr>
        <dsp:cNvPr id="0" name=""/>
        <dsp:cNvSpPr/>
      </dsp:nvSpPr>
      <dsp:spPr>
        <a:xfrm>
          <a:off x="1282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Geen digitale onzin</a:t>
          </a:r>
          <a:endParaRPr lang="en-US" sz="1400" kern="1200"/>
        </a:p>
      </dsp:txBody>
      <dsp:txXfrm>
        <a:off x="1282" y="1533665"/>
        <a:ext cx="1616452" cy="969871"/>
      </dsp:txXfrm>
    </dsp:sp>
    <dsp:sp modelId="{DAD0E7E6-2DDF-43B0-BA11-0E918E42E275}">
      <dsp:nvSpPr>
        <dsp:cNvPr id="0" name=""/>
        <dsp:cNvSpPr/>
      </dsp:nvSpPr>
      <dsp:spPr>
        <a:xfrm>
          <a:off x="1779380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Wel superveilig</a:t>
          </a:r>
          <a:endParaRPr lang="en-US" sz="1400" kern="1200"/>
        </a:p>
      </dsp:txBody>
      <dsp:txXfrm>
        <a:off x="1779380" y="1533665"/>
        <a:ext cx="1616452" cy="969871"/>
      </dsp:txXfrm>
    </dsp:sp>
    <dsp:sp modelId="{9FC55492-736D-456D-9896-8A41A000D488}">
      <dsp:nvSpPr>
        <dsp:cNvPr id="0" name=""/>
        <dsp:cNvSpPr/>
      </dsp:nvSpPr>
      <dsp:spPr>
        <a:xfrm>
          <a:off x="3557477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Wel gemiddelde stijging van 9% p.a</a:t>
          </a:r>
          <a:endParaRPr lang="en-US" sz="1400" kern="1200"/>
        </a:p>
      </dsp:txBody>
      <dsp:txXfrm>
        <a:off x="3557477" y="1533665"/>
        <a:ext cx="1616452" cy="969871"/>
      </dsp:txXfrm>
    </dsp:sp>
    <dsp:sp modelId="{E25F7912-067B-46D4-87D8-23976F9C00E0}">
      <dsp:nvSpPr>
        <dsp:cNvPr id="0" name=""/>
        <dsp:cNvSpPr/>
      </dsp:nvSpPr>
      <dsp:spPr>
        <a:xfrm>
          <a:off x="5335574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Leverbaar dus in jouw zak</a:t>
          </a:r>
          <a:endParaRPr lang="en-US" sz="1400" kern="1200"/>
        </a:p>
      </dsp:txBody>
      <dsp:txXfrm>
        <a:off x="5335574" y="1533665"/>
        <a:ext cx="1616452" cy="969871"/>
      </dsp:txXfrm>
    </dsp:sp>
    <dsp:sp modelId="{B29DB5B6-0905-4BB8-AC51-05CFC3F40A7B}">
      <dsp:nvSpPr>
        <dsp:cNvPr id="0" name=""/>
        <dsp:cNvSpPr/>
      </dsp:nvSpPr>
      <dsp:spPr>
        <a:xfrm>
          <a:off x="7113671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In de hele wereld geldig als geld</a:t>
          </a:r>
          <a:endParaRPr lang="en-US" sz="1400" kern="1200" dirty="0"/>
        </a:p>
      </dsp:txBody>
      <dsp:txXfrm>
        <a:off x="7113671" y="1533665"/>
        <a:ext cx="1616452" cy="969871"/>
      </dsp:txXfrm>
    </dsp:sp>
    <dsp:sp modelId="{9ACDABB5-25CB-4A78-8C52-A6C47CDD03E6}">
      <dsp:nvSpPr>
        <dsp:cNvPr id="0" name=""/>
        <dsp:cNvSpPr/>
      </dsp:nvSpPr>
      <dsp:spPr>
        <a:xfrm>
          <a:off x="8891769" y="1533665"/>
          <a:ext cx="1616452" cy="96987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 dirty="0"/>
            <a:t>Belegging al vanaf 500€</a:t>
          </a:r>
          <a:endParaRPr lang="en-US" sz="1400" kern="1200" dirty="0"/>
        </a:p>
      </dsp:txBody>
      <dsp:txXfrm>
        <a:off x="8891769" y="1533665"/>
        <a:ext cx="1616452" cy="969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6:30.0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33 118 24575,'1'-2'0,"-1"0"0,1 1 0,-1-1 0,1 1 0,0-1 0,0 1 0,0 0 0,0-1 0,0 1 0,0 0 0,0-1 0,0 1 0,1 0 0,-1 0 0,0 0 0,1 0 0,-1 0 0,1 1 0,-1-1 0,1 0 0,2 0 0,36-13 0,-2 8 0,1 2 0,0 1 0,75 5 0,-39 1 0,168 9 0,-11 1 0,418-13 0,-794-1 0,-173 3 0,306-2 0,-1 0 0,1 1 0,-1 0 0,1 1 0,-1 1 0,-11 3 0,23-6 0,-1 0 0,1 0 0,-1 1 0,1-1 0,-1 0 0,1 0 0,0 0 0,-1 0 0,1 0 0,-1 1 0,1-1 0,-1 0 0,1 0 0,0 1 0,-1-1 0,1 0 0,0 1 0,-1-1 0,1 0 0,0 1 0,-1-1 0,1 0 0,0 1 0,0-1 0,-1 1 0,1-1 0,0 1 0,0-1 0,0 0 0,0 1 0,-1-1 0,1 1 0,0-1 0,0 1 0,0-1 0,0 1 0,0-1 0,0 1 0,0-1 0,0 1 0,1-1 0,-1 1 0,0 0 0,23 11 0,16-2 0,1-2 0,0-2 0,1-2 0,49-1 0,18 2 0,568 62 0,190 12 0,-772-73 0,227 8 0,-987-61 0,358 15 0,271 25 0,-61-21 0,-14-3 0,-647-53 0,749 83 0,-178-3 0,174 8 0,21 3 0,31 6 0,370 65 0,-134-30 0,-204-32 0,-53-9 0,-15-2 0,-26 0 0,-324-1 0,202-7 0,-218 1 0,310 5 0,54-2 0,0-1 0,0 0 0,0 0 0,0 0 0,0 0 0,0 0 0,0 1 0,0-1 0,0 0 0,1 0 0,-1 0 0,0 0 0,0 0 0,0 1 0,0-1 0,0 0 0,0 0 0,0 0 0,0 0 0,0 1 0,0-1 0,0 0 0,0 0 0,-1 0 0,1 0 0,0 0 0,0 1 0,0-1 0,0 0 0,0 0 0,0 0 0,0 0 0,0 0 0,0 1 0,0-1 0,-1 0 0,1 0 0,0 0 0,0 0 0,0 0 0,0 0 0,0 0 0,-1 0 0,1 0 0,0 0 0,0 0 0,0 1 0,0-1 0,0 0 0,-1 0 0,1 0 0,0 0 0,0 0 0,0 0 0,0 0 0,-1 0 0,1 0 0,0 0 0,0-1 0,0 1 0,0 0 0,0 0 0,-1 0 0,1 0 0,0 0 0,0 0 0,0 0 0,0 0 0,17 7 0,22 4 0,-14-1 0,-37-4 0,-49-1 0,-174-5 0,277 1 0,27 2 0,0-3 0,138-19 0,-175 7 0,-32 12 0,0 0 0,1 0 0,-1-1 0,0 1 0,1 0 0,-1 0 0,0-1 0,1 1 0,-1 0 0,0-1 0,0 1 0,1 0 0,-1-1 0,0 1 0,0-1 0,0 1 0,0 0 0,1-1 0,-1 1 0,0-1 0,0 1 0,0-1 0,0 1 0,0 0 0,0-1 0,0 1 0,0-1 0,0 1 0,0 0 0,-1-1 0,1 1 0,0-1 0,0 1 0,0-1 0,-4-3 0,0 1 0,0 0 0,1 0 0,-2 0 0,1 0 0,0 1 0,-1-1 0,1 1 0,-9-2 0,-47-19 0,-1 3 0,-1 2 0,-70-9 0,-201-17 0,174 26 0,134 15 0,10 0 0,0 1 0,0 0 0,-1 2 0,-29 1 0,42 0 0,1-1 0,-1 1 0,0 0 0,0-1 0,1 1 0,-1 0 0,0 0 0,1 1 0,-1-1 0,1 1 0,0-1 0,-1 1 0,1 0 0,0-1 0,0 1 0,0 1 0,0-1 0,0 0 0,1 0 0,-1 1 0,1-1 0,-1 0 0,1 1 0,0 0 0,0-1 0,0 1 0,0 0 0,1-1 0,-1 1 0,1 0 0,-1 5 0,1-7 0,-1 0 0,1 0 0,0 0 0,0 0 0,0 0 0,0 0 0,-1 0 0,1 0 0,0 0 0,1 1 0,-1-1 0,0 0 0,0 0 0,0 0 0,1 0 0,-1 0 0,0-1 0,1 1 0,-1 0 0,1 0 0,-1 0 0,1 0 0,0 0 0,-1 0 0,1-1 0,0 1 0,-1 0 0,1-1 0,0 1 0,0 0 0,0-1 0,0 1 0,0-1 0,-1 1 0,1-1 0,0 0 0,2 1 0,-1-1 0,0 0 0,0-1 0,0 1 0,-1-1 0,1 0 0,0 1 0,-1-1 0,1 0 0,0 0 0,-1 0 0,1 0 0,-1 0 0,1-1 0,-1 1 0,0 0 0,1-1 0,-1 1 0,0-1 0,0 1 0,0-1 0,1-1 0,7-18 0,0 0 0,-2-1 0,0 0 0,-1 0 0,2-23 0,-7 40 0,0-13 0,-7 22 0,-13 29 0,-35 80 0,22-45 0,-41 67 0,71-132 0,0 1 0,0-1 0,0 0 0,0 0 0,-1 0 0,0 0 0,1 0 0,-1-1 0,0 1 0,-5 2 0,8-5 0,0 0 0,-1 0 0,1 0 0,0 0 0,-1 1 0,1-1 0,-1 0 0,1 0 0,0 0 0,-1 0 0,1 0 0,-1-1 0,1 1 0,0 0 0,-1 0 0,1 0 0,0 0 0,-1 0 0,1 0 0,0-1 0,-1 1 0,1 0 0,0 0 0,-1 0 0,1-1 0,0 1 0,-1 0 0,1-1 0,0 1 0,0 0 0,0-1 0,-1 1 0,-5-26 0,4-25 0,1 0 0,3-1 0,10-57 0,-10 100 0,-1 0 0,2 1 0,-1-1 0,1 0 0,1 1 0,7-16 0,-10 23 0,0-1 0,0 1 0,0 0 0,0-1 0,0 1 0,1 0 0,-1-1 0,0 1 0,1 0 0,-1 0 0,1 0 0,-1 0 0,1 1 0,-1-1 0,1 0 0,-1 0 0,1 1 0,0-1 0,0 1 0,-1 0 0,1 0 0,0-1 0,0 1 0,-1 0 0,1 0 0,0 0 0,0 1 0,-1-1 0,1 0 0,0 1 0,-1-1 0,1 1 0,0-1 0,-1 1 0,1 0 0,-1 0 0,1 0 0,-1 0 0,1 0 0,-1 0 0,0 0 0,2 2 0,8 8 0,-1-1 0,0 1 0,-1 0 0,0 1 0,-1 0 0,0 1 0,6 14 0,21 33 0,-17-44 0,-9-7 0,-13 15 0,-28 81 0,6 1 0,-23 180 0,46-242 0,3-44 0,-1 0 0,1 1 0,0-1 0,0 0 0,0 0 0,0 1 0,0-1 0,0 0 0,0 0 0,0 1 0,-1-1 0,1 0 0,0 0 0,0 1 0,0-1 0,0 0 0,0 1 0,1-1 0,-1 0 0,0 0 0,0 1 0,0-1 0,0 0 0,0 0 0,0 1 0,0-1 0,0 0 0,1 0 0,-1 1 0,0-1 0,0 0 0,0 0 0,0 0 0,1 0 0,-1 1 0,0-1 0,0 0 0,1 0 0,-1 0 0,0 0 0,0 0 0,1 1 0,-1-1 0,0 0 0,0 0 0,1 0 0,-1 0 0,0 0 0,0 0 0,1 0 0,-1 0 0,0 0 0,1 0 0,-1 0 0,0 0 0,0 0 0,1 0 0,-1 0 0,0-1 0,0 1 0,1 0 0,-1 0 0,0 0 0,0 0 0,1 0 0,-1-1 0,0 1 0,0 0 0,1 0 0,12-18 0,16-32 0,-3-2 0,30-80 0,23-114 0,-52 143 0,-27 102 0,0 0 0,0 0 0,1 0 0,-1 0 0,0 0 0,1 0 0,-1 0 0,1 0 0,-1 1 0,1-1 0,0 0 0,-1 0 0,1 0 0,0 1 0,-1-1 0,1 0 0,0 1 0,0-1 0,0 1 0,0-1 0,0 1 0,-1-1 0,1 1 0,0 0 0,0-1 0,0 1 0,0 0 0,0 0 0,0 0 0,0 0 0,0 0 0,0 0 0,0 0 0,0 0 0,0 0 0,0 0 0,0 0 0,0 1 0,0-1 0,0 0 0,0 1 0,0-1 0,0 1 0,0-1 0,0 1 0,0 0 0,8 4 0,0 1 0,-1 1 0,14 12 0,-9-7 0,56 44 0,2-3 0,3-4 0,2-2 0,1-4 0,146 58 0,541 143-1416,21-73 1009,-403-107 407,-356-60 0,472 51 0,-470-54 0,0-1 0,32-5 0,-53 4 0,-1-1 0,1 1 0,0-1 0,-1 0 0,1 0 0,-1-1 0,0 0 0,0 0 0,0 0 0,0-1 0,-1 0 0,11-9 0,-13 10 0,-1 0-1,1 0 0,-1 0 0,0 0 0,0-1 1,0 1-1,0-1 0,-1 1 0,1-1 1,-1 0-1,0 1 0,0-1 0,-1 0 0,1 0 1,-1 0-1,1-6 0,-2 2 5,0 1 0,0-1 1,-1 1-1,0 0 0,0 0 0,0 0 0,-1 0 1,-5-9-1,-2-1 245,-1 0 0,0 1 0,-1 0 0,-1 1 0,-25-23 0,13 17-201,-2 2 0,0 0-1,-1 2 1,-1 1-1,-1 1 1,-39-14-1,-192-52-95,227 72 67,-104-27-19,-1 6 0,-1 6 0,-149-7 0,161 33 0,-32-3 0,-248-40-1365,242 23-5461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6:49.6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145 237 24575,'0'333'0,"1"-347"0,1 0 0,0 0 0,9-26 0,2-10 0,-3 3 0,-6 32 0,0 1 0,-1-1 0,0 0 0,-2-1 0,1 1 0,-3-30 0,1 45 0,-1 0 0,1 0 0,0 0 0,-1 0 0,1 0 0,0 0 0,0 0 0,-1 0 0,1 0 0,0 0 0,-1 0 0,1 0 0,0 0 0,0 0 0,-1 0 0,1 0 0,0 0 0,0 1 0,-1-1 0,1 0 0,0 0 0,0 0 0,-1 1 0,1-1 0,0 0 0,0 0 0,0 0 0,0 1 0,-1-1 0,1 0 0,0 0 0,0 1 0,0-1 0,0 0 0,0 0 0,0 1 0,0-1 0,0 0 0,0 1 0,0-1 0,0 0 0,0 0 0,0 1 0,0-1 0,0 1 0,-10 20 0,-13 46 0,13-33 0,-2-1 0,-29 57 0,41-89 0,0 0 0,0-1 0,-1 1 0,1-1 0,0 1 0,0-1 0,-1 1 0,1-1 0,0 1 0,-1-1 0,1 1 0,-1-1 0,1 0 0,0 1 0,-1-1 0,1 1 0,-1-1 0,1 0 0,-1 0 0,1 1 0,-1-1 0,0 0 0,1 0 0,-1 1 0,1-1 0,-1 0 0,1 0 0,-1 0 0,0 0 0,1 0 0,-1 0 0,1 0 0,-1 0 0,0 0 0,1 0 0,-1 0 0,1-1 0,-1 1 0,0 0 0,-16-24 0,-4-38 0,0-107 0,18 161 0,0 9 0,-3 20 0,1 30 0,24-208 0,-18 144 0,1-14 0,1 0 0,1 0 0,11-35 0,-15 61 0,0 1 0,0-1 0,0 0 0,0 0 0,1 0 0,-1 0 0,0 1 0,1-1 0,-1 0 0,1 0 0,-1 1 0,1-1 0,-1 0 0,1 1 0,-1-1 0,1 1 0,-1-1 0,1 0 0,0 1 0,1-1 0,6 11 0,4 41 0,-10-37 0,3 7 0,5 27 0,17 48 0,-23-85 0,0 0 0,1 0 0,0 0 0,1 0 0,0-1 0,0 0 0,1 0 0,1-1 0,15 16 0,-21-23 0,1 0 0,-1 0 0,1 0 0,-1 0 0,1-1 0,-1 1 0,1-1 0,0 0 0,0 0 0,0 0 0,0 0 0,0 0 0,0-1 0,0 1 0,0-1 0,0 0 0,0 0 0,0 0 0,0 0 0,0 0 0,0-1 0,3 0 0,2-3 0,0 1 0,0-1 0,0 0 0,-1-1 0,0 0 0,7-6 0,16-10 0,-30 21 0,1 0 0,0 0 0,-1 0 0,1 0 0,0 1 0,-1-1 0,1 0 0,0 0 0,-1 0 0,1 1 0,0-1 0,-1 0 0,1 0 0,-1 1 0,1-1 0,-1 1 0,1-1 0,0 0 0,-1 1 0,1-1 0,-1 1 0,0-1 0,1 1 0,-1-1 0,1 1 0,-1 0 0,0-1 0,0 1 0,1 0 0,-1-1 0,0 1 0,0-1 0,0 1 0,1 0 0,-1 0 0,0-1 0,0 1 0,0 0 0,0 0 0,8 37 0,-8-34 0,5 29 0,-2-10 0,0-1 0,9 28 0,-11-46 0,0 0 0,0 0 0,1 0 0,0 0 0,0 0 0,0-1 0,0 1 0,0 0 0,1-1 0,-1 0 0,1 1 0,0-1 0,0 0 0,0-1 0,0 1 0,1 0 0,-1-1 0,6 3 0,-7-5 0,0 1 0,0-1 0,0 0 0,0 0 0,0 0 0,-1 0 0,1-1 0,0 1 0,0 0 0,0-1 0,0 1 0,-1-1 0,1 0 0,0 0 0,-1 1 0,1-1 0,0 0 0,-1-1 0,1 1 0,-1 0 0,1 0 0,-1 0 0,0-1 0,0 1 0,0-1 0,2-1 0,33-52 0,-26 38 0,78-135 0,-84 147 0,1-1 0,-1 1 0,1 0 0,1 0 0,-1 1 0,1 0 0,0 0 0,0 0 0,0 0 0,0 1 0,0 0 0,1 0 0,0 1 0,-1 0 0,1 0 0,0 0 0,0 1 0,0 0 0,0 1 0,0-1 0,14 2 0,12 2 0,0 1 0,0 2 0,45 14 0,-47-12 0,572 127 0,3-55 0,-573-77 0,-25-1 0,1-1 0,-1 0 0,0 0 0,1-1 0,-1 0 0,0 0 0,1-1 0,-1-1 0,0 1 0,10-4 0,-17 0 0,-11-1 0,-42-9 0,-1 1 0,0 3 0,-108-9 0,118 16 0,43 4 0,-96-12 0,-176 4 0,248 12 0,27 4 0,2 0 0,-7-7 0,1 0 0,-1-1 0,1 1 0,-1 0 0,0-1 0,1 0 0,-1 1 0,0-1 0,1 0 0,-1 0 0,0 0 0,-3 0 0,-41-3 0,-54-11 0,-4 0 0,-128-2 0,213 15 0,52 0 0,267 7 0,420 18-369,1123 21-1185,-1664-49 1554,-116-7 0,-62 11 0,-1-1 0,1 1 0,0 0 0,-1 0 0,1-1 0,0 1 0,0 0 0,-1-1 0,1 1 0,-1-1 0,1 1 0,0-1 0,-1 1 0,1-1 0,-1 1 0,1-1 0,-1 1 0,1-1 0,-1 0 0,0 1 0,1-2 0,-1 1 0,0 0 0,-1 0 0,1 0 0,0 0 0,-1 1 0,1-1 0,-1 0 0,0 0 0,1 1 0,-1-1 0,1 0 0,-1 0 0,0 1 0,1-1 0,-1 1 0,0-1 0,0 1 0,0-1 0,1 1 0,-1 0 0,0-1 0,-1 1 0,-25-12 122,0 1 0,-1 1 0,-57-11 0,-97-9 839,153 27-807,-81-7 193,67 8-361,-58-11 1,95 7 13,16-1 0,22-5 0,-28 10 0,1 1 0,40-18 0,-43 18 0,1 0 0,-1-1 0,0 1 0,0-1 0,0 1 0,0-1 0,0 1 0,0-1 0,0 0 0,0 0 0,-1 0 0,1 0 0,-1 0 0,0-1 0,1 1 0,0-3 0,-2 4 0,0 1 0,0-1 0,0 0 0,0 1 0,0-1 0,0 0 0,0 1 0,0-1 0,0 1 0,0-1 0,-1 0 0,1 1 0,0-1 0,0 1 0,-1-1 0,1 1 0,0-1 0,-1 1 0,1-1 0,0 1 0,-1-1 0,1 1 0,-1-1 0,1 1 0,-1-1 0,1 1 0,-1 0 0,1-1 0,-1 1 0,1 0 0,-2-1 0,-23-7 0,23 8 0,-118-21 0,-133-7 0,85 12 0,46 2 0,-409-41 0,498 52 0,24 1 0,0 0 0,0 1 0,0 1 0,1-1 0,-1 1 0,0 1 0,0-1 0,0 2 0,0-1 0,-9 4 0,17-5 0,1 1 0,0-1 0,-1 0 0,1 1 0,0-1 0,-1 1 0,1-1 0,0 1 0,0-1 0,0 1 0,0-1 0,-1 1 0,1-1 0,0 1 0,0-1 0,0 1 0,0-1 0,0 1 0,0-1 0,0 1 0,0-1 0,0 1 0,1-1 0,-1 1 0,0-1 0,0 0 0,0 1 0,1-1 0,-1 1 0,0-1 0,0 1 0,1-1 0,-1 0 0,0 1 0,1-1 0,-1 1 0,0-1 0,1 0 0,-1 0 0,1 1 0,-1-1 0,0 0 0,1 0 0,-1 1 0,1-1 0,-1 0 0,2 0 0,11 10 0,1-1 0,0 0 0,0-1 0,1-1 0,19 8 0,87 24 0,-90-30 0,156 34 0,-19-4 0,-150-31 0,-27-2 0,-31-2 0,-21-3 0,1-3 0,-104-17 0,-119-40 0,190 38 0,-163-38-1365,9 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23T15:17:21.7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2746 774 24575,'-1'-9'0,"1"3"0,15 3 0,45-2 0,0 4 0,0 1 0,81 13 0,-14-2 0,-54-7 0,645 13 0,-701-18 0,35-3 0,-49 3 0,-1 1 0,1-1 0,0 1 0,-1-1 0,1 0 0,-1 0 0,1 0 0,-1 0 0,0 0 0,0-1 0,1 1 0,-1-1 0,0 0 0,2-2 0,-4 4 0,1-1 0,-1 0 0,0 1 0,0-1 0,1 0 0,-1 1 0,0-1 0,0 0 0,0 1 0,0-1 0,0 0 0,0 0 0,0 1 0,0-1 0,0 0 0,0 0 0,-1 1 0,1-1 0,0 0 0,0 1 0,-1-1 0,1 0 0,0 1 0,-1-1 0,1 1 0,-1-1 0,1 0 0,0 1 0,-1-1 0,1 1 0,-1-1 0,0 1 0,1 0 0,-1-1 0,1 1 0,-1 0 0,-1-1 0,-29-16 0,30 16 0,-55-21 0,0 2 0,-83-19 0,-129-12 0,137 28 0,104 19 0,-57-13 0,-1 4 0,-99-2 0,165 18 0,27 2 0,30 4 0,71-1 0,-81-8 0,0 2 0,-1 0 0,55 13 0,-78-13 0,1 0 0,0 1 0,-1-1 0,1 1 0,-1 0 0,0 0 0,0 1 0,0-1 0,0 1 0,-1 0 0,5 5 0,-4-4 0,0 0 0,0-1 0,0 0 0,0 0 0,1 0 0,0-1 0,-1 1 0,11 4 0,-1-3 0,-1-2 0,1 1 0,0-2 0,0 0 0,1 0 0,-1-1 0,0-1 0,1-1 0,-1 0 0,0 0 0,0-2 0,0 0 0,0 0 0,0-1 0,18-9 0,20-9 0,-1-3 0,70-46 0,-109 64 0,86-62 0,-66 45 0,67-39 0,-98 62 0,-1 1 0,1 0 0,0-1 0,-1 1 0,1 0 0,0-1 0,-1 1 0,1 0 0,0 0 0,-1 0 0,1 0 0,0 0 0,-1 0 0,1 0 0,0 0 0,-1 0 0,1 0 0,0 0 0,0 0 0,-1 0 0,1 0 0,0 1 0,-1-1 0,1 0 0,-1 0 0,1 1 0,0-1 0,-1 1 0,1 0 0,8 21 0,-10 38 0,0-50 0,1-8 0,0 12 0,-1 0 0,-1 1 0,0-1 0,-6 20 0,7-30 0,0-1 0,-1 0 0,1 0 0,-1 0 0,1 0 0,-1 0 0,0 0 0,0-1 0,0 1 0,0-1 0,0 1 0,-1-1 0,1 0 0,-1 1 0,0-1 0,0-1 0,1 1 0,-1 0 0,0-1 0,0 1 0,-1-1 0,1 0 0,0 0 0,0 0 0,-5 0 0,-16 0 0,-1-2 0,1 0 0,0-1 0,0-2 0,-28-7 0,-42-5 0,-19 6 0,0 4 0,0 6 0,0 5 0,0 5 0,1 4 0,-164 44 0,257-53 0,8-3 0,1 1 0,-1 0 0,1 0 0,0 1 0,0 1 0,0-1 0,0 1 0,-15 12 0,24-16 0,1-1 0,-1 1 0,1-1 0,-1 1 0,1-1 0,0 1 0,-1-1 0,1 1 0,0-1 0,-1 1 0,1-1 0,0 1 0,0 0 0,0-1 0,0 1 0,0-1 0,-1 1 0,1 0 0,0-1 0,0 1 0,0 0 0,1-1 0,-1 1 0,0 0 0,0-1 0,0 1 0,0-1 0,1 1 0,-1 0 0,0-1 0,0 1 0,1-1 0,-1 1 0,0-1 0,1 1 0,-1-1 0,1 1 0,-1-1 0,1 0 0,-1 1 0,1-1 0,-1 1 0,1-1 0,0 1 0,30 12 0,6-5 0,0-2 0,0-1 0,1-2 0,49-3 0,-31 1 0,740-3 0,-705-4 0,-88 6 0,-1 0 0,1-1 0,-1 1 0,0-1 0,0 1 0,1-1 0,-1 1 0,0-1 0,0 0 0,0 0 0,0 0 0,0-1 0,3-1 0,-5 2 0,1 1 0,-1-1 0,0 1 0,0-1 0,0 1 0,0-1 0,0 1 0,0-1 0,0 1 0,0-1 0,0 0 0,0 1 0,0-1 0,0 1 0,0-1 0,0 1 0,-1-1 0,1 1 0,0-1 0,0 1 0,-1 0 0,1-1 0,0 1 0,-1-1 0,1 1 0,0-1 0,-1 1 0,1 0 0,0-1 0,-1 1 0,1 0 0,-1-1 0,1 1 0,-1 0 0,-8-6 0,0 1 0,0 0 0,0 1 0,-14-5 0,-25-6 0,0 2 0,-1 2 0,-96-8 0,58 15 0,-123 8 0,186-3 0,14-1 0,1 0 0,-1 0 0,0 1 0,1 0 0,-1 1 0,1 0 0,-1 1 0,1 0 0,0 0 0,-14 7 0,23-10 0,0 1 0,0-1 0,0 0 0,-1 0 0,1 0 0,0 0 0,0 0 0,0 0 0,0 1 0,0-1 0,0 0 0,0 0 0,0 0 0,-1 0 0,1 1 0,0-1 0,0 0 0,0 0 0,0 0 0,0 0 0,0 1 0,0-1 0,0 0 0,0 0 0,0 0 0,0 1 0,0-1 0,0 0 0,0 0 0,0 0 0,0 0 0,1 1 0,-1-1 0,0 0 0,0 0 0,0 0 0,0 0 0,0 1 0,0-1 0,0 0 0,0 0 0,1 0 0,-1 0 0,0 0 0,0 0 0,0 0 0,0 1 0,0-1 0,1 0 0,-1 0 0,0 0 0,0 0 0,17 6 0,18 0 0,73 6 0,123 30 0,108 45 0,-221-55 0,303 79-473,1118 262-2093,-1429-353 2526,-110-20 40,0 0 0,0 0 0,0 0 0,1 0 0,-1 1 0,0-1 0,0 0 0,0 0 0,1 0 0,-1 0 0,0 0 0,0 0 0,1 0 0,-1 0 0,0 0 0,0 0 0,1 0 0,-1 0 0,0 0 0,0 0 0,1 0 0,-1 0 0,0 0 0,0 0 0,1 0 0,-1 0 0,0 0 0,0 0 0,1 0 0,-1-1 0,0 1 0,0 0 0,0 0 0,1 0 0,-1 0 0,0-1 0,0 1 0,0 0 0,0 0 0,1 0 0,-1-1 0,0 1 0,0 0 0,0 0 0,0-1 0,0 1 0,0 0 0,0-1 0,-20-10 0,-66-19 0,-149-32 0,168 45 0,-1168-240-1852,-34 93-1,1203 158 1853,50 2 1060,40 2 1272,42 1 1060,-13 2-3392,-49-1 0,-6 1 0,-28-1 0,-147 1 0,371 1 0,211-6 0,-358-3 0,-47 7 0,1 0 0,-1 0 0,0 0 0,0 0 0,1 0 0,-1 0 0,0 0 0,0 0 0,1 0 0,-1 0 0,0 0 0,0 0 0,0 0 0,1 0 0,-1 0 0,0-1 0,0 1 0,0 0 0,1 0 0,-1 0 0,0 0 0,0 0 0,0-1 0,1 1 0,-1 0 0,0 0 0,0 0 0,0 0 0,0-1 0,0 1 0,0 0 0,0 0 0,1 0 0,-1-1 0,0 1 0,0 0 0,0 0 0,0-1 0,0 1 0,0 0 0,0 0 0,0-1 0,0 1 0,0 0 0,0 0 0,0 0 0,0-1 0,0 1 0,-1 0 0,1 0 0,0-1 0,0 1 0,0 0 0,0 0 0,0 0 0,0-1 0,-1 1 0,1 0 0,0 0 0,0 0 0,0 0 0,0 0 0,-1-1 0,1 1 0,0 0 0,0 0 0,0 0 0,-1 0 0,1 0 0,-10-4 0,0 1 0,0 0 0,0 1 0,0 0 0,0 0 0,-14 1 0,3-1 0,-598-70-328,-258-25-239,772 89 567,80 9 0,25-1 0,0 0 0,0 0 0,1 0 0,-1 0 0,0 0 0,0 0 0,0 0 0,0 0 0,0 0 0,0 0 0,0 0 0,0 0 0,0 0 0,1 0 0,-1 0 0,0 0 0,0 1 0,0-1 0,0 0 0,0 0 0,0 0 0,0 0 0,0 0 0,0 0 0,0 0 0,0 0 0,0 0 0,0 0 0,1 0 0,-1 0 0,0 0 0,0 1 0,0-1 0,0 0 0,0 0 0,0 0 0,0 0 0,0 0 0,0 0 0,0 0 0,0 0 0,0 0 0,0 1 0,0-1 0,0 0 0,0 0 0,0 0 0,0 0 0,0 0 0,0 0 0,0 0 0,-1 0 0,1 0 0,0 1 0,0-1 0,39 8 0,276 18 596,-114-14-297,-185-10-299,-10-3 0,0 2 0,0-1 0,0 0 0,0 1 0,0 0 0,0 1 0,0-1 0,0 1 0,-1 0 0,1 1 0,8 4 0,-14-7 0,0 1 0,1 0 0,-1-1 0,0 1 0,0-1 0,0 1 0,0-1 0,0 1 0,0-1 0,0 1 0,0-1 0,0 1 0,0 0 0,0-1 0,-1 1 0,1-1 0,0 1 0,0-1 0,-1 1 0,1-1 0,0 1 0,0-1 0,-1 1 0,1-1 0,0 0 0,-1 1 0,1-1 0,-1 1 0,1-1 0,-1 0 0,1 1 0,0-1 0,-1 0 0,1 0 0,-1 1 0,1-1 0,-1 0 0,0 0 0,1 0 0,-1 0 0,1 0 0,-1 0 0,1 0 0,-2 0 0,-28 10 0,-30 1 0,42-9 0,0 1 0,0 1 0,-30 10 0,48-14 0,1 0 0,-1 1 0,1-1 0,0 0 0,-1 0 0,1 0 0,-1 0 0,1 1 0,-1-1 0,1 0 0,-1 1 0,1-1 0,-1 0 0,1 1 0,-1-1 0,1 1 0,-1-1 0,0 0 0,1 1 0,-1-1 0,1 1 0,-1 0 0,0-1 0,0 1 0,1-1 0,-1 1 0,0-1 0,0 1 0,0-1 0,0 1 0,0 0 0,1-1 0,-1 1 0,0 0 0,-1-1 0,1 1 0,0-1 0,0 1 0,0 0 0,0-1 0,0 1 0,0-1 0,-1 1 0,1-1 0,0 1 0,-1-1 0,1 1 0,0-1 0,-1 1 0,1-1 0,0 1 0,-1-1 0,1 1 0,-1-1 0,1 0 0,-1 1 0,1-1 0,-1 0 0,1 1 0,-1-1 0,1 0 0,-1 0 0,0 1 0,1-1 0,-1 0 0,1 0 0,-1 0 0,-1 0 0,50 15 0,63-3 0,1-4 0,150-9 0,-121-1 0,41 0 0,-158-2 0,-29 0 0,-33-3 0,-143-3 0,214 5 0,-1-2 0,-1-1 0,53-20 0,-70 23 0,39-18 0,-52 22 0,0 0 0,1 0 0,-1 1 0,0-1 0,0 0 0,0 0 0,0 0 0,0 0 0,0 0 0,0-1 0,0 1 0,-1 0 0,1 0 0,0-1 0,0-1 0,-1 2 0,0 0 0,0 0 0,0 0 0,-1 0 0,1 1 0,0-1 0,-1 0 0,1 0 0,0 0 0,-1 0 0,1 1 0,-1-1 0,1 0 0,-1 0 0,1 1 0,-1-1 0,0 0 0,1 1 0,-1-1 0,0 1 0,0-1 0,1 1 0,-1-1 0,0 1 0,0-1 0,0 1 0,-1-1 0,-12-4 0,1 0 0,-1 0 0,-1 1 0,1 1 0,0 1 0,-20-2 0,-98 0 0,84 4 0,-434 1 0,133 2 0,564-2 0,603-3 0,-738-2 0,-62 2 0,-16-1 0,-26-2 0,-310-13 0,85 7 0,125 0 0,-91-4 0,205 15 0,-1 0 0,0 1 0,1 1 0,-21 4 0,30-6 0,0 1 0,0-1 0,0 0 0,-1 0 0,1 0 0,0 1 0,0-1 0,0 1 0,0-1 0,0 1 0,0-1 0,0 1 0,0-1 0,0 1 0,0 0 0,0 0 0,1-1 0,-1 1 0,0 0 0,0 0 0,1 0 0,-1 0 0,1 0 0,-1 0 0,1 0 0,-1 0 0,1 0 0,-1 0 0,1 0 0,0 1 0,0-1 0,-1 0 0,1 0 0,0 0 0,0 0 0,0 0 0,0 1 0,1-1 0,-1 0 0,0 0 0,0 0 0,1 0 0,-1 0 0,0 0 0,1 0 0,-1 0 0,1 0 0,0 0 0,-1 0 0,1 0 0,0 0 0,0 0 0,-1 0 0,1-1 0,0 1 0,1 1 0,3 2 0,-1 0 0,1 0 0,0 0 0,1-1 0,-1 1 0,0-1 0,1 0 0,0-1 0,0 0 0,0 1 0,7 0 0,75 12 0,-65-12 0,412 21 0,-225-18 0,-590-11 0,68 2 0,-492-43 0,773 44 0,37 3 0,49 5 0,-48-5 0,78 5 0,-45-5 0,69 13 0,-109-14 0,0 1 0,-1 0 0,1-1 0,0 1 0,0-1 0,-1 1 0,1 0 0,0-1 0,0 1 0,0 0 0,0-1 0,0 1 0,0-1 0,0 1 0,0 0 0,0-1 0,0 1 0,0 0 0,0-1 0,0 1 0,0 0 0,1-1 0,-1 1 0,0-1 0,1 1 0,-1 0 0,0-1 0,1 1 0,-1-1 0,0 1 0,1-1 0,-1 1 0,1-1 0,-1 0 0,1 1 0,0 0 0,12 9 0,0 0 0,1-1 0,0-1 0,0 0 0,1-1 0,0 0 0,1-1 0,-1-1 0,32 6 0,-13-4 0,1-1 0,36 1 0,-1479-29 0,1354 21 0,40-1 0,0 1 0,0 1 0,0 1 0,0 0 0,0 0 0,0 2 0,-15 4 0,29-7 0,0 0 0,0 0 0,1 0 0,-1 0 0,0 0 0,0 0 0,0 0 0,0 0 0,1 0 0,-1 1 0,0-1 0,0 0 0,0 0 0,0 0 0,0 0 0,1 1 0,-1-1 0,0 0 0,0 0 0,0 0 0,0 0 0,0 1 0,0-1 0,0 0 0,0 0 0,0 0 0,0 1 0,0-1 0,0 0 0,0 0 0,0 0 0,0 1 0,0-1 0,0 0 0,0 0 0,0 0 0,0 1 0,0-1 0,0 0 0,0 0 0,0 0 0,0 1 0,0-1 0,0 0 0,-1 0 0,1 0 0,0 0 0,0 1 0,0-1 0,0 0 0,0 0 0,-1 0 0,1 0 0,0 0 0,0 0 0,0 0 0,-1 1 0,1-1 0,0 0 0,0 0 0,-1 0 0,13 4 0,0-1 0,0 0 0,0 0 0,23 1 0,-5 0 0,238 25 0,72 11 0,-334-38 0,-15 0 0,-35 1 0,4-2 0,35-1 0,17 0 0,498-3 0,-467-1 0,-43 4 0,0 0 0,1 0 0,-1 1 0,0-1 0,1 0 0,-1 0 0,0 0 0,0 0 0,1 0 0,-1 0 0,0 0 0,0 0 0,1 0 0,-1 0 0,0 0 0,1 0 0,-1 0 0,0-1 0,0 1 0,1 0 0,-1 0 0,0 0 0,0 0 0,1 0 0,-1-1 0,0 1 0,0 0 0,0 0 0,1 0 0,-1-1 0,0 1 0,0 0 0,0 0 0,1 0 0,-1-1 0,0 1 0,0 0 0,0 0 0,0-1 0,0 1 0,0 0 0,0-1 0,0 1 0,0 0 0,0 0 0,0-1 0,0 1 0,0 0 0,0-1 0,0 1 0,0 0 0,0 0 0,0-1 0,0 1 0,0 0 0,0 0 0,0-1 0,-1 1 0,1 0 0,0 0 0,0-1 0,0 1 0,-18-9 0,-19 1 0,1 2 0,-1 1 0,0 2 0,-43 2 0,19-1 0,-968-76 0,957 69 0,64 6 0,9 1 0,19-1 0,34 0 0,102 5 0,70-2 0,-179-10 0,-46 10 0,0 0 0,-1 0 0,1 0 0,0 0 0,0 0 0,0 0 0,0-1 0,0 1 0,0 0 0,-1-1 0,1 1 0,0-1 0,0 1 0,-1-1 0,1 1 0,0-1 0,-1 0 0,1 1 0,0-1 0,-1 0 0,1 1 0,-1-1 0,1 0 0,-1 0 0,1 1 0,-1-1 0,0 0 0,1 0 0,-1 0 0,0 0 0,0 0 0,0 1 0,0-1 0,1 0 0,-1 0 0,0 0 0,-1 0 0,1 0 0,0 0 0,0 0 0,0 0 0,0 1 0,-1-1 0,0-2 0,1 3 0,-1 0 0,1-1 0,-1 1 0,1-1 0,-1 1 0,1 0 0,-1-1 0,0 1 0,1 0 0,-1 0 0,0 0 0,1-1 0,-1 1 0,0 0 0,1 0 0,-1 0 0,0 0 0,1 0 0,-1 0 0,0 0 0,1 0 0,-1 0 0,0 1 0,1-1 0,-1 0 0,1 0 0,-1 0 0,0 1 0,1-1 0,-2 1 0,-19 12 0,6 1 0,0 1 0,1 0 0,1 0 0,0 1 0,-11 20 0,-49 93 0,64-114 0,-80 167 0,89-182 0,0 1 0,0 0 0,0-1 0,-1 1 0,1-1 0,0 1 0,-1 0 0,1-1 0,0 1 0,-1-1 0,1 1 0,0-1 0,-1 1 0,1-1 0,-1 1 0,1-1 0,-1 1 0,1-1 0,-1 0 0,1 1 0,-1-1 0,0 0 0,1 1 0,-1-1 0,1 0 0,-1 0 0,-1 1 0,-3-17 0,5-42 0,0 51 0,5-89 0,-1 53 0,-2-1 0,-2 1 0,-7-58 0,-2 81 0,8 19 0,1 0 0,-1-1 0,0 1 0,0-1 0,1 1 0,-1 0 0,1-1 0,-1 1 0,1-1 0,-1 1 0,1-1 0,0 0 0,0 1 0,0-1 0,0 1 0,0-1 0,0-1 0,33-293 0,-3 28 0,-23 141 0,-8 239 0,-6-1 0,-4-1 0,-31 136 0,29-185 0,-38 112 0,4-35 0,36-120 0,11-18 0,0 0 0,0 0 0,-1 0 0,1 0 0,0 0 0,0 0 0,0 0 0,0 0 0,-1 0 0,1 0 0,0 0 0,0 0 0,0 0 0,0 0 0,-1 0 0,1 0 0,0 0 0,0 0 0,0 0 0,0 0 0,0-1 0,-1 1 0,1 0 0,0 0 0,0 0 0,0 0 0,0 0 0,0 0 0,0 0 0,0-1 0,-1 1 0,1 0 0,0 0 0,0 0 0,0 0 0,0-1 0,0 1 0,0 0 0,0 0 0,0 0 0,0 0 0,0 0 0,0-1 0,0 1 0,0 0 0,0 0 0,0 0 0,0 0 0,0-1 0,2-37 0,10-37 0,4 0 0,31-90 0,-46 160 0,1 1 0,-1-1 0,1 1 0,1 0 0,-1-1 0,0 1 0,1 0 0,0 1 0,0-1 0,0 0 0,0 1 0,1 0 0,0-1 0,-1 1 0,1 1 0,0-1 0,0 1 0,8-4 0,0 2 0,0 2 0,-1-1 0,1 2 0,0-1 0,0 2 0,14 0 0,-14-1 0,1 0 0,-1-1 0,21-6 0,-22 5 0,-1 0 0,1 1 0,-1 0 0,1 1 0,20 0 0,20 9 0,0 2 0,-1 2 0,0 3 0,62 26 0,-1-1 0,-107-39 0,527 162 0,-512-158 0,-21-4 0,-33-5 0,21 2 0,-633-62 0,611 65 0,36-1 0,0 1 0,0-1 0,0 0 0,1 0 0,-1 0 0,0 0 0,0 0 0,0 0 0,0 0 0,0 0 0,0 1 0,0-1 0,0 0 0,1 0 0,-1 0 0,0 0 0,0 0 0,0 0 0,0 1 0,0-1 0,0 0 0,0 0 0,0 0 0,0 0 0,0 1 0,0-1 0,0 0 0,0 0 0,0 0 0,0 0 0,0 0 0,0 1 0,0-1 0,0 0 0,0 0 0,0 0 0,0 0 0,0 0 0,-1 1 0,1-1 0,0 0 0,0 0 0,0 0 0,0 0 0,0 0 0,0 0 0,0 0 0,0 1 0,-1-1 0,1 0 0,0 0 0,0 0 0,0 0 0,0 0 0,0 0 0,-1 0 0,1 0 0,0 0 0,0 0 0,0 0 0,0 0 0,0 0 0,-1 0 0,1 0 0,0 0 0,0 0 0,0 0 0,0 0 0,-1 0 0,57 20 0,59 8 0,215 23 0,-298-50 0,-23-3 0,-11-1 0,-42-10 0,0 1 0,0 3 0,-1 1 0,-50-1 0,2-2 0,-45-7 0,-261-40 0,365 51 0,30 5 0,21 5 0,264 46 0,16-6 0,1097 122-1804,-950-116 1491,-409-44 313,-59-4 0,-467-12 2117,479 11-2117,0-1 0,0 0 0,-20-5 0,32 6 0,0 0 0,0 0 0,0 0 0,-1 0 0,1 0 0,0 0 0,0 0 0,-1 0 0,1 0 0,0 0 0,0 0 0,-1 0 0,1 0 0,0 0 0,0-1 0,0 1 0,-1 0 0,1 0 0,0 0 0,0 0 0,0 0 0,0-1 0,-1 1 0,1 0 0,0 0 0,0 0 0,0-1 0,0 1 0,0 0 0,0 0 0,0-1 0,0 1 0,-1 0 0,1 0 0,0 0 0,0-1 0,0 1 0,0 0 0,0 0 0,0-1 0,0 1 0,0 0 0,1 0 0,-1-1 0,0 1 0,0 0 0,0 0 0,0 0 0,0-1 0,0 1 0,0 0 0,0 0 0,1 0 0,-1-1 0,0 1 0,0 0 0,0 0 0,35-15 0,347-108 0,-374 120 0,50-21 0,-57 24 0,0-1 0,0 1 0,0-1 0,0 1 0,0-1 0,0 1 0,0-1 0,0 0 0,0 1 0,0-1 0,0 0 0,-1 0 0,1 0 0,0 0 0,0 1 0,-1-1 0,1 0 0,-1 0 0,1 0 0,-1-1 0,1 1 0,-1 0 0,1 0 0,-1 0 0,0 0 0,0 0 0,0 0 0,0-1 0,1 1 0,-2 0 0,1 0 0,0 0 0,0 0 0,0 0 0,0-1 0,-1 1 0,1 0 0,0 0 0,-1 0 0,1 0 0,-1 0 0,0 0 0,0-2 0,-6-2 0,0-1 0,-1 1 0,1 1 0,-1-1 0,0 1 0,0 0 0,0 1 0,-1 0 0,-15-3 0,13 2 0,-640-142 0,467 112 0,138 25 0,-235-41 0,199 43 0,63 11 0,21 3 0,33 9 0,135 44 0,233 50 0,178 3 0,-374-79 0,-374-45 0,-1391-109-803,1445 114 803,78 0 0,35 6 0,0 0 0,0-1 0,0 1 0,0 0 0,0 0 0,0-1 0,0 1 0,0 0 0,0 0 0,0-1 0,0 1 0,0 0 0,0 0 0,0-1 0,0 1 0,1 0 0,-1 0 0,0-1 0,0 1 0,0 0 0,0 0 0,0 0 0,0-1 0,1 1 0,-1 0 0,0 0 0,0 0 0,0-1 0,1 1 0,-1 0 0,0 0 0,0 0 0,0 0 0,1 0 0,-1 0 0,0 0 0,0-1 0,1 1 0,-1 0 0,0 0 0,0 0 0,1 0 0,-1 0 0,0 0 0,0 0 0,1 0 0,-1 0 0,0 0 0,0 0 0,1 1 0,56-13 0,49 1 190,-64 8-37,-1-2 1,0-1-1,67-20 0,-108 26-153,1 0 0,0 0 0,0 0 0,-1-1 0,1 1 0,0 0 0,0 0 0,-1-1 0,1 1 0,0-1 0,-1 1 0,1-1 0,0 1 0,-1-1 0,1 1 0,-1-1 0,1 1 0,-1-1 0,1 1 0,-1-1 0,0 0 0,1 1 0,0-2 0,-12-8 0,-33-4 0,41 13 0,-92-19 0,-184-15 0,348 29 0,0-3 0,72-20 0,-102 18 0,-31 6 0,-13 1 0,-20 0 0,-417-2 0,274 9 0,111-2 0,49 0 0,12 0 0,29 5 0,49 4 0,322-4 0,-110-6 0,-264 3 0,-30-3 0,0 0 0,0 1 0,0-1 0,0 0 0,0 0 0,-1 0 0,1 0 0,0 0 0,0 0 0,0 0 0,0 0 0,0 0 0,0 0 0,0 1 0,0-1 0,0 0 0,0 0 0,0 0 0,0 0 0,0 0 0,0 0 0,0 0 0,0 0 0,0 1 0,0-1 0,0 0 0,0 0 0,0 0 0,0 0 0,0 0 0,0 0 0,0 0 0,0 1 0,0-1 0,0 0 0,0 0 0,0 0 0,0 0 0,0 0 0,0 0 0,0 0 0,0 0 0,0 0 0,0 1 0,1-1 0,-1 0 0,0 0 0,0 0 0,0 0 0,0 0 0,0 0 0,0 0 0,0 0 0,0 0 0,1 0 0,-1 0 0,0 0 0,0 0 0,0 0 0,0 0 0,0 0 0,-42 12 0,27-8 0,6-3 0,1 1 0,-1 0 0,1 0 0,0 1 0,0 0 0,0 1 0,0 0 0,1 0 0,-1 0 0,1 1 0,0 0 0,0 1 0,1 0 0,0 0 0,0 0 0,0 1 0,-8 12 0,12-17 0,1 0 0,-1 1 0,0-1 0,0 0 0,0 0 0,0 0 0,-1-1 0,1 1 0,-1 0 0,1-1 0,-1 1 0,1-1 0,-1 0 0,0 0 0,0 0 0,1 0 0,-6 0 0,-56 4 0,45-5 0,-192-2 0,-23 2 0,194 5 0,40-4 0,1-1 0,-1 0 0,1 0 0,-1 0 0,1 0 0,-1 1 0,1-1 0,-1 0 0,0 1 0,1-1 0,-1 0 0,0 1 0,1-1 0,-1 0 0,0 1 0,1-1 0,-1 1 0,0-1 0,0 1 0,1-1 0,-1 0 0,0 1 0,0-1 0,0 1 0,0-1 0,0 1 0,1-1 0,-1 1 0,0-1 0,0 1 0,0-1 0,-1 1 0,1-1 0,0 1 0,0-1 0,0 1 0,0-1 0,0 1 0,0-1 0,-1 1 0,1-1 0,0 0 0,0 1 0,-1-1 0,1 1 0,0-1 0,-1 0 0,1 1 0,0-1 0,-1 0 0,1 1 0,-1-1 0,1 0 0,0 1 0,-1-1 0,1 0 0,-1 0 0,1 0 0,-1 0 0,1 1 0,-1-1 0,1 0 0,-1 0 0,1 0 0,-1 0 0,1 0 0,-1 0 0,1 0 0,-1 0 0,12 6 0,0 0 0,0 0 0,1-1 0,0-1 0,0 0 0,25 5 0,86 7 0,-92-12 0,420 25 0,-413-27 0,-33-1 0,-23-1 0,-36 0 0,-581-2 0,676 2 0,26 1 0,85-11 0,-152 10 0,0 0 0,0-1 0,0 1 0,0 0 0,0 0 0,0 0 0,0 0 0,0 0 0,0 0 0,0-1 0,0 1 0,0 0 0,0 0 0,0 0 0,0 0 0,0 0 0,0 0 0,0-1 0,0 1 0,0 0 0,0 0 0,0 0 0,0 0 0,0 0 0,0 0 0,0-1 0,0 1 0,0 0 0,0 0 0,1 0 0,-34-4 0,-49-2 0,8 6 0,34 1 0,0-1 0,-74-12 0,101 7 0,13 0 0,20-3 0,145-26 0,-122 28 0,-1-1 0,-1-3 0,1-1 0,68-30 0,-109 41 0,-1 0 0,1 0 0,-1 0 0,1 0 0,-1 0 0,1 0 0,-1-1 0,1 1 0,-1 0 0,1 0 0,-1-1 0,1 1 0,-1 0 0,0 0 0,1-1 0,-1 1 0,0 0 0,1-1 0,-1 1 0,0-1 0,1 1 0,-1-1 0,0 1 0,0 0 0,1-1 0,-1 1 0,0-1 0,0 1 0,0-1 0,0 1 0,0-1 0,1 1 0,-1-1 0,0 1 0,0-1 0,0 1 0,-1-2 0,-18-7 0,-36 1 0,-311 6 0,134 5 0,264-4 0,-21 1 0,1-1 0,0 1 0,0 1 0,0 0 0,0 0 0,-1 1 0,1 1 0,16 6 0,-27-9 0,0 1 0,0 0 0,0 0 0,0 0 0,0 0 0,0 0 0,0 0 0,0 0 0,0 0 0,0 1 0,-1-1 0,1 0 0,0 0 0,-1 1 0,1-1 0,-1 0 0,0 1 0,1-1 0,-1 1 0,0-1 0,0 0 0,0 1 0,0-1 0,0 1 0,0-1 0,0 1 0,0-1 0,0 0 0,-1 1 0,1-1 0,-1 0 0,1 1 0,-1-1 0,1 0 0,-1 1 0,0-1 0,-1 2 0,-5 9 0,-1 0 0,0-1 0,-10 12 0,7-9 0,2-2 0,-12 14 0,20-32 0,9-20 0,-1 5 0,-5 13 0,0 0 0,1 0 0,0 0 0,1 0 0,0 1 0,7-12 0,-11 19 0,0 0 0,0 0 0,0 0 0,0 0 0,0-1 0,0 1 0,0 0 0,1 0 0,-1 0 0,0 0 0,0 0 0,0 0 0,0 0 0,0 0 0,1 0 0,-1 0 0,0 0 0,0 0 0,0-1 0,0 1 0,1 0 0,-1 0 0,0 0 0,0 0 0,0 1 0,0-1 0,1 0 0,-1 0 0,0 0 0,0 0 0,0 0 0,0 0 0,0 0 0,1 0 0,-1 0 0,0 0 0,0 0 0,0 0 0,0 0 0,0 1 0,0-1 0,1 0 0,-1 0 0,0 0 0,0 0 0,0 0 0,0 0 0,0 1 0,0-1 0,0 0 0,0 0 0,0 0 0,0 1 0,5 14 0,0 18 0,-6 187 0,0-495 0,1 269 0,-1 1 0,0-1 0,0 1 0,0 0 0,0-1 0,-1 1 0,-4-10 0,5 14 0,1 1 0,0-1 0,-1 0 0,1 1 0,-1-1 0,1 0 0,-1 1 0,1-1 0,-1 1 0,0-1 0,1 1 0,-1-1 0,1 1 0,-1-1 0,0 1 0,0 0 0,1-1 0,-1 1 0,0 0 0,0 0 0,1 0 0,-1-1 0,-1 1 0,1 1 0,-1-1 0,1 1 0,0-1 0,-1 1 0,1-1 0,0 1 0,-1 0 0,1 0 0,0 0 0,0-1 0,0 1 0,0 0 0,0 1 0,0-1 0,0 0 0,0 0 0,-1 2 0,-8 14 0,2 1 0,0-1 0,0 1 0,2 1 0,0-1 0,-4 31 0,-5 8 0,-12 52 0,27-109 0,-1 1 0,1-1 0,0 0 0,0 0 0,0 1 0,0-1 0,0 0 0,-1 0 0,1 1 0,0-1 0,0 0 0,0 1 0,0-1 0,0 0 0,0 0 0,0 1 0,0-1 0,0 0 0,0 1 0,0-1 0,0 0 0,0 0 0,0 1 0,0-1 0,1 0 0,-1 1 0,0-1 0,0 0 0,0 0 0,0 1 0,0-1 0,1 0 0,-1 0 0,0 0 0,0 1 0,0-1 0,1 0 0,-1 0 0,0 0 0,0 1 0,1-1 0,-1 0 0,12-9 0,14-23 0,-6-3 0,-1-2 0,-2 0 0,-1-2 0,-2 1 0,-2-2 0,7-41 0,-18 79 0,0 1 0,-1 0 0,1-1 0,-1 1 0,1-1 0,-1 1 0,0-1 0,0 1 0,0-1 0,1 1 0,-1-1 0,0 1 0,-1-1 0,1 1 0,0-1 0,0 1 0,-1-1 0,1 1 0,-1-1 0,1 1 0,-1 0 0,-1-3 0,1 4 0,0 0 0,-1 0 0,1 0 0,0 0 0,-1 1 0,1-1 0,0 0 0,0 1 0,-1-1 0,1 1 0,0-1 0,0 1 0,0-1 0,0 1 0,0 0 0,0 0 0,0-1 0,0 1 0,-2 2 0,-55 60 0,57-63 0,-189 238 0,171-220 0,4-4 0,15-10 0,7-5 0,101-15 0,1 5 0,120 2 0,38-2 0,-252 9 0,-6 2 0,0 0 0,0-1 0,0 0 0,0-1 0,0 0 0,0 0 0,0-1 0,-1 0 0,9-5 0,-16 8 0,-1 0 0,1-1 0,-1 1 0,1-1 0,-1 1 0,1-1 0,-1 1 0,1-1 0,-1 1 0,1-1 0,-1 1 0,0-1 0,1 1 0,-1-1 0,0 0 0,1 1 0,-1-1 0,0 0 0,0 1 0,0-1 0,0 0 0,0 1 0,1-1 0,-1 0 0,0 0 0,-1 1 0,1-1 0,0-1 0,-15-17 0,-32-10 0,44 27 0,-48-20 0,-2 1 0,-105-25 0,105 32 0,40 7 0,25 4 0,49-1 0,-13 1 0,-6-5 0,71-25 0,-73 20 0,-1 1 0,45-6 0,-57 15 0,0 2 0,1 1 0,-1 1 0,46 8 0,111 30 0,-110-21 0,160 31 0,177 45 0,-379-82 0,-32-12 0,1 0 0,-1 1 0,1-1 0,-1 0 0,0 0 0,1 0 0,-1 0 0,0 1 0,1-1 0,-1 0 0,0 0 0,1 1 0,-1-1 0,0 0 0,0 1 0,1-1 0,-1 0 0,0 1 0,0-1 0,1 0 0,-1 1 0,0-1 0,0 0 0,0 1 0,0-1 0,0 1 0,0-1 0,0 0 0,0 1 0,0 0 0,-2 0 0,0 1 0,-1-1 0,0 0 0,1 0 0,-1 0 0,0 0 0,1 0 0,-1-1 0,0 1 0,0-1 0,0 0 0,0 0 0,1 0 0,-5 0 0,-103-4 0,1-4 0,-170-35 0,276 43 0,0 0 0,0-1 0,0 1 0,0-1 0,1 1 0,-1-1 0,0 0 0,1 0 0,-1-1 0,-4-2 0,7 3 0,1 1 0,0-1 0,0 0 0,0 1 0,-1-1 0,1 1 0,0-1 0,0 1 0,0 0 0,0-1 0,0 1 0,0 0 0,0 0 0,0-1 0,0 1 0,0 0 0,0 0 0,0 0 0,1 0 0,79-4 0,36 5 0,-49 1 0,82-8 0,-137 2 0,-28 0 0,-31-1 0,-446-34 0,448 27 0,115 6 0,115 4 0,-20 2 0,877-18 0,-962 19 0,321 8 0,-6 32 0,-370-36 0,-15-4 0,-1 0 0,1 1 0,-1 0 0,1 0 0,-1 1 0,0 1 0,0 0 0,-1 0 0,1 1 0,13 9 0,-22-13 0,-1-1 0,1 1 0,-1 0 0,1-1 0,-1 1 0,0-1 0,1 1 0,-1 0 0,0 0 0,1-1 0,-1 1 0,0 0 0,0-1 0,0 1 0,0 0 0,0 0 0,0-1 0,0 1 0,0 0 0,0 0 0,0-1 0,0 1 0,0 0 0,0 0 0,-1-1 0,1 1 0,0 0 0,-1-1 0,1 1 0,0 0 0,-1-1 0,1 1 0,-1 0 0,1-1 0,-1 1 0,1-1 0,-1 1 0,1-1 0,-1 1 0,0-1 0,1 0 0,-1 1 0,0-1 0,1 0 0,-1 1 0,0-1 0,1 0 0,-1 0 0,0 1 0,-1-1 0,-44 16 0,41-15 0,-26 9 0,-81 20 0,102-28 0,1-1 0,0 0 0,-1 0 0,1-1 0,-1 0 0,1-1 0,-1 0 0,1-1 0,-16-4 0,23 6 0,0 0 0,0 0 0,0 0 0,0 0 0,0 0 0,0 0 0,0 0 0,0 1 0,0-1 0,0 1 0,0-1 0,0 1 0,0 0 0,0 0 0,0 0 0,0 0 0,1 0 0,-1 0 0,0 0 0,1 1 0,-1-1 0,1 0 0,-1 1 0,1 0 0,0-1 0,0 1 0,-1 0 0,1 0 0,0-1 0,1 1 0,-1 0 0,-1 3 0,-5 12 0,0 0 0,-8 30 0,12-35 0,-23 92 0,43-298 0,-15 186 0,1 0 0,0-1 0,0 1 0,1 0 0,0 1 0,0-1 0,1 1 0,0 0 0,0 0 0,1 0 0,0 1 0,11-10 0,7-10 0,6-9 0,-1-2 0,-2-1 0,44-80 0,-63 93 0,-22 34 0,-23 33 0,22-22 0,1 1 0,1 1 0,1 0 0,0 1 0,2 0 0,1 1 0,1 0 0,-6 26 0,13-48 0,1 1 0,0 0 0,-1 0 0,1-1 0,0 1 0,0 0 0,0 0 0,1-1 0,-1 1 0,1 0 0,-1-1 0,1 1 0,0 0 0,0-1 0,0 1 0,0-1 0,1 1 0,-1-1 0,1 0 0,-1 0 0,1 1 0,0-1 0,0 0 0,0 0 0,3 1 0,-5-2 0,0-1 0,0 0 0,1 0 0,-1 0 0,0 0 0,1 0 0,-1 1 0,0-1 0,0 0 0,1 0 0,-1 1 0,0-1 0,0 0 0,0 0 0,1 1 0,-1-1 0,0 0 0,0 0 0,0 1 0,0-1 0,0 0 0,0 1 0,1-1 0,-1 0 0,0 1 0,0-1 0,0 0 0,0 1 0,0-1 0,0 0 0,0 0 0,0 1 0,0-1 0,0 0 0,-1 1 0,-11 4 0,-31-4 0,35-1 0,-262-3 0,289 4 0,38 0 0,1-2 0,67-9 0,-95-1 0,-30 11 0,0 0 0,0-1 0,0 1 0,0 0 0,0-1 0,0 1 0,-1-1 0,1 1 0,0 0 0,0-1 0,0 1 0,0 0 0,0-1 0,-1 1 0,1 0 0,0-1 0,0 1 0,0 0 0,-1-1 0,1 1 0,0 0 0,0 0 0,-1-1 0,1 1 0,0 0 0,-1 0 0,1-1 0,0 1 0,-1 0 0,1 0 0,0 0 0,-1 0 0,1 0 0,-1 0 0,1-1 0,0 1 0,-1 0 0,0 0 0,-63-16 0,46 13 0,18 3 0,-66-20 0,61 18 0,1 0 0,0 0 0,-1 0 0,1 0 0,0-1 0,0 0 0,0 0 0,0 0 0,1 0 0,-1 0 0,-4-8 0,7 9 0,0 0 0,1 1 0,-1-1 0,1 0 0,0 0 0,0 0 0,0 0 0,0 0 0,0 0 0,0 0 0,0 0 0,1 1 0,-1-1 0,1 0 0,-1 0 0,1 0 0,0 1 0,-1-1 0,1 0 0,2-2 0,-2 2 0,0 1 0,0-1 0,0 1 0,-1-1 0,1 1 0,-1-1 0,1 0 0,-1 1 0,0-1 0,1 0 0,-1 0 0,0 1 0,0-4 0,-1 4 0,0 0 0,0 0 0,0 0 0,0 0 0,0 0 0,-1 0 0,1 0 0,0 1 0,0-1 0,-1 0 0,1 1 0,0-1 0,-1 1 0,1-1 0,-1 1 0,1 0 0,0 0 0,-1 0 0,1-1 0,-1 1 0,1 1 0,-1-1 0,1 0 0,-2 0 0,-34 4 0,0 0 0,1 2 0,0 2 0,-54 19 0,-1-1 0,-1-3 0,1 3 0,-98 43 0,279-77 0,-65 5 0,-1-2 0,0 0 0,0-1 0,-1-2 0,38-16 0,-60 23 0,0 1 0,-1 0 0,1 0 0,0-1 0,0 1 0,-1 0 0,1-1 0,0 1 0,-1 0 0,1-1 0,0 1 0,-1-1 0,1 0 0,-1 1 0,1-1 0,-1 1 0,1-1 0,-1 0 0,1 1 0,-1-1 0,1 0 0,-1 1 0,0-1 0,0 0 0,1 0 0,-1 0 0,0 1 0,0-1 0,0 0 0,0 0 0,0 0 0,0 1 0,0-1 0,0 0 0,0 0 0,0 0 0,0 1 0,-1-1 0,1 0 0,0 0 0,0 1 0,-1-1 0,1 0 0,-1 1 0,1-1 0,0 0 0,-1 1 0,0-1 0,1 0 0,-1 1 0,1-1 0,-1 1 0,0-1 0,1 1 0,-1-1 0,0 1 0,1 0 0,-1-1 0,0 1 0,-1 0 0,-50-22 0,-6 8 0,-1 3 0,-84-5 0,47 7 0,54 4 0,-202-31 0,221 30 0,27 4 0,37 4 0,65 11 0,207 16 0,-1135-31 0,785 4 0,45 2 0,59 4 0,418 3 0,-456-11 0,-620-1 0,595 1 0,259-10 0,-240 6 0,-32 0 0,-44 0 0,-144-2 18,-482-29-203,7-39-686,-57-4 903,646 72-32,198 30 0,268 26 1006,-379-50-1006,0 0 0,-1 0 0,1 0 0,0 1 0,-1 0 0,1 0 0,-1 0 0,1 0 0,-1 0 0,1 1 0,-1 0 0,0-1 0,0 1 0,0 0 0,0 1 0,0-1 0,0 0 0,0 1 0,-1 0 0,0 0 0,1-1 0,-1 1 0,0 1 0,0-1 0,0 0 0,-1 0 0,1 1 0,-1-1 0,0 1 0,0-1 0,1 5 0,2 6 0,1-1 0,0 0 0,1 0 0,0-1 0,1 0 0,1 0 0,0-1 0,0 0 0,1 0 0,1-1 0,16 15 0,-9-12 0,1 0 0,0-2 0,0 0 0,1-1 0,0 0 0,39 11 0,-1-6 0,1-3 0,0-2 0,1-2 0,88-1 0,-132-7 0,-2 1 0,0-1 0,0 0 0,0-1 0,21-4 0,-34 5 0,0 0 0,-1 0 0,1 0 0,0 0 0,0 0 0,0 0 0,-1 0 0,1 0 0,0 0 0,0 0 0,0 0 0,0 0 0,0 0 0,-1 0 0,1-1 0,0 1 0,0 0 0,0 0 0,0 0 0,0 0 0,-1 0 0,1 0 0,0-1 0,0 1 0,0 0 0,0 0 0,0 0 0,0 0 0,0-1 0,0 1 0,0 0 0,0 0 0,0 0 0,0 0 0,0-1 0,0 1 0,0 0 0,0 0 0,0 0 0,0 0 0,0-1 0,0 1 0,0 0 0,0 0 0,0 0 0,0 0 0,0-1 0,0 1 0,0 0 0,0 0 0,0 0 0,0 0 0,1-1 0,-1 1 0,0 0 0,0 0 0,0 0 0,0 0 0,1 0 0,-21-6 0,-29 1 0,-88 2 0,91 4 0,-1-2 0,-60-10 0,88 4 0,26-2 0,35-2 0,82-2 0,245 8 0,-212 8 0,155-3 42,893 24-548,-920-5-441,364 13-429,-626-32 1665,-9 1 211,0-1-1,0 0 1,0-1 0,21-5-1,-35 6-499,1 0 0,-1 0 0,0 0 0,0 0 0,0 0 0,0 0 0,0 0 0,0 0 0,1 0 0,-1 0 0,0 0 0,0 0 0,0 0 0,0 0 0,0 0 0,1 0 0,-1 0 0,0 0 0,0 0 0,0 0 0,0 0 0,0 0 0,0 0 0,1 0 0,-1 0 0,0 0 0,0 0 0,0 0 0,0 0 0,0-1 0,0 1 0,0 0 0,1 0 0,-1 0 0,0 0 0,0 0 0,0 0 0,0 0 0,0-1 0,0 1 0,0 0 0,0 0 0,0 0 0,0 0 0,0 0 0,0 0 0,0-1 0,0 1 0,0 0 0,0 0 0,0 0 0,0 0 0,0 0 0,0-1 0,0 1 0,0 0 0,0 0 0,0 0 0,0 0 0,0 0 0,0 0 0,0-1 0,0 1 0,0 0 0,-1 0 0,1 0 0,-14-5 0,-25 0 0,34 4 0,-32-2 0,-1 0 0,1 3 0,-1 1 0,-55 9 0,69 0 0,4-3 0,20-7 0,-1-1 0,1 1 0,-1 0 0,1-1 0,0 1 0,-1 0 0,1-1 0,-1 1 0,1-1 0,0 1 0,-1-1 0,1 1 0,0-1 0,0 1 0,-1-1 0,1 1 0,0-1 0,0 0 0,0 1 0,0-1 0,-1 1 0,1-1 0,0 0 0,0 1 0,0-1 0,0 1 0,0-1 0,1 0 0,-1 1 0,0-1 0,0 1 0,0-1 0,0 1 0,1-2 0,10-81 0,25-273 0,-38 327 0,-8 44 0,-10 49 0,-77 277 0,97-335 0,6-19 0,19-46 0,4-10 0,-28 68 0,-1 0 0,0-1 0,1 1 0,-1 0 0,1 0 0,-1 0 0,1 0 0,-1 0 0,1 0 0,0 0 0,0 0 0,-1 0 0,1 0 0,0 0 0,0 1 0,0-1 0,0 0 0,0 1 0,2-2 0,-3 3 0,1-1 0,-1 0 0,1 1 0,-1-1 0,1 1 0,-1 0 0,1-1 0,-1 1 0,0-1 0,1 1 0,-1 0 0,0-1 0,0 1 0,1 0 0,-1-1 0,0 1 0,0 0 0,0-1 0,0 1 0,0 0 0,0-1 0,0 2 0,1 5 0,-1 0 0,0 0 0,0 0 0,-1-1 0,-2 12 0,1-15 0,1-1 0,-1 1 0,0-1 0,0 1 0,0-1 0,0 1 0,0-1 0,-1 0 0,1 0 0,-1 0 0,0-1 0,1 1 0,-1-1 0,0 1 0,0-1 0,0 0 0,0 0 0,0 0 0,0 0 0,0-1 0,0 1 0,-4-1 0,-12 2 0,0-1 0,-29-2 0,28 1 0,-244-7 0,233 2 0,32 5 0,-1 0 0,0 0 0,0 0 0,0 0 0,0 0 0,0 0 0,0 0 0,0 0 0,0 0 0,0 0 0,0 0 0,0 0 0,0-1 0,0 1 0,0 0 0,0 0 0,0 0 0,0 0 0,0 0 0,1 0 0,-1 0 0,0 0 0,0 0 0,0-1 0,-1 1 0,1 0 0,0 0 0,0 0 0,0 0 0,0 0 0,0 0 0,0 0 0,0 0 0,0-1 0,0 1 0,0 0 0,0 0 0,0 0 0,0 0 0,0 0 0,0 0 0,0 0 0,0 0 0,0 0 0,0 0 0,-1 0 0,1 0 0,0 0 0,0 0 0,0-1 0,0 1 0,0 0 0,0 0 0,0 0 0,0 0 0,0 0 0,-1 0 0,1 0 0,0 0 0,0 0 0,0 0 0,14-4 0,20-2 0,19 4 0,-33 2 0,0-1 0,0-1 0,-1 0 0,23-7 0,-41 7 0,-7-1 0,-12-1 0,-362-35 0,45 6 0,262 21 0,56 6 0,15 2 0,28-1 0,436-1 0,-284 10 0,-101-3 0,-148-16 0,-542-20 0,1668 61 0,-1031-26 0,37 1 0,-57-1 0,-34 0 0,-1544-1 0,1247 13 0,43 0 0,162-7 0,122-5 0,-1 0 0,1 0 0,0 0 0,0-1 0,-1 1 0,1 0 0,0 0 0,0 0 0,-1 0 0,1 0 0,0 0 0,0 0 0,-1 0 0,1 0 0,0 0 0,0 0 0,-1 0 0,1 0 0,0 0 0,0 0 0,-1 0 0,1 1 0,0-1 0,0 0 0,0 0 0,-1 0 0,1 0 0,0 0 0,0 1 0,0-1 0,-1 0 0,1 0 0,0 0 0,0 0 0,0 1 0,0-1 0,-1 0 0,1 0 0,0 1 0,0-1 0,0 0 0,0 0 0,0 1 0,0-1 0,0 0 0,0 0 0,0 1 0,0-1 0,0 0 0,15 8 0,29 2 0,122 8 0,-235-16 0,0 3 0,-73 15 0,113-16 0,-57 7 0,-101 19 0,288-26 0,-457-4 0,146-2 0,-322 2 0,3165 0-1238,-2361-12 1934,-43 0-154,43 11-542,-267 1 0,0-1 0,0 1 0,0-1 0,0-1 0,0 1 0,0-1 0,0 1 0,0-1 0,-1-1 0,1 1 0,-1-1 0,1 1 0,3-5 0,34-16 0,-40 23 0,-1-1 0,1 1 0,0-1 0,0 1 0,-1 0 0,1 0 0,0 0 0,0 0 0,-1 0 0,1 0 0,0 0 0,-1 0 0,1 1 0,0-1 0,0 1 0,-1-1 0,1 1 0,-1-1 0,1 1 0,-1 0 0,1 0 0,-1 0 0,3 2 0,24 34 0,-25-33 0,-1 0 0,0 0 0,1-1 0,0 1 0,0 0 0,0-1 0,0 0 0,7 5 0,-9-7 0,1-1 0,-1 1 0,1-1 0,0 0 0,-1 1 0,1-1 0,0 0 0,-1 0 0,1 0 0,0 0 0,-1-1 0,1 1 0,0 0 0,-1-1 0,1 1 0,-1-1 0,1 1 0,0-1 0,-1 0 0,1 0 0,-1 0 0,0 0 0,1 0 0,-1 0 0,0 0 0,0 0 0,1 0 0,-1 0 0,1-2 0,2-2 0,1-1 0,-1 1 0,0-1 0,0 1 0,-1-1 0,0 0 0,0 0 0,0-1 0,-1 1 0,0 0 0,0-1 0,0 0 0,-1 1 0,0-1 0,0-11 0,-39 134 0,24-69 0,-2 8 0,-34 81 0,21-54 0,39-105 0,-1 0 0,-2-1 0,9-40 0,8-30 0,-14 63 0,-7 19 0,0 0 0,1 0 0,1 0 0,0 0 0,0 1 0,1 0 0,1 0 0,0 0 0,11-12 0,-18 23 0,0-1 0,0 1 0,1 0 0,-1 0 0,0 0 0,1-1 0,-1 1 0,0 0 0,1 0 0,-1 0 0,0 0 0,1 0 0,-1 0 0,0 0 0,1 0 0,-1 0 0,0 0 0,1 0 0,-1 0 0,0 0 0,1 0 0,-1 0 0,1 0 0,-1 0 0,0 1 0,0-1 0,1 0 0,-1 0 0,0 0 0,1 0 0,-1 1 0,0-1 0,0 0 0,1 0 0,-1 1 0,0-1 0,0 0 0,1 1 0,-1-1 0,0 0 0,0 0 0,0 1 0,0-1 0,0 0 0,1 1 0,-1-1 0,0 0 0,0 1 0,0-1 0,0 1 0,0-1 0,0 0 0,0 1 0,0 0 0,3 22 0,-3-22 0,0 30 0,3 25 0,-3-56 0,0 0 0,0 1 0,0-1 0,1 0 0,-1 0 0,0 0 0,0 0 0,0 0 0,0 0 0,0 0 0,0 0 0,1 0 0,-1 0 0,0 0 0,0 0 0,0 0 0,0 0 0,0 1 0,1-1 0,-1 0 0,0 0 0,0 0 0,0-1 0,0 1 0,0 0 0,0 0 0,1 0 0,-1 0 0,0 0 0,0 0 0,0 0 0,0 0 0,0 0 0,0 0 0,1 0 0,-1 0 0,0 0 0,0 0 0,0 0 0,0-1 0,0 1 0,0 0 0,0 0 0,0 0 0,0 0 0,1 0 0,-1 0 0,0-1 0,0 1 0,0 0 0,0 0 0,0 0 0,0 0 0,0 0 0,0 0 0,0-1 0,0 1 0,0 0 0,0 0 0,0 0 0,0 0 0,0 0 0,0-1 0,0 1 0,0 0 0,9-20 0,7-26 0,58-345 0,-70 367 0,1-1 0,-3 16 0,0 0 0,0 0 0,-1 0 0,0-1 0,0 1 0,-1 0 0,-1 0 0,1 0 0,-4-16 0,4 25 0,0-1 0,0 1 0,0 0 0,0 0 0,-1 0 0,1 0 0,0-1 0,0 1 0,0 0 0,0 0 0,0 0 0,0 0 0,0 0 0,-1-1 0,1 1 0,0 0 0,0 0 0,0 0 0,0 0 0,0 0 0,-1 0 0,1 0 0,0 0 0,0 0 0,0 0 0,-1 0 0,1 0 0,0 0 0,0 0 0,0 0 0,0 0 0,-1 0 0,1 0 0,0 0 0,0 0 0,0 0 0,0 0 0,-1 0 0,1 0 0,0 0 0,0 0 0,0 0 0,0 0 0,-1 0 0,1 0 0,0 1 0,0-1 0,0 0 0,0 0 0,-1 0 0,-9 13 0,-6 16 0,-169 402 0,169-402 0,-9 21 0,24-49 0,1 0 0,-1 0 0,1 0 0,-1 0 0,1 1 0,0-1 0,0 0 0,0 0 0,-1 1 0,1-1 0,1 0 0,-1 0 0,0 1 0,0-1 0,0 0 0,1 0 0,-1 1 0,0-1 0,1 0 0,-1 0 0,1 0 0,-1 0 0,1 1 0,0-1 0,0 0 0,-1 0 0,1-1 0,0 1 0,0 0 0,0 0 0,0 0 0,2 1 0,14 4 0,0-1 0,0 0 0,1-2 0,0 0 0,-1 0 0,1-2 0,25-1 0,-374-4 0,353 4 0,0-1 0,0-1 0,0-1 0,0-1 0,-1 0 0,38-14 0,-59 18 0,0 0 0,1 0 0,-1 0 0,0 0 0,0 0 0,1 0 0,-1 0 0,0-1 0,0 1 0,1 0 0,-1 0 0,0 0 0,0 0 0,1 0 0,-1 0 0,0 0 0,0 0 0,1-1 0,-1 1 0,0 0 0,0 0 0,0 0 0,0-1 0,1 1 0,-1 0 0,0 0 0,0 0 0,0-1 0,0 1 0,0 0 0,0 0 0,1-1 0,-1 1 0,0 0 0,0 0 0,0-1 0,0 1 0,0 0 0,0-1 0,0 1 0,0 0 0,0 0 0,0-1 0,0 1 0,0 0 0,-15-5 0,-22 2 0,-283 20 0,205-7 0,-315 31 24,-192 13-151,-522-32 230,991-19-103,62 0 0,-147-14 0,231 10 0,0 0 0,0 0 0,0-1 0,0 0 0,1 0 0,-11-6 0,15 7 0,1 1 0,0-1 0,0 0 0,0 1 0,0-1 0,0 0 0,0 0 0,0 0 0,0 0 0,0 0 0,1 0 0,-1 0 0,0 0 0,1 0 0,-1 0 0,0 0 0,1 0 0,-1-1 0,1 1 0,0 0 0,-1 0 0,1-1 0,0 1 0,0 0 0,0 0 0,0-1 0,0 1 0,0 0 0,0-1 0,0 1 0,1 0 0,-1 0 0,0-1 0,1 1 0,-1 0 0,1 0 0,-1 0 0,1 0 0,0-1 0,0 1 0,1-2 0,8-8 0,0 0 0,1 0 0,1 1 0,0 0 0,0 1 0,1 0 0,0 1 0,0 1 0,1 0 0,-1 0 0,16-3 0,-9 2 0,-1-1 0,0-1 0,-1 0 0,31-24 0,-48 34 0,-1 0 0,0 0 0,1 0 0,-1 0 0,0 0 0,0-1 0,1 1 0,-1 0 0,0 0 0,1-1 0,-1 1 0,0 0 0,0 0 0,0-1 0,1 1 0,-1 0 0,0 0 0,0-1 0,0 1 0,0 0 0,0-1 0,1 1 0,-1 0 0,0-1 0,0 1 0,0 0 0,0-1 0,0 1 0,0 0 0,0-1 0,0 1 0,0 0 0,0-1 0,-1 1 0,1 0 0,0-1 0,0 1 0,0 0 0,0-1 0,-16-3 0,-21 6 0,16 10 0,21-12 0,-1 1 0,1-1 0,0 0 0,0 1 0,0-1 0,0 0 0,0 1 0,-1-1 0,1 0 0,0 1 0,0-1 0,0 1 0,0-1 0,0 0 0,0 1 0,0-1 0,0 0 0,0 1 0,0-1 0,1 0 0,-1 1 0,0-1 0,0 1 0,0-1 0,0 0 0,0 1 0,1-1 0,-1 0 0,0 0 0,0 1 0,1-1 0,-1 0 0,0 1 0,3 1 0,0 0 0,0 0 0,1-1 0,-1 1 0,0-1 0,0 0 0,1 1 0,-1-2 0,1 1 0,6 1 0,288 7 0,-284-9 0,-592 0 0,611-2 0,0-1 0,0-2 0,0-1 0,36-12 0,-67 18 0,-1 0 0,0 0 0,0-1 0,1 1 0,-1 0 0,0-1 0,0 1 0,1-1 0,-1 1 0,0-1 0,0 1 0,0-1 0,0 0 0,0 0 0,0 1 0,0-1 0,0 0 0,0 0 0,0 0 0,1-2 0,-3 2 0,1 1 0,-1-1 0,1 0 0,-1 1 0,1-1 0,-1 0 0,0 1 0,0-1 0,1 1 0,-1-1 0,0 1 0,0-1 0,0 1 0,1-1 0,-1 1 0,0 0 0,0 0 0,0-1 0,0 1 0,-1 0 0,-60-10 0,-48 5 0,91 8 0,22 0 0,31 5 0,160 2 0,-173-4 0,-30 3 0,-31 6 0,39-15 0,-45 16 0,0 1 0,-60 34 0,100-48-227,-1 0-1,1 0 1,-1-1-1,1 1 1,-11 1-1,2-3-6598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85B5F-3492-4D5E-9382-6BC44A493532}" type="datetimeFigureOut">
              <a:t>13/08/2025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4A5BA-A066-41BE-B88D-5915C9664E5F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3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5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3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8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3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78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5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79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9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70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6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13.08.2025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619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49_AC88D8C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E76052A-50BC-3238-DD8D-598151EC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84" y="-80034"/>
            <a:ext cx="12192000" cy="6874098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90EC361-4ED4-6032-74C5-8A36AD441437}"/>
              </a:ext>
            </a:extLst>
          </p:cNvPr>
          <p:cNvSpPr/>
          <p:nvPr/>
        </p:nvSpPr>
        <p:spPr>
          <a:xfrm>
            <a:off x="4166558" y="3122762"/>
            <a:ext cx="1319842" cy="2242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1D664E2D-EC71-0AEE-4365-962CB3BF639C}"/>
                  </a:ext>
                </a:extLst>
              </p14:cNvPr>
              <p14:cNvContentPartPr/>
              <p14:nvPr/>
            </p14:nvContentPartPr>
            <p14:xfrm>
              <a:off x="4223629" y="3554830"/>
              <a:ext cx="1349640" cy="39672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1D664E2D-EC71-0AEE-4365-962CB3BF63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7509" y="3548710"/>
                <a:ext cx="136188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FA6DC5F3-BD8B-B78D-996E-B7D9A9B580BF}"/>
                  </a:ext>
                </a:extLst>
              </p14:cNvPr>
              <p14:cNvContentPartPr/>
              <p14:nvPr/>
            </p14:nvContentPartPr>
            <p14:xfrm>
              <a:off x="4226509" y="3511990"/>
              <a:ext cx="1511640" cy="207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FA6DC5F3-BD8B-B78D-996E-B7D9A9B580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0389" y="3505870"/>
                <a:ext cx="15238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FA276784-8A7E-F164-69DA-44409951382E}"/>
                  </a:ext>
                </a:extLst>
              </p14:cNvPr>
              <p14:cNvContentPartPr/>
              <p14:nvPr/>
            </p14:nvContentPartPr>
            <p14:xfrm>
              <a:off x="4005829" y="3378790"/>
              <a:ext cx="2207160" cy="48816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FA276784-8A7E-F164-69DA-4440995138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9709" y="3372670"/>
                <a:ext cx="2219400" cy="500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C441CE1A-1BBE-7AD2-21D6-BCD9A2777C1B}"/>
              </a:ext>
            </a:extLst>
          </p:cNvPr>
          <p:cNvSpPr/>
          <p:nvPr/>
        </p:nvSpPr>
        <p:spPr>
          <a:xfrm>
            <a:off x="4223629" y="3554830"/>
            <a:ext cx="1124748" cy="2977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02FFE50-EC08-89D1-E49F-576B43307A63}"/>
              </a:ext>
            </a:extLst>
          </p:cNvPr>
          <p:cNvSpPr txBox="1"/>
          <p:nvPr/>
        </p:nvSpPr>
        <p:spPr>
          <a:xfrm>
            <a:off x="6636470" y="2729999"/>
            <a:ext cx="193249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2AA3AC-F29D-10D5-9DF2-79BDA40DD707}"/>
              </a:ext>
            </a:extLst>
          </p:cNvPr>
          <p:cNvSpPr txBox="1"/>
          <p:nvPr/>
        </p:nvSpPr>
        <p:spPr>
          <a:xfrm>
            <a:off x="-13684" y="37232"/>
            <a:ext cx="5586953" cy="230832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nl-BE" dirty="0"/>
              <a:t>Voor al wie graag belegt en belang hecht in </a:t>
            </a:r>
            <a:r>
              <a:rPr lang="nl-BE" b="1" dirty="0">
                <a:solidFill>
                  <a:srgbClr val="FF0000"/>
                </a:solidFill>
              </a:rPr>
              <a:t>aandelen</a:t>
            </a:r>
          </a:p>
          <a:p>
            <a:r>
              <a:rPr lang="nl-BE" b="1" dirty="0">
                <a:solidFill>
                  <a:srgbClr val="FF0000"/>
                </a:solidFill>
              </a:rPr>
              <a:t>Obligatie</a:t>
            </a:r>
          </a:p>
          <a:p>
            <a:r>
              <a:rPr lang="nl-BE" b="1" dirty="0">
                <a:solidFill>
                  <a:srgbClr val="FF0000"/>
                </a:solidFill>
              </a:rPr>
              <a:t>Goud </a:t>
            </a:r>
          </a:p>
          <a:p>
            <a:r>
              <a:rPr lang="nl-BE" b="1" dirty="0" err="1">
                <a:solidFill>
                  <a:srgbClr val="FF0000"/>
                </a:solidFill>
              </a:rPr>
              <a:t>Etf</a:t>
            </a:r>
            <a:endParaRPr lang="nl-BE" b="1" dirty="0">
              <a:solidFill>
                <a:srgbClr val="FF0000"/>
              </a:solidFill>
            </a:endParaRPr>
          </a:p>
          <a:p>
            <a:r>
              <a:rPr lang="nl-BE" b="1" dirty="0">
                <a:solidFill>
                  <a:srgbClr val="FF0000"/>
                </a:solidFill>
              </a:rPr>
              <a:t>Vastgoed</a:t>
            </a:r>
          </a:p>
          <a:p>
            <a:r>
              <a:rPr lang="nl-BE" b="1" dirty="0">
                <a:solidFill>
                  <a:srgbClr val="FF0000"/>
                </a:solidFill>
              </a:rPr>
              <a:t>Afschermen koopkracht </a:t>
            </a:r>
          </a:p>
          <a:p>
            <a:r>
              <a:rPr lang="nl-BE" b="1" dirty="0">
                <a:solidFill>
                  <a:srgbClr val="FF0000"/>
                </a:solidFill>
              </a:rPr>
              <a:t>Economie en financiën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EAA1461-CCD8-BDBF-FE38-63804A983528}"/>
              </a:ext>
            </a:extLst>
          </p:cNvPr>
          <p:cNvSpPr txBox="1"/>
          <p:nvPr/>
        </p:nvSpPr>
        <p:spPr>
          <a:xfrm>
            <a:off x="622169" y="2837468"/>
            <a:ext cx="4951100" cy="1107996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nl-BE" sz="6600" b="1" dirty="0">
                <a:solidFill>
                  <a:srgbClr val="FF0000"/>
                </a:solidFill>
              </a:rPr>
              <a:t>20</a:t>
            </a:r>
            <a:r>
              <a:rPr lang="nl-BE" sz="6600" dirty="0"/>
              <a:t> /</a:t>
            </a:r>
            <a:r>
              <a:rPr lang="nl-BE" sz="6600" dirty="0">
                <a:solidFill>
                  <a:schemeClr val="accent6">
                    <a:lumMod val="50000"/>
                  </a:schemeClr>
                </a:solidFill>
              </a:rPr>
              <a:t>aug</a:t>
            </a:r>
            <a:r>
              <a:rPr lang="nl-BE" sz="6600" dirty="0"/>
              <a:t>/</a:t>
            </a:r>
            <a:r>
              <a:rPr lang="nl-BE" sz="6600" dirty="0">
                <a:solidFill>
                  <a:srgbClr val="7030A0"/>
                </a:solidFill>
              </a:rPr>
              <a:t>2025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E179999-A231-A8B3-17B2-A5444FBAD26C}"/>
              </a:ext>
            </a:extLst>
          </p:cNvPr>
          <p:cNvSpPr/>
          <p:nvPr/>
        </p:nvSpPr>
        <p:spPr>
          <a:xfrm>
            <a:off x="6481289" y="4255157"/>
            <a:ext cx="5279009" cy="23567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rgbClr val="FF0000"/>
                </a:solidFill>
              </a:rPr>
              <a:t>BEURS/BOURSE/BURSA TRADE  </a:t>
            </a:r>
            <a:r>
              <a:rPr lang="nl-BE" sz="1200" b="1" dirty="0">
                <a:solidFill>
                  <a:srgbClr val="FF0000"/>
                </a:solidFill>
              </a:rPr>
              <a:t>BUSSCHAERT</a:t>
            </a:r>
            <a:endParaRPr lang="nl-BE" b="1" dirty="0">
              <a:solidFill>
                <a:srgbClr val="FF0000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6FE42D2-BB06-A7EC-0AED-722138DB6182}"/>
              </a:ext>
            </a:extLst>
          </p:cNvPr>
          <p:cNvSpPr txBox="1"/>
          <p:nvPr/>
        </p:nvSpPr>
        <p:spPr>
          <a:xfrm>
            <a:off x="6212988" y="6441133"/>
            <a:ext cx="581561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53C4D8B-FCA1-2263-784F-B9B70000063E}"/>
              </a:ext>
            </a:extLst>
          </p:cNvPr>
          <p:cNvSpPr/>
          <p:nvPr/>
        </p:nvSpPr>
        <p:spPr>
          <a:xfrm>
            <a:off x="5957740" y="2375204"/>
            <a:ext cx="6042582" cy="165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4059769-921F-A4B1-61A0-4EC7CA2E38C0}"/>
              </a:ext>
            </a:extLst>
          </p:cNvPr>
          <p:cNvSpPr/>
          <p:nvPr/>
        </p:nvSpPr>
        <p:spPr>
          <a:xfrm>
            <a:off x="7503736" y="3429000"/>
            <a:ext cx="3091992" cy="229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EF8B92BF-6ED3-C371-AA0C-958B9ECBB737}"/>
              </a:ext>
            </a:extLst>
          </p:cNvPr>
          <p:cNvSpPr/>
          <p:nvPr/>
        </p:nvSpPr>
        <p:spPr>
          <a:xfrm>
            <a:off x="5181605" y="1482594"/>
            <a:ext cx="1113087" cy="41467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3EE67DD-A7F0-88F3-0547-5D7CA48838C4}"/>
              </a:ext>
            </a:extLst>
          </p:cNvPr>
          <p:cNvSpPr txBox="1"/>
          <p:nvPr/>
        </p:nvSpPr>
        <p:spPr>
          <a:xfrm>
            <a:off x="92141" y="4121504"/>
            <a:ext cx="6297104" cy="95410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FF0000"/>
                </a:solidFill>
              </a:rPr>
              <a:t>29,5% sinds begin dit jaar</a:t>
            </a:r>
          </a:p>
          <a:p>
            <a:r>
              <a:rPr lang="nl-BE" sz="2800" b="1" dirty="0">
                <a:solidFill>
                  <a:srgbClr val="FF0000"/>
                </a:solidFill>
              </a:rPr>
              <a:t>24,70% op één  jaar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2484552-C17F-7024-4620-91A424CCD160}"/>
              </a:ext>
            </a:extLst>
          </p:cNvPr>
          <p:cNvSpPr/>
          <p:nvPr/>
        </p:nvSpPr>
        <p:spPr>
          <a:xfrm>
            <a:off x="7899662" y="3857610"/>
            <a:ext cx="1470581" cy="229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B.T.B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0F7D7A8-CE2E-C315-D142-D2D3CE44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41" y="4151657"/>
            <a:ext cx="6389148" cy="2191991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A0B601FA-2395-FD5B-707A-678762B500FF}"/>
              </a:ext>
            </a:extLst>
          </p:cNvPr>
          <p:cNvSpPr/>
          <p:nvPr/>
        </p:nvSpPr>
        <p:spPr>
          <a:xfrm>
            <a:off x="1357004" y="6119207"/>
            <a:ext cx="3767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adviesbeheer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5824BF01-042B-CAF8-F81D-CC0103974C04}"/>
              </a:ext>
            </a:extLst>
          </p:cNvPr>
          <p:cNvSpPr/>
          <p:nvPr/>
        </p:nvSpPr>
        <p:spPr>
          <a:xfrm>
            <a:off x="1074438" y="4526764"/>
            <a:ext cx="53120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We verslaan de meesten</a:t>
            </a:r>
          </a:p>
        </p:txBody>
      </p:sp>
    </p:spTree>
    <p:extLst>
      <p:ext uri="{BB962C8B-B14F-4D97-AF65-F5344CB8AC3E}">
        <p14:creationId xmlns:p14="http://schemas.microsoft.com/office/powerpoint/2010/main" val="41488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0784F1-1B50-C00C-2AE2-C9A14A18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62" y="643466"/>
            <a:ext cx="3788325" cy="557106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874387-68C0-1753-1F16-3C5F0D3F2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976" y="643467"/>
            <a:ext cx="37743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9DB2FFF-3BB0-AEA4-9806-677D2FC42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93239"/>
            <a:ext cx="10905066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B1269E3D-046A-4E0E-A8F6-516780ECFE19}" type="datetime1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8/13/2025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defTabSz="914400"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24149DC-0D9C-C64A-E438-B6382A2E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61507"/>
            <a:ext cx="10905066" cy="37349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E1C983B-3253-9B8E-3104-651CB317C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79" y="5962"/>
            <a:ext cx="7139812" cy="68097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55917" y="6308832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35"/>
              </a:spcAft>
            </a:pPr>
            <a:fld id="{79EC0A4B-AE81-4AD7-86EA-9F753B2B1EB0}" type="datetime1">
              <a:rPr lang="en-US" sz="1050">
                <a:solidFill>
                  <a:schemeClr val="bg1"/>
                </a:solidFill>
              </a:rPr>
              <a:pPr algn="r" defTabSz="914400">
                <a:spcAft>
                  <a:spcPts val="635"/>
                </a:spcAft>
              </a:pPr>
              <a:t>8/13/2025</a:t>
            </a:fld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640080" cy="5486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35"/>
              </a:spcAft>
            </a:pPr>
            <a:fld id="{80F073CC-40D5-4B23-8DF0-9BD0A0C12F2C}" type="slidenum">
              <a:rPr lang="en-US" sz="1200">
                <a:solidFill>
                  <a:schemeClr val="bg1"/>
                </a:solidFill>
              </a:rPr>
              <a:pPr algn="ctr" defTabSz="914400">
                <a:spcAft>
                  <a:spcPts val="635"/>
                </a:spcAft>
              </a:pPr>
              <a:t>13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714922" y="504269"/>
            <a:ext cx="5593662" cy="974892"/>
          </a:xfrm>
          <a:prstGeom prst="rect">
            <a:avLst/>
          </a:prstGeom>
          <a:noFill/>
        </p:spPr>
        <p:txBody>
          <a:bodyPr wrap="square" lIns="96783" tIns="48392" rIns="96783" bIns="48392" anchor="t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5700" b="1" cap="none" spc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29926"/>
              </p:ext>
            </p:extLst>
          </p:nvPr>
        </p:nvGraphicFramePr>
        <p:xfrm>
          <a:off x="7257591" y="2666884"/>
          <a:ext cx="4668002" cy="1524232"/>
        </p:xfrm>
        <a:graphic>
          <a:graphicData uri="http://schemas.openxmlformats.org/drawingml/2006/table">
            <a:tbl>
              <a:tblPr>
                <a:solidFill>
                  <a:schemeClr val="bg1">
                    <a:lumMod val="95000"/>
                  </a:schemeClr>
                </a:solidFill>
              </a:tblPr>
              <a:tblGrid>
                <a:gridCol w="956646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3711356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1524232">
                <a:tc>
                  <a:txBody>
                    <a:bodyPr/>
                    <a:lstStyle/>
                    <a:p>
                      <a:pPr fontAlgn="t"/>
                      <a:br>
                        <a:rPr lang="nl-BE" sz="3300" cap="none" spc="0">
                          <a:solidFill>
                            <a:schemeClr val="tx1"/>
                          </a:solidFill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 sz="3300" cap="none" spc="0">
                          <a:solidFill>
                            <a:schemeClr val="tx1"/>
                          </a:solidFill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L="266153" marR="266153" marT="251460" marB="16634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 sz="3300" b="1" cap="none" spc="0" dirty="0">
                          <a:solidFill>
                            <a:srgbClr val="FF0000"/>
                          </a:solidFill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L="266153" marR="266153" marT="251460" marB="16634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7633"/>
          <a:stretch/>
        </p:blipFill>
        <p:spPr>
          <a:xfrm>
            <a:off x="643468" y="644491"/>
            <a:ext cx="10905065" cy="556901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2997" y="6222800"/>
            <a:ext cx="2329073" cy="364992"/>
          </a:xfrm>
        </p:spPr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35"/>
              </a:spcAft>
            </a:pPr>
            <a:fld id="{79EC0A4B-AE81-4AD7-86EA-9F753B2B1EB0}" type="datetime1">
              <a:rPr lang="en-US" sz="1270" b="0" i="0">
                <a:effectLst/>
              </a:rPr>
              <a:pPr>
                <a:spcAft>
                  <a:spcPts val="635"/>
                </a:spcAft>
              </a:pPr>
              <a:t>8/13/2025</a:t>
            </a:fld>
            <a:endParaRPr lang="en-US" sz="127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31" y="6222800"/>
            <a:ext cx="1706216" cy="364992"/>
          </a:xfrm>
        </p:spPr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35"/>
              </a:spcAft>
            </a:pPr>
            <a:fld id="{80F073CC-40D5-4B23-8DF0-9BD0A0C12F2C}" type="slidenum">
              <a:rPr lang="en-US" sz="1270" b="0" i="0">
                <a:effectLst/>
              </a:rPr>
              <a:pPr>
                <a:spcAft>
                  <a:spcPts val="635"/>
                </a:spcAft>
              </a:pPr>
              <a:t>14</a:t>
            </a:fld>
            <a:endParaRPr lang="en-US" sz="1270" b="0" i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5462289-8840-6DC9-F9A5-6EC67098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72325" y="4522402"/>
            <a:ext cx="3295980" cy="804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3148"/>
              </a:lnSpc>
              <a:spcBef>
                <a:spcPts val="0"/>
              </a:spcBef>
              <a:spcAft>
                <a:spcPts val="0"/>
              </a:spcAft>
            </a:pPr>
            <a:r>
              <a:rPr sz="3200" b="1" i="1" dirty="0" err="1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Bedrijfsobligati</a:t>
            </a:r>
            <a:r>
              <a:rPr lang="nl-BE" sz="3200" b="1" i="1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e</a:t>
            </a:r>
            <a:r>
              <a:rPr sz="3200" b="1" i="1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s</a:t>
            </a:r>
            <a:r>
              <a:rPr sz="3200" b="1" i="1" spc="46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 </a:t>
            </a:r>
            <a:r>
              <a:rPr sz="3200" b="1" i="1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in</a:t>
            </a:r>
            <a:r>
              <a:rPr sz="3200" b="1" i="1" spc="22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 </a:t>
            </a:r>
            <a:r>
              <a:rPr sz="3200" b="1" i="1" dirty="0">
                <a:highlight>
                  <a:srgbClr val="00FFFF"/>
                </a:highlight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72325" y="5258416"/>
            <a:ext cx="7405841" cy="795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3148"/>
              </a:lnSpc>
              <a:spcBef>
                <a:spcPts val="0"/>
              </a:spcBef>
              <a:spcAft>
                <a:spcPts val="0"/>
              </a:spcAft>
            </a:pPr>
            <a:r>
              <a:rPr sz="2800" b="1" i="1" spc="11" dirty="0" err="1">
                <a:latin typeface="LJQQAM+ITC Zapf Chancery Medium Italic"/>
                <a:cs typeface="LJQQAM+ITC Zapf Chancery Medium Italic"/>
              </a:rPr>
              <a:t>Selectie</a:t>
            </a:r>
            <a:r>
              <a:rPr sz="2800" b="1" i="1" spc="19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dirty="0">
                <a:latin typeface="LJQQAM+ITC Zapf Chancery Medium Italic"/>
                <a:cs typeface="LJQQAM+ITC Zapf Chancery Medium Italic"/>
              </a:rPr>
              <a:t>van</a:t>
            </a:r>
            <a:r>
              <a:rPr sz="2800" b="1" i="1" spc="21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dirty="0" err="1">
                <a:latin typeface="LJQQAM+ITC Zapf Chancery Medium Italic"/>
                <a:cs typeface="LJQQAM+ITC Zapf Chancery Medium Italic"/>
              </a:rPr>
              <a:t>emissie</a:t>
            </a:r>
            <a:r>
              <a:rPr sz="2800" b="1" i="1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spc="11" dirty="0">
                <a:latin typeface="LJQQAM+ITC Zapf Chancery Medium Italic"/>
                <a:cs typeface="LJQQAM+ITC Zapf Chancery Medium Italic"/>
              </a:rPr>
              <a:t>van</a:t>
            </a:r>
            <a:r>
              <a:rPr sz="2800" b="1" i="1" spc="19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dirty="0">
                <a:latin typeface="LJQQAM+ITC Zapf Chancery Medium Italic"/>
                <a:cs typeface="LJQQAM+ITC Zapf Chancery Medium Italic"/>
              </a:rPr>
              <a:t>euro-</a:t>
            </a:r>
            <a:r>
              <a:rPr sz="2800" b="1" i="1" dirty="0" err="1">
                <a:latin typeface="LJQQAM+ITC Zapf Chancery Medium Italic"/>
                <a:cs typeface="LJQQAM+ITC Zapf Chancery Medium Italic"/>
              </a:rPr>
              <a:t>obligaties</a:t>
            </a:r>
            <a:r>
              <a:rPr sz="2800" b="1" i="1" spc="11" dirty="0">
                <a:latin typeface="LJQQAM+ITC Zapf Chancery Medium Italic"/>
                <a:cs typeface="LJQQAM+ITC Zapf Chancery Medium Italic"/>
              </a:rPr>
              <a:t> in</a:t>
            </a:r>
            <a:r>
              <a:rPr sz="2800" b="1" i="1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dirty="0" err="1">
                <a:latin typeface="LJQQAM+ITC Zapf Chancery Medium Italic"/>
                <a:cs typeface="LJQQAM+ITC Zapf Chancery Medium Italic"/>
              </a:rPr>
              <a:t>verschillende</a:t>
            </a:r>
            <a:r>
              <a:rPr sz="2800" b="1" i="1" spc="77" dirty="0">
                <a:latin typeface="LJQQAM+ITC Zapf Chancery Medium Italic"/>
                <a:cs typeface="LJQQAM+ITC Zapf Chancery Medium Italic"/>
              </a:rPr>
              <a:t> </a:t>
            </a:r>
            <a:r>
              <a:rPr sz="2800" b="1" i="1" spc="11" dirty="0" err="1">
                <a:latin typeface="LJQQAM+ITC Zapf Chancery Medium Italic"/>
                <a:cs typeface="LJQQAM+ITC Zapf Chancery Medium Italic"/>
              </a:rPr>
              <a:t>munten</a:t>
            </a:r>
            <a:endParaRPr sz="2800" b="1" i="1" spc="11" dirty="0">
              <a:latin typeface="LJQQAM+ITC Zapf Chancery Medium Italic"/>
              <a:cs typeface="LJQQAM+ITC Zapf Chancery Medium 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22294" y="6384151"/>
            <a:ext cx="325773" cy="1901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164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F50FA9-D619-4A9B-BD42-A06B36CAB371}" type="datetime1">
              <a:rPr lang="en-US" smtClean="0"/>
              <a:t>8/13/2025</a:t>
            </a:fld>
            <a:endParaRPr lang="en-US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3400" b="1" cap="all">
                <a:highlight>
                  <a:srgbClr val="00FF00"/>
                </a:highlight>
                <a:latin typeface="+mj-lt"/>
                <a:ea typeface="+mj-ea"/>
                <a:cs typeface="+mj-cs"/>
              </a:rPr>
              <a:t>Alle 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8/13/2025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 algn="r"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DFEA32-9FC7-7A9F-8EFD-276BF756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42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260"/>
            <a:ext cx="12190656" cy="6855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16"/>
          </a:p>
        </p:txBody>
      </p:sp>
      <p:sp>
        <p:nvSpPr>
          <p:cNvPr id="3" name="object 3"/>
          <p:cNvSpPr txBox="1"/>
          <p:nvPr/>
        </p:nvSpPr>
        <p:spPr>
          <a:xfrm>
            <a:off x="1320015" y="5513722"/>
            <a:ext cx="10258699" cy="1006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2835"/>
              </a:lnSpc>
              <a:spcBef>
                <a:spcPts val="0"/>
              </a:spcBef>
              <a:spcAft>
                <a:spcPts val="0"/>
              </a:spcAft>
            </a:pP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2011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2011" spc="57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 spc="-11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2011" spc="1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 spc="-3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2011" spc="33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 spc="15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2011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 spc="-39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412"/>
              </a:lnSpc>
              <a:spcBef>
                <a:spcPts val="0"/>
              </a:spcBef>
              <a:spcAft>
                <a:spcPts val="0"/>
              </a:spcAft>
            </a:pPr>
            <a:r>
              <a:rPr sz="2011" spc="-16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2011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2011" spc="2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2011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2011" spc="19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360"/>
              </a:lnSpc>
              <a:spcBef>
                <a:spcPts val="0"/>
              </a:spcBef>
              <a:spcAft>
                <a:spcPts val="0"/>
              </a:spcAft>
            </a:pP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2011" spc="-18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2011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2011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2011" spc="49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 spc="-16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2011" spc="13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2011" spc="-12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2011" spc="-1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011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322294" y="6384151"/>
            <a:ext cx="325773" cy="1901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1559"/>
              </a:lnSpc>
              <a:spcBef>
                <a:spcPts val="0"/>
              </a:spcBef>
              <a:spcAft>
                <a:spcPts val="0"/>
              </a:spcAft>
            </a:pPr>
            <a:r>
              <a:rPr sz="1164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F5962A-CB95-448E-8B92-D90A78C737B1}" type="datetime1">
              <a:rPr lang="en-US" smtClean="0"/>
              <a:t>8/13/2025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073CC-40D5-4B23-8DF0-9BD0A0C12F2C}" type="slidenum">
              <a:rPr lang="en-US" smtClean="0"/>
              <a:t>17</a:t>
            </a:fld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50178D2-3481-D810-6975-89500063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656" cy="4110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727990" y="0"/>
            <a:ext cx="3686312" cy="55267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7801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</a:pPr>
            <a:endParaRPr lang="en-US" sz="4763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997176" y="137735"/>
            <a:ext cx="7147140" cy="666573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8141" lvl="2" algn="just" defTabSz="967801">
              <a:lnSpc>
                <a:spcPct val="90000"/>
              </a:lnSpc>
              <a:spcBef>
                <a:spcPts val="1058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715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35"/>
              </a:spcAft>
            </a:pPr>
            <a:fld id="{80F073CC-40D5-4B23-8DF0-9BD0A0C12F2C}" type="slidenum">
              <a:rPr lang="en-US" sz="1482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35"/>
                </a:spcAft>
              </a:pPr>
              <a:t>18</a:t>
            </a:fld>
            <a:endParaRPr lang="en-US" sz="1482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8370368" y="1260"/>
            <a:ext cx="400755" cy="977284"/>
          </a:xfrm>
          <a:prstGeom prst="rect">
            <a:avLst/>
          </a:prstGeom>
          <a:noFill/>
        </p:spPr>
        <p:txBody>
          <a:bodyPr wrap="square" lIns="96783" tIns="48392" rIns="96783" bIns="48392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35"/>
              </a:spcAft>
            </a:pPr>
            <a:r>
              <a:rPr lang="nl-NL" sz="5715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361377" y="280531"/>
            <a:ext cx="6418738" cy="4132808"/>
          </a:xfrm>
          <a:prstGeom prst="rect">
            <a:avLst/>
          </a:prstGeom>
          <a:noFill/>
        </p:spPr>
        <p:txBody>
          <a:bodyPr wrap="square" lIns="96783" tIns="48392" rIns="96783" bIns="48392" anchor="t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57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Onze aan/verkoop adviezen</a:t>
            </a:r>
          </a:p>
          <a:p>
            <a:pPr algn="ctr"/>
            <a:r>
              <a:rPr lang="nl-NL" sz="2964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FFFF00"/>
                </a:highlight>
              </a:rPr>
              <a:t>DYNAMISCH BELEGGERS</a:t>
            </a:r>
          </a:p>
          <a:p>
            <a:pPr algn="ctr"/>
            <a:endParaRPr lang="nl-NL" sz="2964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  <a:p>
            <a:pPr algn="ctr"/>
            <a:endParaRPr lang="nl-NL" sz="2964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FFFF00"/>
              </a:highlight>
            </a:endParaRPr>
          </a:p>
          <a:p>
            <a:pPr algn="ctr"/>
            <a:r>
              <a:rPr lang="nl-NL" sz="2964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Aankopen :</a:t>
            </a:r>
          </a:p>
          <a:p>
            <a:pPr algn="ctr"/>
            <a:r>
              <a:rPr lang="nl-BE" sz="2964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Wereldwijd </a:t>
            </a:r>
            <a:endParaRPr lang="nl-NL" sz="2964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B931B4-C0C9-E79E-6373-360A56E4BD17}"/>
              </a:ext>
            </a:extLst>
          </p:cNvPr>
          <p:cNvSpPr txBox="1"/>
          <p:nvPr/>
        </p:nvSpPr>
        <p:spPr>
          <a:xfrm>
            <a:off x="321547" y="5760145"/>
            <a:ext cx="424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u="sng" dirty="0">
                <a:solidFill>
                  <a:srgbClr val="FF0000"/>
                </a:solidFill>
                <a:highlight>
                  <a:srgbClr val="00FFFF"/>
                </a:highlight>
              </a:rPr>
              <a:t>Voor fractionele aankopen zijn wij de enige in Europa die dit kunnen dankzij platform van IABR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50CCC36-9473-3EA9-D7DE-45553A5EFBC6}"/>
              </a:ext>
            </a:extLst>
          </p:cNvPr>
          <p:cNvSpPr/>
          <p:nvPr/>
        </p:nvSpPr>
        <p:spPr>
          <a:xfrm>
            <a:off x="805173" y="646830"/>
            <a:ext cx="360912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2025</a:t>
            </a:r>
          </a:p>
          <a:p>
            <a:pPr algn="ctr"/>
            <a:endParaRPr lang="nl-NL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Succes met </a:t>
            </a:r>
          </a:p>
          <a:p>
            <a:pPr algn="ctr"/>
            <a:r>
              <a:rPr lang="nl-NL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r>
              <a:rPr lang="nl-NL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ighlight>
                  <a:srgbClr val="00FF00"/>
                </a:highlight>
              </a:rPr>
              <a:t>BEURS TRADE </a:t>
            </a:r>
            <a:r>
              <a:rPr lang="nl-NL" sz="9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ighlight>
                  <a:srgbClr val="00FF00"/>
                </a:highlight>
              </a:rPr>
              <a:t>BUSSCHAERT</a:t>
            </a:r>
            <a:endParaRPr lang="nl-NL" sz="9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highlight>
                <a:srgbClr val="00FF00"/>
              </a:highlight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0B2564A-C4A2-01FD-00E9-B634A8768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695" y="-357124"/>
            <a:ext cx="538609" cy="71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Deze</a:t>
            </a:r>
            <a:br>
              <a:rPr kumimoji="0" lang="nl-BE" altLang="nl-B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433E6AD-A270-6DA1-76D4-EEC316F2D26C}"/>
              </a:ext>
            </a:extLst>
          </p:cNvPr>
          <p:cNvSpPr txBox="1"/>
          <p:nvPr/>
        </p:nvSpPr>
        <p:spPr>
          <a:xfrm>
            <a:off x="5574890" y="5032646"/>
            <a:ext cx="6046839" cy="97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03E9591-A6F9-0DFC-5816-0BBB81CF7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367" y="-204724"/>
            <a:ext cx="65" cy="71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nl-BE" altLang="nl-BE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ato" panose="020F0502020204030203" pitchFamily="34" charset="0"/>
              </a:rPr>
            </a:b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F952F50-4A28-FE2E-B60E-21AE977ACCD0}"/>
              </a:ext>
            </a:extLst>
          </p:cNvPr>
          <p:cNvSpPr txBox="1"/>
          <p:nvPr/>
        </p:nvSpPr>
        <p:spPr>
          <a:xfrm>
            <a:off x="5466735" y="5032646"/>
            <a:ext cx="6403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Deze aandelen zijn aandelen die gekocht worden wegens hun</a:t>
            </a:r>
          </a:p>
          <a:p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prijszettingvermogen </a:t>
            </a:r>
          </a:p>
        </p:txBody>
      </p:sp>
    </p:spTree>
    <p:extLst>
      <p:ext uri="{BB962C8B-B14F-4D97-AF65-F5344CB8AC3E}">
        <p14:creationId xmlns:p14="http://schemas.microsoft.com/office/powerpoint/2010/main" val="28946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6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8FA2D0-DDE7-9C1C-A1EE-C14520DA7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6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11AD3B3-1732-6BE5-109B-1A5329CCE68C}"/>
              </a:ext>
            </a:extLst>
          </p:cNvPr>
          <p:cNvSpPr/>
          <p:nvPr/>
        </p:nvSpPr>
        <p:spPr>
          <a:xfrm>
            <a:off x="2990328" y="1089105"/>
            <a:ext cx="2005357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Beurs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0932DF-4816-B3B8-D751-CF60F40DADD6}"/>
              </a:ext>
            </a:extLst>
          </p:cNvPr>
          <p:cNvSpPr/>
          <p:nvPr/>
        </p:nvSpPr>
        <p:spPr>
          <a:xfrm>
            <a:off x="3246760" y="4536993"/>
            <a:ext cx="2402901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Bourse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107DBAA-5EE6-D03A-3C31-B7EE69844249}"/>
              </a:ext>
            </a:extLst>
          </p:cNvPr>
          <p:cNvSpPr/>
          <p:nvPr/>
        </p:nvSpPr>
        <p:spPr>
          <a:xfrm>
            <a:off x="6242002" y="2321004"/>
            <a:ext cx="45985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38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Trade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69694E8-1CF7-CB63-A1D8-A2A96DF1E799}"/>
              </a:ext>
            </a:extLst>
          </p:cNvPr>
          <p:cNvSpPr/>
          <p:nvPr/>
        </p:nvSpPr>
        <p:spPr>
          <a:xfrm>
            <a:off x="7460220" y="4183394"/>
            <a:ext cx="21621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2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nl-NL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by </a:t>
            </a:r>
            <a:r>
              <a:rPr lang="nl-NL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highlight>
                  <a:srgbClr val="00FF00"/>
                </a:highlight>
              </a:rPr>
              <a:t>Busschaert&amp;co</a:t>
            </a:r>
            <a:endParaRPr lang="nl-NL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00FF00"/>
              </a:highlight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3926419-98DF-3E94-5EE0-2A2C9C3968A3}"/>
              </a:ext>
            </a:extLst>
          </p:cNvPr>
          <p:cNvSpPr/>
          <p:nvPr/>
        </p:nvSpPr>
        <p:spPr>
          <a:xfrm>
            <a:off x="6047625" y="164584"/>
            <a:ext cx="614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BEURS .</a:t>
            </a:r>
            <a:r>
              <a:rPr lang="nl-B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TRADE. </a:t>
            </a:r>
            <a:r>
              <a:rPr lang="nl-BE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r>
              <a:rPr lang="nl-BE" sz="1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usschaert</a:t>
            </a:r>
            <a:endParaRPr lang="nl-N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4722DFE-3357-82B5-9B83-B6B3B045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029" y="2738436"/>
            <a:ext cx="3347973" cy="138112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C097785-BDAA-2400-7A66-1A68FDFD435F}"/>
              </a:ext>
            </a:extLst>
          </p:cNvPr>
          <p:cNvSpPr/>
          <p:nvPr/>
        </p:nvSpPr>
        <p:spPr>
          <a:xfrm>
            <a:off x="3005960" y="5842337"/>
            <a:ext cx="5931047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6000" b="1" cap="none" spc="0" dirty="0">
                <a:ln/>
                <a:solidFill>
                  <a:srgbClr val="FFFF00"/>
                </a:solidFill>
                <a:effectLst/>
              </a:rPr>
              <a:t>U</a:t>
            </a:r>
            <a:r>
              <a:rPr lang="nl-NL" sz="4800" b="1" cap="none" spc="0" dirty="0">
                <a:ln/>
                <a:solidFill>
                  <a:srgbClr val="FFFF00"/>
                </a:solidFill>
                <a:effectLst/>
              </a:rPr>
              <a:t>w Europese Broker</a:t>
            </a:r>
            <a:endParaRPr lang="nl-NL" sz="6000" b="1" cap="none" spc="0" dirty="0">
              <a:ln/>
              <a:solidFill>
                <a:srgbClr val="FFFF00"/>
              </a:solidFill>
              <a:effectLst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40D6BA6-70FB-F55D-7903-EBA1D872E35C}"/>
              </a:ext>
            </a:extLst>
          </p:cNvPr>
          <p:cNvSpPr txBox="1"/>
          <p:nvPr/>
        </p:nvSpPr>
        <p:spPr>
          <a:xfrm>
            <a:off x="9622350" y="989249"/>
            <a:ext cx="6108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1" cap="none" spc="0" dirty="0">
                <a:ln/>
                <a:solidFill>
                  <a:srgbClr val="FFFF00"/>
                </a:solidFill>
                <a:effectLst/>
              </a:rPr>
              <a:t>beursagent mexem </a:t>
            </a:r>
            <a:r>
              <a:rPr lang="nl-NL" sz="1400" b="1" cap="none" spc="0" dirty="0" err="1">
                <a:ln/>
                <a:solidFill>
                  <a:srgbClr val="FFFF00"/>
                </a:solidFill>
                <a:effectLst/>
              </a:rPr>
              <a:t>ltd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76641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EBEE9E-486A-A4EE-0B41-DFDEF5D8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8" y="0"/>
            <a:ext cx="11897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07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942D7-5F53-88A3-FB01-A5B927F5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0EDD18-E985-9BBA-AFB8-A9A9B18C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66C5BCB-183D-C829-E78E-0382901B7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2" y="0"/>
            <a:ext cx="11997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83C1521-5A43-0F77-48DA-4D618B15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7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00484-5B87-5324-7693-9C2DF8E4A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6A8BF0D-2183-F25C-FAE4-26DB7167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4335"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58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50E92F-B692-EACB-62DD-26392E997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94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77DE-8EDC-CD0F-928F-8B19AC0B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6" r="1" b="1"/>
          <a:stretch>
            <a:fillRect/>
          </a:stretch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06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3D8580C-0E65-9D18-25CE-C3FE0648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91F736-B6DF-5BDE-5B52-04B4E55C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14" r="1" b="1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B17E23-4794-DD93-6B10-DEC4A6893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DB1F866-4858-6DA9-20E2-E6A0CB68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92" b="-1"/>
          <a:stretch>
            <a:fillRect/>
          </a:stretch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4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EDE8B94-69C3-96A9-0F51-E0FC3A5067A9}"/>
              </a:ext>
            </a:extLst>
          </p:cNvPr>
          <p:cNvSpPr/>
          <p:nvPr/>
        </p:nvSpPr>
        <p:spPr>
          <a:xfrm>
            <a:off x="264142" y="177001"/>
            <a:ext cx="11663706" cy="830997"/>
          </a:xfrm>
          <a:prstGeom prst="rect">
            <a:avLst/>
          </a:prstGeom>
          <a:scene3d>
            <a:camera prst="obliqueBottomRight"/>
            <a:lightRig rig="threePt" dir="t"/>
          </a:scene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nl-NL" sz="4800" b="1" cap="none" spc="0">
                <a:ln/>
                <a:solidFill>
                  <a:schemeClr val="accent4"/>
                </a:solidFill>
                <a:effectLst/>
              </a:rPr>
              <a:t>De VOORDELEN van een Europese broker</a:t>
            </a:r>
            <a:endParaRPr lang="nl-NL" sz="4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40" name="Tekstvak 8">
            <a:extLst>
              <a:ext uri="{FF2B5EF4-FFF2-40B4-BE49-F238E27FC236}">
                <a16:creationId xmlns:a16="http://schemas.microsoft.com/office/drawing/2014/main" id="{FD9BD3E6-A2D3-4F9B-FF21-CF74841EA8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984665"/>
              </p:ext>
            </p:extLst>
          </p:nvPr>
        </p:nvGraphicFramePr>
        <p:xfrm>
          <a:off x="0" y="1095375"/>
          <a:ext cx="12087225" cy="5777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8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6B81EA-6397-73A5-5498-E12081442C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5" r="267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5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C22F3BD-499A-C47A-1F14-E108D518E7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6" r="-1" b="-1"/>
          <a:stretch>
            <a:fillRect/>
          </a:stretch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25A135-9A7F-D694-BD4B-3302C6A2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DA1A5E3-8EF9-191E-897A-7C19DF160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64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811CAD-4D6D-55E5-5DC5-B4B4ACCFF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98" y="643467"/>
            <a:ext cx="10817603" cy="55710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FE8E46-668B-043C-F96D-5764E128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" y="0"/>
            <a:ext cx="12057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AF5C9C7-37E5-DCE1-0790-1595811D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9439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47" name="Straight Connector 42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1DA36197-CA68-7ECD-09BA-A6E806EF0FE4}"/>
              </a:ext>
            </a:extLst>
          </p:cNvPr>
          <p:cNvSpPr txBox="1"/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2000" b="1" cap="all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</a:t>
            </a:r>
            <a:r>
              <a:rPr lang="en-US" sz="20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goud</a:t>
            </a:r>
            <a:r>
              <a:rPr lang="en-US" sz="2000" b="1" cap="all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 in 2000 = 10000€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20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vandaag</a:t>
            </a:r>
            <a:endParaRPr lang="en-US" sz="2000" b="1" cap="all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2000" b="1" cap="all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2025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3200" cap="all" dirty="0">
                <a:ln w="22225">
                  <a:solidFill>
                    <a:schemeClr val="accent2"/>
                  </a:solidFill>
                  <a:prstDash val="solid"/>
                </a:ln>
                <a:highlight>
                  <a:srgbClr val="FFFF00"/>
                </a:highlight>
              </a:rPr>
              <a:t>92000-95000</a:t>
            </a:r>
            <a:endParaRPr lang="en-US" sz="3200" cap="all" spc="0" dirty="0">
              <a:ln w="22225">
                <a:solidFill>
                  <a:schemeClr val="accent2"/>
                </a:solidFill>
                <a:prstDash val="solid"/>
              </a:ln>
              <a:effectLst/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8/13/2025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35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endParaRPr lang="en-US" sz="4000" b="1" cap="all" spc="0" dirty="0">
              <a:ln w="22225">
                <a:solidFill>
                  <a:schemeClr val="accent2"/>
                </a:solidFill>
                <a:prstDash val="solid"/>
              </a:ln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426" y="1254763"/>
            <a:ext cx="3444948" cy="3889993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 defTabSz="914400"/>
            <a:r>
              <a:rPr lang="en-US" sz="5400" b="1" u="sng" cap="all" dirty="0">
                <a:solidFill>
                  <a:srgbClr val="595959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Goud is geld</a:t>
            </a:r>
          </a:p>
        </p:txBody>
      </p:sp>
      <p:pic>
        <p:nvPicPr>
          <p:cNvPr id="8" name="Afbeelding 7" descr="Afbeelding met tekst, schermopname, ontwerp&#10;&#10;Door AI gegenereerde inhoud is mogelijk onjuist.">
            <a:extLst>
              <a:ext uri="{FF2B5EF4-FFF2-40B4-BE49-F238E27FC236}">
                <a16:creationId xmlns:a16="http://schemas.microsoft.com/office/drawing/2014/main" id="{AFFD8646-C39D-C7E4-3E4C-2550CB306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125"/>
          <a:stretch>
            <a:fillRect/>
          </a:stretch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774191" y="3246438"/>
            <a:ext cx="416147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  <a:defRPr/>
            </a:pPr>
            <a:fld id="{79EC0A4B-AE81-4AD7-86EA-9F753B2B1EB0}" type="datetime1">
              <a:rPr lang="en-US" sz="7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 algn="ctr" defTabSz="914400">
                <a:spcAft>
                  <a:spcPts val="600"/>
                </a:spcAft>
                <a:defRPr/>
              </a:pPr>
              <a:t>8/13/2025</a:t>
            </a:fld>
            <a:endParaRPr lang="en-US" sz="7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057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  <a:defRPr/>
            </a:pPr>
            <a:fld id="{80F073CC-40D5-4B23-8DF0-9BD0A0C12F2C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36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1">
            <a:extLst>
              <a:ext uri="{FF2B5EF4-FFF2-40B4-BE49-F238E27FC236}">
                <a16:creationId xmlns:a16="http://schemas.microsoft.com/office/drawing/2014/main" id="{675FFAD0-2409-47F2-980A-2CF4FFC69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!!Rectangle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22" descr="Afbeelding met blauw, Kleurrijkheid, water, lijn&#10;&#10;Door AI gegenereerde inhoud is mogelijk onjuist.">
            <a:extLst>
              <a:ext uri="{FF2B5EF4-FFF2-40B4-BE49-F238E27FC236}">
                <a16:creationId xmlns:a16="http://schemas.microsoft.com/office/drawing/2014/main" id="{FE3310DD-7BEE-0A6B-1F62-56D6B57343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14144" b="1587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9F9DD5-7222-AF74-384A-183D03D9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>
                <a:solidFill>
                  <a:srgbClr val="FFFFFF"/>
                </a:solidFill>
                <a:highlight>
                  <a:srgbClr val="0000FF"/>
                </a:highlight>
              </a:rPr>
              <a:t>Waarom fysisch goud kopen,,bescherm je koopkracht!!!!!!!!!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ijdelijke aanduiding voor tekst 2">
            <a:extLst>
              <a:ext uri="{FF2B5EF4-FFF2-40B4-BE49-F238E27FC236}">
                <a16:creationId xmlns:a16="http://schemas.microsoft.com/office/drawing/2014/main" id="{F20BCA7F-AD79-8C45-4C02-8A0F8F7F2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52687"/>
              </p:ext>
            </p:extLst>
          </p:nvPr>
        </p:nvGraphicFramePr>
        <p:xfrm>
          <a:off x="841248" y="3337269"/>
          <a:ext cx="10509504" cy="290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53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9D9A2D-5A6E-FCD4-DC61-DBD44B02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Hoogste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kwaliteit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met de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modernste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tools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ook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 met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persoonlijke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adviseur</a:t>
            </a:r>
            <a:r>
              <a:rPr lang="en-US" sz="3800" kern="1200" dirty="0">
                <a:solidFill>
                  <a:schemeClr val="bg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!!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7478D6-2119-F93B-C941-5D43C1665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 err="1"/>
              <a:t>Oei</a:t>
            </a:r>
            <a:r>
              <a:rPr lang="en-US" sz="1900" dirty="0"/>
              <a:t> ;ja we </a:t>
            </a:r>
            <a:r>
              <a:rPr lang="en-US" sz="1900" dirty="0" err="1"/>
              <a:t>zijn</a:t>
            </a:r>
            <a:r>
              <a:rPr lang="en-US" sz="1900" dirty="0"/>
              <a:t> de GOEDKOOPSTE BROKER in </a:t>
            </a:r>
            <a:r>
              <a:rPr lang="en-US" sz="1900" dirty="0" err="1"/>
              <a:t>europa</a:t>
            </a:r>
            <a:endParaRPr lang="en-US" sz="1900" dirty="0"/>
          </a:p>
          <a:p>
            <a:r>
              <a:rPr lang="en-US" sz="1900" dirty="0"/>
              <a:t>Ja </a:t>
            </a:r>
            <a:r>
              <a:rPr lang="en-US" sz="1900" dirty="0" err="1"/>
              <a:t>ons</a:t>
            </a:r>
            <a:r>
              <a:rPr lang="en-US" sz="1900" dirty="0"/>
              <a:t> platform is het </a:t>
            </a:r>
            <a:r>
              <a:rPr lang="en-US" sz="1900" dirty="0" err="1"/>
              <a:t>meest</a:t>
            </a:r>
            <a:r>
              <a:rPr lang="en-US" sz="1900" dirty="0"/>
              <a:t> </a:t>
            </a:r>
            <a:r>
              <a:rPr lang="en-US" sz="1900" dirty="0" err="1"/>
              <a:t>professioneel</a:t>
            </a:r>
            <a:r>
              <a:rPr lang="en-US" sz="1900" dirty="0"/>
              <a:t>,,plus </a:t>
            </a:r>
            <a:r>
              <a:rPr lang="en-US" sz="1900" dirty="0" err="1"/>
              <a:t>ook</a:t>
            </a:r>
            <a:r>
              <a:rPr lang="en-US" sz="1900" dirty="0"/>
              <a:t> </a:t>
            </a:r>
            <a:r>
              <a:rPr lang="en-US" sz="1900" dirty="0" err="1"/>
              <a:t>een</a:t>
            </a:r>
            <a:r>
              <a:rPr lang="en-US" sz="1900" dirty="0"/>
              <a:t> basic  </a:t>
            </a:r>
            <a:r>
              <a:rPr lang="en-US" sz="1900" dirty="0" err="1"/>
              <a:t>dus</a:t>
            </a:r>
            <a:r>
              <a:rPr lang="en-US" sz="1900" dirty="0"/>
              <a:t> </a:t>
            </a:r>
            <a:r>
              <a:rPr lang="en-US" sz="1900" dirty="0" err="1"/>
              <a:t>beiden</a:t>
            </a:r>
            <a:r>
              <a:rPr lang="en-US" sz="1900" dirty="0"/>
              <a:t> toppers</a:t>
            </a:r>
          </a:p>
          <a:p>
            <a:r>
              <a:rPr lang="en-US" sz="1900" dirty="0"/>
              <a:t>Och ja </a:t>
            </a:r>
            <a:r>
              <a:rPr lang="en-US" sz="1900" dirty="0" err="1"/>
              <a:t>onze</a:t>
            </a:r>
            <a:r>
              <a:rPr lang="en-US" sz="1900" dirty="0"/>
              <a:t> </a:t>
            </a:r>
            <a:r>
              <a:rPr lang="en-US" sz="1900" dirty="0" err="1"/>
              <a:t>klanten</a:t>
            </a:r>
            <a:r>
              <a:rPr lang="en-US" sz="1900" dirty="0"/>
              <a:t>  </a:t>
            </a:r>
            <a:r>
              <a:rPr lang="en-US" sz="1900" dirty="0" err="1"/>
              <a:t>behoren</a:t>
            </a:r>
            <a:r>
              <a:rPr lang="en-US" sz="1900" dirty="0"/>
              <a:t> tot de top </a:t>
            </a:r>
            <a:r>
              <a:rPr lang="en-US" sz="1900" dirty="0" err="1"/>
              <a:t>beleggers</a:t>
            </a:r>
            <a:endParaRPr lang="en-US" sz="1900" dirty="0"/>
          </a:p>
          <a:p>
            <a:r>
              <a:rPr lang="en-US" sz="1900" dirty="0"/>
              <a:t>En ja </a:t>
            </a:r>
            <a:r>
              <a:rPr lang="en-US" sz="1900" dirty="0" err="1"/>
              <a:t>onze</a:t>
            </a:r>
            <a:r>
              <a:rPr lang="en-US" sz="1900" dirty="0"/>
              <a:t> </a:t>
            </a:r>
            <a:r>
              <a:rPr lang="en-US" sz="1900" dirty="0" err="1"/>
              <a:t>klanten</a:t>
            </a:r>
            <a:r>
              <a:rPr lang="en-US" sz="1900" dirty="0"/>
              <a:t>  </a:t>
            </a:r>
            <a:r>
              <a:rPr lang="en-US" sz="1900" dirty="0" err="1"/>
              <a:t>zijn</a:t>
            </a:r>
            <a:r>
              <a:rPr lang="en-US" sz="1900" dirty="0"/>
              <a:t> </a:t>
            </a:r>
            <a:r>
              <a:rPr lang="en-US" sz="1900" dirty="0" err="1"/>
              <a:t>geen</a:t>
            </a:r>
            <a:r>
              <a:rPr lang="en-US" sz="1900" dirty="0"/>
              <a:t> </a:t>
            </a:r>
            <a:r>
              <a:rPr lang="en-US" sz="1900" dirty="0" err="1"/>
              <a:t>hangmat</a:t>
            </a:r>
            <a:r>
              <a:rPr lang="en-US" sz="1900" dirty="0"/>
              <a:t> </a:t>
            </a:r>
            <a:r>
              <a:rPr lang="en-US" sz="1900" dirty="0" err="1"/>
              <a:t>beleggers</a:t>
            </a:r>
            <a:endParaRPr lang="en-US" sz="1900" dirty="0"/>
          </a:p>
          <a:p>
            <a:r>
              <a:rPr lang="en-US" sz="1900" dirty="0" err="1"/>
              <a:t>Onze</a:t>
            </a:r>
            <a:r>
              <a:rPr lang="en-US" sz="1900" dirty="0"/>
              <a:t> </a:t>
            </a:r>
            <a:r>
              <a:rPr lang="en-US" sz="1900" dirty="0" err="1"/>
              <a:t>klanten</a:t>
            </a:r>
            <a:r>
              <a:rPr lang="en-US" sz="1900" dirty="0"/>
              <a:t> </a:t>
            </a:r>
            <a:r>
              <a:rPr lang="en-US" sz="1900" dirty="0" err="1"/>
              <a:t>volgen</a:t>
            </a:r>
            <a:r>
              <a:rPr lang="en-US" sz="1900" dirty="0"/>
              <a:t> </a:t>
            </a:r>
            <a:r>
              <a:rPr lang="en-US" sz="1900" dirty="0" err="1"/>
              <a:t>hun</a:t>
            </a:r>
            <a:r>
              <a:rPr lang="en-US" sz="1900" dirty="0"/>
              <a:t> </a:t>
            </a:r>
            <a:r>
              <a:rPr lang="en-US" sz="1900" dirty="0" err="1"/>
              <a:t>portefeuille</a:t>
            </a:r>
            <a:r>
              <a:rPr lang="en-US" sz="1900" dirty="0"/>
              <a:t> steeds </a:t>
            </a:r>
            <a:r>
              <a:rPr lang="en-US" sz="1900" dirty="0" err="1"/>
              <a:t>scherp</a:t>
            </a:r>
            <a:r>
              <a:rPr lang="en-US" sz="1900" dirty="0"/>
              <a:t> op</a:t>
            </a:r>
          </a:p>
          <a:p>
            <a:r>
              <a:rPr lang="en-US" sz="1900" dirty="0"/>
              <a:t>Ze </a:t>
            </a:r>
            <a:r>
              <a:rPr lang="en-US" sz="1900" dirty="0" err="1"/>
              <a:t>lezen</a:t>
            </a:r>
            <a:r>
              <a:rPr lang="en-US" sz="1900" dirty="0"/>
              <a:t> </a:t>
            </a:r>
            <a:r>
              <a:rPr lang="en-US" sz="1900" dirty="0" err="1"/>
              <a:t>onze</a:t>
            </a:r>
            <a:r>
              <a:rPr lang="en-US" sz="1900" dirty="0"/>
              <a:t> </a:t>
            </a:r>
            <a:r>
              <a:rPr lang="en-US" sz="1900" dirty="0" err="1"/>
              <a:t>weekberichten</a:t>
            </a:r>
            <a:r>
              <a:rPr lang="en-US" sz="1900" dirty="0"/>
              <a:t> 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reageren</a:t>
            </a:r>
            <a:endParaRPr lang="en-US" sz="1900" dirty="0"/>
          </a:p>
          <a:p>
            <a:r>
              <a:rPr lang="en-US" sz="1900" dirty="0"/>
              <a:t>Ja </a:t>
            </a:r>
            <a:r>
              <a:rPr lang="en-US" sz="1900" dirty="0" err="1"/>
              <a:t>niet</a:t>
            </a:r>
            <a:r>
              <a:rPr lang="en-US" sz="1900" dirty="0"/>
              <a:t> </a:t>
            </a:r>
            <a:r>
              <a:rPr lang="en-US" sz="1900" dirty="0" err="1"/>
              <a:t>iedereen</a:t>
            </a:r>
            <a:r>
              <a:rPr lang="en-US" sz="1900" dirty="0"/>
              <a:t> is </a:t>
            </a:r>
            <a:r>
              <a:rPr lang="en-US" sz="1900" dirty="0" err="1"/>
              <a:t>onmiddellijk</a:t>
            </a:r>
            <a:r>
              <a:rPr lang="en-US" sz="1900" dirty="0"/>
              <a:t> </a:t>
            </a:r>
            <a:r>
              <a:rPr lang="en-US" sz="1900" dirty="0" err="1"/>
              <a:t>weg</a:t>
            </a:r>
            <a:r>
              <a:rPr lang="en-US" sz="1900" dirty="0"/>
              <a:t> met </a:t>
            </a:r>
            <a:r>
              <a:rPr lang="en-US" sz="1900" dirty="0" err="1"/>
              <a:t>beleggen</a:t>
            </a:r>
            <a:r>
              <a:rPr lang="en-US" sz="1900" dirty="0"/>
              <a:t> </a:t>
            </a:r>
            <a:r>
              <a:rPr lang="en-US" sz="1900" dirty="0" err="1"/>
              <a:t>daarom</a:t>
            </a:r>
            <a:r>
              <a:rPr lang="en-US" sz="1900" dirty="0"/>
              <a:t> </a:t>
            </a:r>
            <a:r>
              <a:rPr lang="en-US" sz="1900" dirty="0" err="1"/>
              <a:t>dat</a:t>
            </a:r>
            <a:r>
              <a:rPr lang="en-US" sz="1900" dirty="0"/>
              <a:t> </a:t>
            </a:r>
            <a:r>
              <a:rPr lang="en-US" sz="1900" dirty="0" err="1"/>
              <a:t>ons</a:t>
            </a:r>
            <a:r>
              <a:rPr lang="en-US" sz="1900" dirty="0"/>
              <a:t> </a:t>
            </a:r>
            <a:r>
              <a:rPr lang="en-US" sz="1900" dirty="0" err="1"/>
              <a:t>kantoor</a:t>
            </a:r>
            <a:r>
              <a:rPr lang="en-US" sz="1900" dirty="0"/>
              <a:t> </a:t>
            </a:r>
            <a:r>
              <a:rPr lang="en-US" sz="1900" dirty="0" err="1"/>
              <a:t>hun</a:t>
            </a:r>
            <a:r>
              <a:rPr lang="en-US" sz="1900" dirty="0"/>
              <a:t> </a:t>
            </a:r>
            <a:r>
              <a:rPr lang="en-US" sz="1900" dirty="0" err="1"/>
              <a:t>dagelijks</a:t>
            </a:r>
            <a:r>
              <a:rPr lang="en-US" sz="1900" dirty="0"/>
              <a:t> </a:t>
            </a:r>
            <a:r>
              <a:rPr lang="en-US" sz="1900" dirty="0" err="1"/>
              <a:t>daarin</a:t>
            </a:r>
            <a:r>
              <a:rPr lang="en-US" sz="1900" dirty="0"/>
              <a:t> </a:t>
            </a:r>
            <a:r>
              <a:rPr lang="en-US" sz="1900" dirty="0" err="1"/>
              <a:t>helpt</a:t>
            </a:r>
            <a:r>
              <a:rPr lang="en-US" sz="1900" dirty="0"/>
              <a:t> ,,</a:t>
            </a:r>
            <a:r>
              <a:rPr lang="en-US" sz="1900" dirty="0" err="1"/>
              <a:t>dus</a:t>
            </a:r>
            <a:r>
              <a:rPr lang="en-US" sz="1900" dirty="0"/>
              <a:t> de </a:t>
            </a:r>
            <a:r>
              <a:rPr lang="en-US" sz="1900" dirty="0" err="1"/>
              <a:t>meest</a:t>
            </a:r>
            <a:r>
              <a:rPr lang="en-US" sz="1900" dirty="0"/>
              <a:t> </a:t>
            </a:r>
            <a:r>
              <a:rPr lang="en-US" sz="1900" dirty="0" err="1"/>
              <a:t>moderne</a:t>
            </a:r>
            <a:r>
              <a:rPr lang="en-US" sz="1900" dirty="0"/>
              <a:t> tools met de </a:t>
            </a:r>
            <a:r>
              <a:rPr lang="en-US" sz="1900" dirty="0" err="1"/>
              <a:t>aanpak</a:t>
            </a:r>
            <a:r>
              <a:rPr lang="en-US" sz="1900" dirty="0"/>
              <a:t> van </a:t>
            </a:r>
            <a:r>
              <a:rPr lang="en-US" sz="1900" dirty="0" err="1"/>
              <a:t>vroeger</a:t>
            </a:r>
            <a:r>
              <a:rPr lang="en-US" sz="1900" dirty="0"/>
              <a:t> ,,,</a:t>
            </a:r>
            <a:r>
              <a:rPr lang="en-US" sz="1900" dirty="0" err="1"/>
              <a:t>een</a:t>
            </a:r>
            <a:r>
              <a:rPr lang="en-US" sz="1900" dirty="0"/>
              <a:t> </a:t>
            </a:r>
            <a:r>
              <a:rPr lang="en-US" sz="1900" dirty="0" err="1"/>
              <a:t>assistent</a:t>
            </a:r>
            <a:r>
              <a:rPr lang="en-US" sz="1900" dirty="0"/>
              <a:t> die </a:t>
            </a:r>
            <a:r>
              <a:rPr lang="en-US" sz="1900" dirty="0" err="1"/>
              <a:t>geen</a:t>
            </a:r>
            <a:r>
              <a:rPr lang="en-US" sz="1900" dirty="0"/>
              <a:t> computer is maar </a:t>
            </a:r>
            <a:r>
              <a:rPr lang="en-US" sz="1900" dirty="0" err="1"/>
              <a:t>een</a:t>
            </a:r>
            <a:r>
              <a:rPr lang="en-US" sz="1900" dirty="0"/>
              <a:t> MENS</a:t>
            </a:r>
          </a:p>
          <a:p>
            <a:r>
              <a:rPr lang="en-US" sz="1900" dirty="0"/>
              <a:t>Dus de </a:t>
            </a:r>
            <a:r>
              <a:rPr lang="en-US" sz="1900" dirty="0" err="1"/>
              <a:t>beste</a:t>
            </a:r>
            <a:r>
              <a:rPr lang="en-US" sz="1900" dirty="0"/>
              <a:t> </a:t>
            </a:r>
            <a:r>
              <a:rPr lang="en-US" sz="1900" dirty="0" err="1"/>
              <a:t>combinatie</a:t>
            </a:r>
            <a:r>
              <a:rPr lang="en-US" sz="1900" dirty="0"/>
              <a:t>  </a:t>
            </a:r>
            <a:r>
              <a:rPr lang="en-US" sz="1900" dirty="0" err="1"/>
              <a:t>modernste</a:t>
            </a:r>
            <a:r>
              <a:rPr lang="en-US" sz="1900" dirty="0"/>
              <a:t> tools met </a:t>
            </a:r>
            <a:r>
              <a:rPr lang="en-US" sz="1900" dirty="0" err="1"/>
              <a:t>uw</a:t>
            </a:r>
            <a:r>
              <a:rPr lang="en-US" sz="1900" dirty="0"/>
              <a:t> </a:t>
            </a:r>
            <a:r>
              <a:rPr lang="en-US" sz="1900" dirty="0" err="1"/>
              <a:t>persoonlijke</a:t>
            </a:r>
            <a:r>
              <a:rPr lang="en-US" sz="1900" dirty="0"/>
              <a:t> </a:t>
            </a:r>
            <a:r>
              <a:rPr lang="en-US" sz="1900" dirty="0" err="1"/>
              <a:t>assistent</a:t>
            </a:r>
            <a:r>
              <a:rPr lang="en-US" sz="1900" dirty="0"/>
              <a:t> </a:t>
            </a:r>
            <a:r>
              <a:rPr lang="en-US" sz="1900" dirty="0" err="1"/>
              <a:t>beheerder</a:t>
            </a:r>
            <a:r>
              <a:rPr lang="en-US" sz="1900" dirty="0"/>
              <a:t>/</a:t>
            </a:r>
            <a:r>
              <a:rPr lang="en-US" sz="1900" dirty="0" err="1"/>
              <a:t>adviseur</a:t>
            </a:r>
            <a:endParaRPr lang="en-US" sz="1900" dirty="0"/>
          </a:p>
          <a:p>
            <a:r>
              <a:rPr lang="en-US" sz="1900" dirty="0"/>
              <a:t>En ja </a:t>
            </a:r>
            <a:r>
              <a:rPr lang="en-US" sz="1900" dirty="0" err="1"/>
              <a:t>wij</a:t>
            </a:r>
            <a:r>
              <a:rPr lang="en-US" sz="1900" dirty="0"/>
              <a:t> </a:t>
            </a:r>
            <a:r>
              <a:rPr lang="en-US" sz="1900" dirty="0" err="1"/>
              <a:t>zijn</a:t>
            </a:r>
            <a:r>
              <a:rPr lang="en-US" sz="1900" dirty="0"/>
              <a:t> </a:t>
            </a:r>
            <a:r>
              <a:rPr lang="en-US" sz="1900" dirty="0" err="1"/>
              <a:t>tussen</a:t>
            </a:r>
            <a:r>
              <a:rPr lang="en-US" sz="1900" dirty="0"/>
              <a:t> 50% à 90% </a:t>
            </a:r>
            <a:r>
              <a:rPr lang="en-US" sz="1900" dirty="0" err="1"/>
              <a:t>goedkoper</a:t>
            </a:r>
            <a:r>
              <a:rPr lang="en-US" sz="1900" dirty="0"/>
              <a:t> dan </a:t>
            </a:r>
            <a:r>
              <a:rPr lang="en-US" sz="1900" dirty="0" err="1"/>
              <a:t>onze</a:t>
            </a:r>
            <a:r>
              <a:rPr lang="en-US" sz="1900" dirty="0"/>
              <a:t> </a:t>
            </a:r>
            <a:r>
              <a:rPr lang="en-US" sz="1900" dirty="0" err="1"/>
              <a:t>collegas</a:t>
            </a:r>
            <a:r>
              <a:rPr lang="en-US" sz="1900" dirty="0"/>
              <a:t>,,</a:t>
            </a:r>
            <a:r>
              <a:rPr lang="en-US" sz="1900" dirty="0" err="1"/>
              <a:t>omdat</a:t>
            </a:r>
            <a:r>
              <a:rPr lang="en-US" sz="1900" dirty="0"/>
              <a:t> </a:t>
            </a:r>
            <a:r>
              <a:rPr lang="en-US" sz="1900" dirty="0" err="1"/>
              <a:t>wij</a:t>
            </a:r>
            <a:r>
              <a:rPr lang="en-US" sz="1900" dirty="0"/>
              <a:t> </a:t>
            </a:r>
            <a:r>
              <a:rPr lang="en-US" sz="1900" dirty="0" err="1"/>
              <a:t>een</a:t>
            </a:r>
            <a:r>
              <a:rPr lang="en-US" sz="1900" dirty="0"/>
              <a:t> </a:t>
            </a:r>
            <a:r>
              <a:rPr lang="en-US" sz="1900" dirty="0" err="1"/>
              <a:t>wereldspeler</a:t>
            </a:r>
            <a:r>
              <a:rPr lang="en-US" sz="1900" dirty="0"/>
              <a:t> </a:t>
            </a:r>
            <a:r>
              <a:rPr lang="en-US" sz="1900" dirty="0" err="1"/>
              <a:t>zijn</a:t>
            </a:r>
            <a:r>
              <a:rPr lang="en-US" sz="1900" dirty="0"/>
              <a:t> die </a:t>
            </a:r>
            <a:r>
              <a:rPr lang="en-US" sz="1900" dirty="0" err="1"/>
              <a:t>aanwezig</a:t>
            </a:r>
            <a:r>
              <a:rPr lang="en-US" sz="1900" dirty="0"/>
              <a:t> is in 100 </a:t>
            </a:r>
            <a:r>
              <a:rPr lang="en-US" sz="1900" dirty="0" err="1"/>
              <a:t>landen</a:t>
            </a:r>
            <a:r>
              <a:rPr lang="en-US" sz="1900" dirty="0"/>
              <a:t> !!</a:t>
            </a:r>
          </a:p>
          <a:p>
            <a:endParaRPr lang="en-US" sz="19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CDA59C8-16E3-696D-AA42-1D81C04B8FE1}"/>
              </a:ext>
            </a:extLst>
          </p:cNvPr>
          <p:cNvSpPr txBox="1"/>
          <p:nvPr/>
        </p:nvSpPr>
        <p:spPr>
          <a:xfrm>
            <a:off x="884255" y="5918479"/>
            <a:ext cx="10630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3200" b="1" dirty="0">
                <a:solidFill>
                  <a:srgbClr val="FF0000"/>
                </a:solidFill>
              </a:rPr>
              <a:t>Dat zijn de voordelen van </a:t>
            </a:r>
            <a:r>
              <a:rPr lang="nl-BE" sz="4400" b="1" dirty="0">
                <a:solidFill>
                  <a:schemeClr val="accent4">
                    <a:lumMod val="50000"/>
                  </a:schemeClr>
                </a:solidFill>
                <a:highlight>
                  <a:srgbClr val="FFFF00"/>
                </a:highlight>
              </a:rPr>
              <a:t>Beurs TRADE </a:t>
            </a:r>
            <a:r>
              <a:rPr lang="nl-BE" b="1" dirty="0">
                <a:solidFill>
                  <a:srgbClr val="FF0000"/>
                </a:solidFill>
                <a:highlight>
                  <a:srgbClr val="FFFF00"/>
                </a:highlight>
              </a:rPr>
              <a:t>busschaert</a:t>
            </a:r>
            <a:endParaRPr lang="nl-BE" sz="3200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504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1" y="1271"/>
            <a:ext cx="6095979" cy="685546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35"/>
              </a:spcAft>
            </a:pPr>
            <a:fld id="{79EC0A4B-AE81-4AD7-86EA-9F753B2B1EB0}" type="datetime1">
              <a:rPr lang="en-US" sz="1270" smtClean="0">
                <a:solidFill>
                  <a:srgbClr val="FFFFFF"/>
                </a:solidFill>
              </a:rPr>
              <a:pPr>
                <a:spcAft>
                  <a:spcPts val="635"/>
                </a:spcAft>
              </a:pPr>
              <a:t>8/13/2025</a:t>
            </a:fld>
            <a:endParaRPr lang="en-US" sz="127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35"/>
              </a:spcAft>
            </a:pPr>
            <a:fld id="{80F073CC-40D5-4B23-8DF0-9BD0A0C12F2C}" type="slidenum">
              <a:rPr lang="en-US" sz="1164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35"/>
                </a:spcAft>
              </a:pPr>
              <a:t>39</a:t>
            </a:fld>
            <a:endParaRPr lang="en-US" sz="1164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6065396" y="1260"/>
            <a:ext cx="6096000" cy="685546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B6A7E64-A3C3-EF29-6F43-A71584EFCF7C}"/>
              </a:ext>
            </a:extLst>
          </p:cNvPr>
          <p:cNvSpPr txBox="1"/>
          <p:nvPr/>
        </p:nvSpPr>
        <p:spPr>
          <a:xfrm>
            <a:off x="7085264" y="2950410"/>
            <a:ext cx="830875" cy="39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2016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1DD4F05-9B74-BCD7-1F49-2A1FC4863DC9}"/>
              </a:ext>
            </a:extLst>
          </p:cNvPr>
          <p:cNvSpPr/>
          <p:nvPr/>
        </p:nvSpPr>
        <p:spPr>
          <a:xfrm>
            <a:off x="327900" y="813875"/>
            <a:ext cx="2329074" cy="28304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16" dirty="0"/>
              <a:t> Manon busschaert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0D026326-C4A7-2794-3732-9BAD27C28B43}"/>
              </a:ext>
            </a:extLst>
          </p:cNvPr>
          <p:cNvSpPr/>
          <p:nvPr/>
        </p:nvSpPr>
        <p:spPr>
          <a:xfrm>
            <a:off x="6993959" y="2950400"/>
            <a:ext cx="1818564" cy="11870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164" dirty="0"/>
              <a:t>Manon busschaert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6D6EC5E-B421-8F60-DBF9-C39C541AEF50}"/>
              </a:ext>
            </a:extLst>
          </p:cNvPr>
          <p:cNvSpPr txBox="1"/>
          <p:nvPr/>
        </p:nvSpPr>
        <p:spPr>
          <a:xfrm>
            <a:off x="6392174" y="136525"/>
            <a:ext cx="484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B.T.B</a:t>
            </a:r>
            <a:r>
              <a:rPr lang="nl-BE" sz="3200" dirty="0">
                <a:highlight>
                  <a:srgbClr val="FFFF00"/>
                </a:highlight>
              </a:rPr>
              <a:t>             </a:t>
            </a:r>
            <a:r>
              <a:rPr lang="nl-BE" sz="1000" b="1" u="sng" dirty="0">
                <a:highlight>
                  <a:srgbClr val="FFFF00"/>
                </a:highlight>
              </a:rPr>
              <a:t>BEURS TRADE BUSSCHAERT 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96B02F1-D9B0-DB51-1730-BC1F3823A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90" y="0"/>
            <a:ext cx="12165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B014E3-5C3E-2438-0B32-6D10D9D7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5" y="643467"/>
            <a:ext cx="714239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C7FDD68-D536-0546-36A6-7940D056A8FC}"/>
              </a:ext>
            </a:extLst>
          </p:cNvPr>
          <p:cNvSpPr txBox="1"/>
          <p:nvPr/>
        </p:nvSpPr>
        <p:spPr>
          <a:xfrm>
            <a:off x="462224" y="1889090"/>
            <a:ext cx="2062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highlight>
                  <a:srgbClr val="FFFF00"/>
                </a:highlight>
              </a:rPr>
              <a:t>Busschaert is een beursagent van mexem voor private banking </a:t>
            </a:r>
            <a:r>
              <a:rPr lang="nl-BE" b="1" dirty="0" err="1">
                <a:highlight>
                  <a:srgbClr val="FFFF00"/>
                </a:highlight>
              </a:rPr>
              <a:t>belgium</a:t>
            </a:r>
            <a:r>
              <a:rPr lang="nl-BE" b="1" dirty="0">
                <a:highlight>
                  <a:srgbClr val="FFFF00"/>
                </a:highlight>
              </a:rPr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4279137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480767" y="537328"/>
            <a:ext cx="11123630" cy="592945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6783" tIns="48392" rIns="96783" bIns="48392" rtlCol="0" anchor="t">
            <a:no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8776" lvl="1" indent="-604876" algn="just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3387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387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marL="1088776" lvl="1" indent="-604876" algn="just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3387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387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88776" lvl="1" indent="-604876" algn="just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r>
              <a:rPr lang="en-US" sz="3387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387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387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87" b="1" dirty="0" err="1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Beurs</a:t>
            </a:r>
            <a:r>
              <a:rPr lang="en-US" sz="3387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Trade </a:t>
            </a:r>
            <a:r>
              <a:rPr lang="en-US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Busschaert </a:t>
            </a:r>
            <a:r>
              <a:rPr lang="en-US" sz="3387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1088776" lvl="1" indent="-604876" algn="just">
              <a:lnSpc>
                <a:spcPct val="90000"/>
              </a:lnSpc>
              <a:spcBef>
                <a:spcPct val="0"/>
              </a:spcBef>
              <a:spcAft>
                <a:spcPts val="635"/>
              </a:spcAft>
              <a:buFont typeface="Arial" panose="020B0604020202020204" pitchFamily="34" charset="0"/>
              <a:buChar char="•"/>
            </a:pPr>
            <a:endParaRPr lang="en-US" sz="4657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6783" tIns="48392" rIns="96783" bIns="48392" rtlCol="0" anchor="ctr">
            <a:normAutofit/>
          </a:bodyPr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7801">
              <a:spcAft>
                <a:spcPts val="635"/>
              </a:spcAft>
            </a:pPr>
            <a:fld id="{EC7C6A84-4328-493F-A9BC-6CC7A43A8B74}" type="datetime1">
              <a:rPr lang="en-US" sz="953"/>
              <a:pPr defTabSz="967801">
                <a:spcAft>
                  <a:spcPts val="635"/>
                </a:spcAft>
              </a:pPr>
              <a:t>8/13/2025</a:t>
            </a:fld>
            <a:endParaRPr lang="en-US" sz="953" dirty="0"/>
          </a:p>
        </p:txBody>
      </p:sp>
      <p:sp>
        <p:nvSpPr>
          <p:cNvPr id="5" name="object 5"/>
          <p:cNvSpPr txBox="1"/>
          <p:nvPr/>
        </p:nvSpPr>
        <p:spPr>
          <a:xfrm>
            <a:off x="989545" y="2450847"/>
            <a:ext cx="3517592" cy="1460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3432"/>
              </a:lnSpc>
              <a:spcBef>
                <a:spcPts val="0"/>
              </a:spcBef>
              <a:spcAft>
                <a:spcPts val="0"/>
              </a:spcAft>
            </a:pPr>
            <a:r>
              <a:rPr sz="2434" spc="-15" dirty="0" err="1">
                <a:solidFill>
                  <a:schemeClr val="accent1"/>
                </a:solidFill>
                <a:latin typeface="Arial Black"/>
                <a:cs typeface="Arial Black"/>
              </a:rPr>
              <a:t>Fondsen</a:t>
            </a:r>
            <a:r>
              <a:rPr sz="2434" spc="21" dirty="0">
                <a:solidFill>
                  <a:schemeClr val="accent1"/>
                </a:solidFill>
                <a:latin typeface="Arial Black"/>
                <a:cs typeface="Arial Black"/>
              </a:rPr>
              <a:t> </a:t>
            </a:r>
            <a:r>
              <a:rPr sz="2434" spc="-22" dirty="0" err="1">
                <a:solidFill>
                  <a:schemeClr val="accent1"/>
                </a:solidFill>
                <a:latin typeface="Arial Black"/>
                <a:cs typeface="Arial Black"/>
              </a:rPr>
              <a:t>overzicht</a:t>
            </a:r>
            <a:endParaRPr sz="2434" spc="-22" dirty="0">
              <a:solidFill>
                <a:schemeClr val="accent1"/>
              </a:solidFill>
              <a:latin typeface="Arial Black"/>
              <a:cs typeface="Arial Black"/>
            </a:endParaRPr>
          </a:p>
          <a:p>
            <a:pPr marL="0" marR="0">
              <a:lnSpc>
                <a:spcPts val="3432"/>
              </a:lnSpc>
              <a:spcBef>
                <a:spcPts val="737"/>
              </a:spcBef>
              <a:spcAft>
                <a:spcPts val="0"/>
              </a:spcAft>
            </a:pPr>
            <a:r>
              <a:rPr sz="2434" dirty="0" err="1">
                <a:solidFill>
                  <a:schemeClr val="accent1"/>
                </a:solidFill>
                <a:latin typeface="Arial Black"/>
                <a:cs typeface="Arial Black"/>
              </a:rPr>
              <a:t>Obligaties</a:t>
            </a:r>
            <a:r>
              <a:rPr sz="2434" dirty="0">
                <a:solidFill>
                  <a:schemeClr val="accent1"/>
                </a:solidFill>
                <a:latin typeface="Arial Black"/>
                <a:cs typeface="Arial Black"/>
              </a:rPr>
              <a:t> </a:t>
            </a:r>
            <a:r>
              <a:rPr sz="2434" spc="-22" dirty="0" err="1">
                <a:solidFill>
                  <a:schemeClr val="accent1"/>
                </a:solidFill>
                <a:latin typeface="Arial Black"/>
                <a:cs typeface="Arial Black"/>
              </a:rPr>
              <a:t>overzicht</a:t>
            </a:r>
            <a:endParaRPr sz="2434" spc="-22" dirty="0">
              <a:solidFill>
                <a:schemeClr val="accent1"/>
              </a:solidFill>
              <a:latin typeface="Arial Black"/>
              <a:cs typeface="Arial Black"/>
            </a:endParaRPr>
          </a:p>
          <a:p>
            <a:pPr marL="0" marR="0">
              <a:lnSpc>
                <a:spcPts val="3432"/>
              </a:lnSpc>
              <a:spcBef>
                <a:spcPts val="726"/>
              </a:spcBef>
              <a:spcAft>
                <a:spcPts val="0"/>
              </a:spcAft>
            </a:pPr>
            <a:r>
              <a:rPr sz="2434" dirty="0" err="1">
                <a:solidFill>
                  <a:schemeClr val="accent1"/>
                </a:solidFill>
                <a:latin typeface="Arial Black"/>
                <a:cs typeface="Arial Black"/>
              </a:rPr>
              <a:t>Aandelen</a:t>
            </a:r>
            <a:r>
              <a:rPr sz="2434" dirty="0">
                <a:solidFill>
                  <a:schemeClr val="accent1"/>
                </a:solidFill>
                <a:latin typeface="Arial Black"/>
                <a:cs typeface="Arial Black"/>
              </a:rPr>
              <a:t> </a:t>
            </a:r>
            <a:r>
              <a:rPr sz="2434" spc="-22" dirty="0" err="1">
                <a:solidFill>
                  <a:schemeClr val="accent1"/>
                </a:solidFill>
                <a:latin typeface="Arial Black"/>
                <a:cs typeface="Arial Black"/>
              </a:rPr>
              <a:t>overzicht</a:t>
            </a:r>
            <a:endParaRPr sz="2434" spc="-22" dirty="0">
              <a:solidFill>
                <a:schemeClr val="accent1"/>
              </a:solidFill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8651" y="2287760"/>
            <a:ext cx="7164280" cy="1846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635"/>
              </a:spcAft>
            </a:pPr>
            <a:r>
              <a:rPr lang="nl-NL" sz="2540" spc="-29" dirty="0">
                <a:solidFill>
                  <a:schemeClr val="bg2"/>
                </a:solidFill>
                <a:latin typeface="Arial Black"/>
                <a:cs typeface="Arial Black"/>
              </a:rPr>
              <a:t>Onze adviezen zijn geen aan/verkoop opdrachten </a:t>
            </a:r>
            <a:r>
              <a:rPr sz="2540" spc="-29" dirty="0" err="1">
                <a:solidFill>
                  <a:schemeClr val="bg2"/>
                </a:solidFill>
                <a:latin typeface="Arial Black"/>
                <a:cs typeface="Arial Black"/>
              </a:rPr>
              <a:t>voor</a:t>
            </a:r>
            <a:r>
              <a:rPr sz="2540" spc="39" dirty="0">
                <a:solidFill>
                  <a:schemeClr val="bg2"/>
                </a:solidFill>
                <a:latin typeface="Arial Black"/>
                <a:cs typeface="Arial Black"/>
              </a:rPr>
              <a:t> </a:t>
            </a:r>
            <a:r>
              <a:rPr sz="2540" dirty="0" err="1">
                <a:solidFill>
                  <a:schemeClr val="bg2"/>
                </a:solidFill>
                <a:latin typeface="Arial Black"/>
                <a:cs typeface="Arial Black"/>
              </a:rPr>
              <a:t>persoonlijke</a:t>
            </a:r>
            <a:r>
              <a:rPr sz="2540" dirty="0">
                <a:solidFill>
                  <a:schemeClr val="bg2"/>
                </a:solidFill>
                <a:latin typeface="Arial Black"/>
                <a:cs typeface="Arial Black"/>
              </a:rPr>
              <a:t> </a:t>
            </a:r>
            <a:r>
              <a:rPr sz="2540" dirty="0" err="1">
                <a:solidFill>
                  <a:schemeClr val="bg2"/>
                </a:solidFill>
                <a:latin typeface="Arial Black"/>
                <a:cs typeface="Arial Black"/>
              </a:rPr>
              <a:t>vermogensbeheer</a:t>
            </a:r>
            <a:endParaRPr lang="nl-BE" sz="2540" dirty="0">
              <a:solidFill>
                <a:schemeClr val="bg2"/>
              </a:solidFill>
              <a:latin typeface="Arial Black"/>
              <a:cs typeface="Arial Black"/>
            </a:endParaRPr>
          </a:p>
          <a:p>
            <a:pPr marL="0" marR="0">
              <a:lnSpc>
                <a:spcPts val="3048"/>
              </a:lnSpc>
              <a:spcBef>
                <a:spcPts val="0"/>
              </a:spcBef>
              <a:spcAft>
                <a:spcPts val="635"/>
              </a:spcAft>
            </a:pPr>
            <a:r>
              <a:rPr sz="2540" dirty="0">
                <a:solidFill>
                  <a:schemeClr val="bg2"/>
                </a:solidFill>
                <a:latin typeface="Arial Black"/>
                <a:cs typeface="Arial Black"/>
              </a:rPr>
              <a:t>Maar </a:t>
            </a:r>
            <a:r>
              <a:rPr sz="2540" dirty="0" err="1">
                <a:solidFill>
                  <a:schemeClr val="bg2"/>
                </a:solidFill>
                <a:latin typeface="Arial Black"/>
                <a:cs typeface="Arial Black"/>
              </a:rPr>
              <a:t>louter</a:t>
            </a:r>
            <a:r>
              <a:rPr sz="2540" dirty="0">
                <a:solidFill>
                  <a:schemeClr val="bg2"/>
                </a:solidFill>
                <a:latin typeface="Arial Black"/>
                <a:cs typeface="Arial Black"/>
              </a:rPr>
              <a:t> </a:t>
            </a:r>
            <a:r>
              <a:rPr sz="2540" dirty="0" err="1">
                <a:solidFill>
                  <a:schemeClr val="bg2"/>
                </a:solidFill>
                <a:latin typeface="Arial Black"/>
                <a:cs typeface="Arial Black"/>
              </a:rPr>
              <a:t>informatie</a:t>
            </a:r>
            <a:r>
              <a:rPr lang="nl-NL" sz="2540" dirty="0">
                <a:solidFill>
                  <a:schemeClr val="bg2"/>
                </a:solidFill>
                <a:latin typeface="Arial Black"/>
                <a:cs typeface="Arial Black"/>
              </a:rPr>
              <a:t>  berichten</a:t>
            </a:r>
            <a:endParaRPr lang="nl-BE" sz="2540" dirty="0">
              <a:solidFill>
                <a:schemeClr val="bg2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341" y="4685572"/>
            <a:ext cx="10245730" cy="970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635"/>
              </a:spcAft>
            </a:pPr>
            <a:r>
              <a:rPr sz="2540" dirty="0">
                <a:solidFill>
                  <a:srgbClr val="FF0000"/>
                </a:solidFill>
                <a:latin typeface="Arial Black"/>
                <a:cs typeface="Arial Black"/>
              </a:rPr>
              <a:t>Met</a:t>
            </a:r>
            <a:r>
              <a:rPr sz="2540" spc="16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540" spc="-12" dirty="0">
                <a:solidFill>
                  <a:srgbClr val="FF0000"/>
                </a:solidFill>
                <a:latin typeface="Arial Black"/>
                <a:cs typeface="Arial Black"/>
              </a:rPr>
              <a:t>de</a:t>
            </a:r>
            <a:r>
              <a:rPr sz="2540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540" dirty="0" err="1">
                <a:solidFill>
                  <a:srgbClr val="FF0000"/>
                </a:solidFill>
                <a:latin typeface="Arial Black"/>
                <a:cs typeface="Arial Black"/>
              </a:rPr>
              <a:t>hulp</a:t>
            </a:r>
            <a:r>
              <a:rPr sz="2540" dirty="0">
                <a:solidFill>
                  <a:srgbClr val="FF0000"/>
                </a:solidFill>
                <a:latin typeface="Arial Black"/>
                <a:cs typeface="Arial Black"/>
              </a:rPr>
              <a:t> van</a:t>
            </a:r>
            <a:r>
              <a:rPr sz="2540" spc="54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540" spc="-18" dirty="0">
                <a:solidFill>
                  <a:srgbClr val="FF0000"/>
                </a:solidFill>
                <a:latin typeface="Arial Black"/>
                <a:cs typeface="Arial Black"/>
              </a:rPr>
              <a:t>VECTOR</a:t>
            </a:r>
            <a:r>
              <a:rPr sz="2540" spc="26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540" dirty="0">
                <a:solidFill>
                  <a:srgbClr val="FF0000"/>
                </a:solidFill>
                <a:latin typeface="Arial Black"/>
                <a:cs typeface="Arial Black"/>
              </a:rPr>
              <a:t>VEST UNIVERSITY</a:t>
            </a:r>
            <a:r>
              <a:rPr sz="2540" spc="59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sz="2540" dirty="0">
                <a:solidFill>
                  <a:srgbClr val="FF0000"/>
                </a:solidFill>
                <a:latin typeface="Arial Black"/>
                <a:cs typeface="Arial Black"/>
              </a:rPr>
              <a:t>TRAINING</a:t>
            </a:r>
            <a:endParaRPr lang="nl-BE" sz="254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635"/>
              </a:spcAft>
            </a:pPr>
            <a:r>
              <a:rPr lang="nl-BE" sz="2540" dirty="0">
                <a:solidFill>
                  <a:srgbClr val="FF0000"/>
                </a:solidFill>
                <a:latin typeface="Arial Black"/>
                <a:cs typeface="Arial Black"/>
              </a:rPr>
              <a:t>Leren beleggen zonder emoties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93913" y="5840621"/>
            <a:ext cx="9204894" cy="366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2835"/>
              </a:lnSpc>
              <a:spcBef>
                <a:spcPts val="0"/>
              </a:spcBef>
              <a:spcAft>
                <a:spcPts val="635"/>
              </a:spcAft>
            </a:pPr>
            <a:r>
              <a:rPr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964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117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117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555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31850" y="5209460"/>
            <a:ext cx="10003122" cy="659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2328"/>
              </a:lnSpc>
              <a:spcBef>
                <a:spcPts val="0"/>
              </a:spcBef>
              <a:spcAft>
                <a:spcPts val="0"/>
              </a:spcAft>
            </a:pPr>
            <a:r>
              <a:rPr sz="2328" spc="-22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Technische</a:t>
            </a:r>
            <a:r>
              <a:rPr sz="2328" spc="-78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en</a:t>
            </a:r>
            <a:r>
              <a:rPr sz="2328" spc="-30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fundamentele</a:t>
            </a:r>
            <a:r>
              <a:rPr sz="2328" spc="-53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spc="-11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analyse</a:t>
            </a:r>
            <a:r>
              <a:rPr sz="2328" spc="-99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spc="-16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van</a:t>
            </a:r>
            <a:r>
              <a:rPr sz="2328" spc="-72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onze</a:t>
            </a:r>
            <a:r>
              <a:rPr sz="2328" spc="-98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economie</a:t>
            </a:r>
            <a:r>
              <a:rPr sz="2328" spc="-11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;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financiële</a:t>
            </a:r>
            <a:r>
              <a:rPr sz="2328" spc="-106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spc="-19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wereld</a:t>
            </a:r>
            <a:r>
              <a:rPr sz="2328" spc="-36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en</a:t>
            </a:r>
            <a:endParaRPr sz="2328" dirty="0">
              <a:solidFill>
                <a:srgbClr val="FF0000"/>
              </a:solidFill>
              <a:highlight>
                <a:srgbClr val="FFFF00"/>
              </a:highlight>
              <a:latin typeface="Constantia"/>
              <a:cs typeface="Constantia"/>
            </a:endParaRPr>
          </a:p>
          <a:p>
            <a:pPr marL="0" marR="0">
              <a:lnSpc>
                <a:spcPts val="2328"/>
              </a:lnSpc>
              <a:spcBef>
                <a:spcPts val="454"/>
              </a:spcBef>
              <a:spcAft>
                <a:spcPts val="0"/>
              </a:spcAft>
            </a:pP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aandelen</a:t>
            </a:r>
            <a:r>
              <a:rPr sz="2328" dirty="0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 </a:t>
            </a:r>
            <a:r>
              <a:rPr sz="2328" dirty="0" err="1">
                <a:solidFill>
                  <a:srgbClr val="FF0000"/>
                </a:solidFill>
                <a:highlight>
                  <a:srgbClr val="FFFF00"/>
                </a:highlight>
                <a:latin typeface="Constantia"/>
                <a:cs typeface="Constantia"/>
              </a:rPr>
              <a:t>beurzen</a:t>
            </a:r>
            <a:endParaRPr sz="2328" dirty="0">
              <a:solidFill>
                <a:srgbClr val="FF0000"/>
              </a:solidFill>
              <a:highlight>
                <a:srgbClr val="FFFF00"/>
              </a:highlight>
              <a:latin typeface="Constantia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37081" y="6311299"/>
            <a:ext cx="310822" cy="335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2835"/>
              </a:lnSpc>
              <a:spcBef>
                <a:spcPts val="0"/>
              </a:spcBef>
              <a:spcAft>
                <a:spcPts val="0"/>
              </a:spcAft>
            </a:pPr>
            <a:r>
              <a:rPr sz="2117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0273" y="6505548"/>
            <a:ext cx="791227" cy="2030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3946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7892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839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5785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19731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3677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7623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1570" algn="l" defTabSz="483946" rtl="0" eaLnBrk="1" latinLnBrk="0" hangingPunct="1"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ts val="1701"/>
              </a:lnSpc>
              <a:spcBef>
                <a:spcPts val="0"/>
              </a:spcBef>
              <a:spcAft>
                <a:spcPts val="0"/>
              </a:spcAft>
            </a:pPr>
            <a:r>
              <a:rPr sz="127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9CD06-1599-46A3-927D-61B578B04A02}" type="datetime1">
              <a:rPr lang="en-US" smtClean="0"/>
              <a:t>8/13/2025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marL="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208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417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626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835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1043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3252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546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7670" algn="l" defTabSz="512208" rtl="0" eaLnBrk="1" latinLnBrk="0" hangingPunct="1"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2FEB76C-16FA-53E4-68E3-D9287ECBA09E}"/>
              </a:ext>
            </a:extLst>
          </p:cNvPr>
          <p:cNvSpPr/>
          <p:nvPr/>
        </p:nvSpPr>
        <p:spPr>
          <a:xfrm>
            <a:off x="1871574" y="736601"/>
            <a:ext cx="8448851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Private portfolio beleggers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699841B-F375-AA2E-4B8C-434EDF8C0F4B}"/>
              </a:ext>
            </a:extLst>
          </p:cNvPr>
          <p:cNvSpPr/>
          <p:nvPr/>
        </p:nvSpPr>
        <p:spPr>
          <a:xfrm>
            <a:off x="1768508" y="2967335"/>
            <a:ext cx="855191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Macro economische 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26594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Afbeelding 5" descr="Afbeelding met tekst, schermopname, lijn, Lettertype&#10;&#10;Door AI gegenereerde inhoud is mogelijk onjuist.">
            <a:extLst>
              <a:ext uri="{FF2B5EF4-FFF2-40B4-BE49-F238E27FC236}">
                <a16:creationId xmlns:a16="http://schemas.microsoft.com/office/drawing/2014/main" id="{05D6A241-B200-65EC-7642-E085BC59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9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9FB246-EE39-B56C-8ECD-C6621D63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838200"/>
            <a:ext cx="68484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CEA41A2-5AD3-56E3-7407-6B03308C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44" y="201202"/>
            <a:ext cx="9666514" cy="65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48E1D3-C5F8-C04D-CECD-2324CEBC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46" y="643467"/>
            <a:ext cx="3175507" cy="55710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745E479-2EC9-4CAF-31D9-73D99C56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573" y="643467"/>
            <a:ext cx="37402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0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:random/>
      </p:transition>
    </mc:Choice>
    <mc:Fallback xmlns="">
      <p:transition spd="slow" advTm="26594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E56CA119-6D88-48BA-8F08-27A7E0B7AB69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8136A5-969D-4817-9CA1-4CFBFEEF2160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717</Words>
  <Application>Microsoft Office PowerPoint</Application>
  <PresentationFormat>Breedbeeld</PresentationFormat>
  <Paragraphs>135</Paragraphs>
  <Slides>40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1" baseType="lpstr">
      <vt:lpstr>Aptos</vt:lpstr>
      <vt:lpstr>Aptos Display</vt:lpstr>
      <vt:lpstr>Arial</vt:lpstr>
      <vt:lpstr>Arial Black</vt:lpstr>
      <vt:lpstr>Arial Unicode MS</vt:lpstr>
      <vt:lpstr>Calibri</vt:lpstr>
      <vt:lpstr>Constantia</vt:lpstr>
      <vt:lpstr>Lato</vt:lpstr>
      <vt:lpstr>LJQQAM+ITC Zapf Chancery Medium Italic</vt:lpstr>
      <vt:lpstr>Univers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Goud is geld</vt:lpstr>
      <vt:lpstr>Waarom fysisch goud kopen,,bescherm je koopkracht!!!!!!!!!</vt:lpstr>
      <vt:lpstr>Hoogste kwaliteit en toch goedkoop en met de modernste tools en ook  met persoonlijke adviseur!!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bernard busschaert</cp:lastModifiedBy>
  <cp:revision>82</cp:revision>
  <cp:lastPrinted>2024-11-07T09:03:30Z</cp:lastPrinted>
  <dcterms:created xsi:type="dcterms:W3CDTF">2024-10-30T09:13:17Z</dcterms:created>
  <dcterms:modified xsi:type="dcterms:W3CDTF">2025-08-13T08:35:46Z</dcterms:modified>
</cp:coreProperties>
</file>