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modernComment_249_AC88D8C7.xml" ContentType="application/vnd.ms-powerpoint.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6" r:id="rId1"/>
  </p:sldMasterIdLst>
  <p:notesMasterIdLst>
    <p:notesMasterId r:id="rId32"/>
  </p:notesMasterIdLst>
  <p:sldIdLst>
    <p:sldId id="734" r:id="rId2"/>
    <p:sldId id="715" r:id="rId3"/>
    <p:sldId id="260" r:id="rId4"/>
    <p:sldId id="762" r:id="rId5"/>
    <p:sldId id="767" r:id="rId6"/>
    <p:sldId id="761" r:id="rId7"/>
    <p:sldId id="791" r:id="rId8"/>
    <p:sldId id="756" r:id="rId9"/>
    <p:sldId id="764" r:id="rId10"/>
    <p:sldId id="759" r:id="rId11"/>
    <p:sldId id="264" r:id="rId12"/>
    <p:sldId id="790" r:id="rId13"/>
    <p:sldId id="792" r:id="rId14"/>
    <p:sldId id="272" r:id="rId15"/>
    <p:sldId id="496" r:id="rId16"/>
    <p:sldId id="274" r:id="rId17"/>
    <p:sldId id="585" r:id="rId18"/>
    <p:sldId id="801" r:id="rId19"/>
    <p:sldId id="802" r:id="rId20"/>
    <p:sldId id="800" r:id="rId21"/>
    <p:sldId id="799" r:id="rId22"/>
    <p:sldId id="798" r:id="rId23"/>
    <p:sldId id="797" r:id="rId24"/>
    <p:sldId id="796" r:id="rId25"/>
    <p:sldId id="795" r:id="rId26"/>
    <p:sldId id="794" r:id="rId27"/>
    <p:sldId id="667" r:id="rId28"/>
    <p:sldId id="760" r:id="rId29"/>
    <p:sldId id="652" r:id="rId30"/>
    <p:sldId id="793" r:id="rId31"/>
  </p:sldIdLst>
  <p:sldSz cx="12192000" cy="6858000"/>
  <p:notesSz cx="6797675" cy="99298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ardsectie" id="{99F5351A-311E-4500-A7AE-011DE2309631}">
          <p14:sldIdLst>
            <p14:sldId id="734"/>
            <p14:sldId id="715"/>
            <p14:sldId id="260"/>
            <p14:sldId id="762"/>
            <p14:sldId id="767"/>
            <p14:sldId id="761"/>
            <p14:sldId id="791"/>
            <p14:sldId id="756"/>
            <p14:sldId id="764"/>
            <p14:sldId id="759"/>
            <p14:sldId id="264"/>
            <p14:sldId id="790"/>
            <p14:sldId id="792"/>
            <p14:sldId id="272"/>
            <p14:sldId id="496"/>
            <p14:sldId id="274"/>
            <p14:sldId id="585"/>
            <p14:sldId id="801"/>
            <p14:sldId id="802"/>
            <p14:sldId id="800"/>
            <p14:sldId id="799"/>
            <p14:sldId id="798"/>
            <p14:sldId id="797"/>
            <p14:sldId id="796"/>
            <p14:sldId id="795"/>
            <p14:sldId id="794"/>
          </p14:sldIdLst>
        </p14:section>
        <p14:section name="Naamloze sectie" id="{4D3E691D-4B87-4E1C-9453-ACD939039494}">
          <p14:sldIdLst>
            <p14:sldId id="667"/>
            <p14:sldId id="760"/>
            <p14:sldId id="652"/>
            <p14:sldId id="793"/>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351C59D-46F4-1959-0DE5-581D64E716F9}" name="bernard busschaert" initials="bb" userId="3712a37b8b467b77"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421CA7F-78BE-464B-84DB-45CC647A057F}" v="3" dt="2026-07-22T12:46:29.382"/>
  </p1510:revLst>
</p1510:revInfo>
</file>

<file path=ppt/tableStyles.xml><?xml version="1.0" encoding="utf-8"?>
<a:tblStyleLst xmlns:a="http://schemas.openxmlformats.org/drawingml/2006/main" def="{5C22544A-7EE6-4342-B048-85BDC9FD1C3A}">
  <a:tblStyle styleId="{69012ECD-51FC-41F1-AA8D-1B2483CD663E}" styleName="Stijl, licht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ijl, gemiddeld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959" autoAdjust="0"/>
    <p:restoredTop sz="94673" autoAdjust="0"/>
  </p:normalViewPr>
  <p:slideViewPr>
    <p:cSldViewPr snapToGrid="0">
      <p:cViewPr varScale="1">
        <p:scale>
          <a:sx n="95" d="100"/>
          <a:sy n="95" d="100"/>
        </p:scale>
        <p:origin x="114" y="300"/>
      </p:cViewPr>
      <p:guideLst/>
    </p:cSldViewPr>
  </p:slideViewPr>
  <p:notesTextViewPr>
    <p:cViewPr>
      <p:scale>
        <a:sx n="1" d="1"/>
        <a:sy n="1" d="1"/>
      </p:scale>
      <p:origin x="0" y="0"/>
    </p:cViewPr>
  </p:notesTextViewPr>
  <p:sorterViewPr>
    <p:cViewPr varScale="1">
      <p:scale>
        <a:sx n="100" d="100"/>
        <a:sy n="100" d="100"/>
      </p:scale>
      <p:origin x="0" y="-19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8/10/relationships/authors" Target="authors.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rnard busschaert" userId="3712a37b8b467b77" providerId="LiveId" clId="{EFB90E21-745E-46FD-BCB5-160E98EE24FB}"/>
    <pc:docChg chg="undo custSel addSld delSld modSld modSection">
      <pc:chgData name="bernard busschaert" userId="3712a37b8b467b77" providerId="LiveId" clId="{EFB90E21-745E-46FD-BCB5-160E98EE24FB}" dt="2026-07-22T13:09:42.490" v="2320" actId="14100"/>
      <pc:docMkLst>
        <pc:docMk/>
      </pc:docMkLst>
      <pc:sldChg chg="addSp delSp modSp mod">
        <pc:chgData name="bernard busschaert" userId="3712a37b8b467b77" providerId="LiveId" clId="{EFB90E21-745E-46FD-BCB5-160E98EE24FB}" dt="2026-07-22T12:53:57.609" v="2275" actId="26606"/>
        <pc:sldMkLst>
          <pc:docMk/>
          <pc:sldMk cId="2865048880" sldId="667"/>
        </pc:sldMkLst>
        <pc:spChg chg="mod">
          <ac:chgData name="bernard busschaert" userId="3712a37b8b467b77" providerId="LiveId" clId="{EFB90E21-745E-46FD-BCB5-160E98EE24FB}" dt="2026-07-22T12:53:57.609" v="2275" actId="26606"/>
          <ac:spMkLst>
            <pc:docMk/>
            <pc:sldMk cId="2865048880" sldId="667"/>
            <ac:spMk id="2" creationId="{5C9D9A2D-5A6E-FCD4-DC61-DBD44B0207B9}"/>
          </ac:spMkLst>
        </pc:spChg>
        <pc:spChg chg="mod">
          <ac:chgData name="bernard busschaert" userId="3712a37b8b467b77" providerId="LiveId" clId="{EFB90E21-745E-46FD-BCB5-160E98EE24FB}" dt="2026-07-22T12:53:57.609" v="2275" actId="26606"/>
          <ac:spMkLst>
            <pc:docMk/>
            <pc:sldMk cId="2865048880" sldId="667"/>
            <ac:spMk id="3" creationId="{3C7478D6-2119-F93B-C941-5D43C1665A16}"/>
          </ac:spMkLst>
        </pc:spChg>
        <pc:spChg chg="del">
          <ac:chgData name="bernard busschaert" userId="3712a37b8b467b77" providerId="LiveId" clId="{EFB90E21-745E-46FD-BCB5-160E98EE24FB}" dt="2026-07-22T12:53:57.609" v="2275" actId="26606"/>
          <ac:spMkLst>
            <pc:docMk/>
            <pc:sldMk cId="2865048880" sldId="667"/>
            <ac:spMk id="124" creationId="{081EA652-8C6A-4E69-BEB9-170809474553}"/>
          </ac:spMkLst>
        </pc:spChg>
        <pc:spChg chg="del">
          <ac:chgData name="bernard busschaert" userId="3712a37b8b467b77" providerId="LiveId" clId="{EFB90E21-745E-46FD-BCB5-160E98EE24FB}" dt="2026-07-22T12:53:57.609" v="2275" actId="26606"/>
          <ac:spMkLst>
            <pc:docMk/>
            <pc:sldMk cId="2865048880" sldId="667"/>
            <ac:spMk id="126" creationId="{5298780A-33B9-4EA2-8F67-DE68AD62841B}"/>
          </ac:spMkLst>
        </pc:spChg>
        <pc:spChg chg="del">
          <ac:chgData name="bernard busschaert" userId="3712a37b8b467b77" providerId="LiveId" clId="{EFB90E21-745E-46FD-BCB5-160E98EE24FB}" dt="2026-07-22T12:53:57.609" v="2275" actId="26606"/>
          <ac:spMkLst>
            <pc:docMk/>
            <pc:sldMk cId="2865048880" sldId="667"/>
            <ac:spMk id="128" creationId="{7F488E8B-4E1E-4402-8935-D4E6C02615C7}"/>
          </ac:spMkLst>
        </pc:spChg>
        <pc:spChg chg="add">
          <ac:chgData name="bernard busschaert" userId="3712a37b8b467b77" providerId="LiveId" clId="{EFB90E21-745E-46FD-BCB5-160E98EE24FB}" dt="2026-07-22T12:53:57.609" v="2275" actId="26606"/>
          <ac:spMkLst>
            <pc:docMk/>
            <pc:sldMk cId="2865048880" sldId="667"/>
            <ac:spMk id="133" creationId="{8B9AA7C6-5E5A-498E-A6DF-A943376E09BC}"/>
          </ac:spMkLst>
        </pc:spChg>
        <pc:spChg chg="add">
          <ac:chgData name="bernard busschaert" userId="3712a37b8b467b77" providerId="LiveId" clId="{EFB90E21-745E-46FD-BCB5-160E98EE24FB}" dt="2026-07-22T12:53:57.609" v="2275" actId="26606"/>
          <ac:spMkLst>
            <pc:docMk/>
            <pc:sldMk cId="2865048880" sldId="667"/>
            <ac:spMk id="139" creationId="{81E140AE-0ABF-47C8-BF32-7D2F0CF2BA44}"/>
          </ac:spMkLst>
        </pc:spChg>
        <pc:spChg chg="add">
          <ac:chgData name="bernard busschaert" userId="3712a37b8b467b77" providerId="LiveId" clId="{EFB90E21-745E-46FD-BCB5-160E98EE24FB}" dt="2026-07-22T12:53:57.609" v="2275" actId="26606"/>
          <ac:spMkLst>
            <pc:docMk/>
            <pc:sldMk cId="2865048880" sldId="667"/>
            <ac:spMk id="141" creationId="{CBC4F608-B4B8-48C3-9572-C0F061B1CD99}"/>
          </ac:spMkLst>
        </pc:spChg>
        <pc:grpChg chg="add">
          <ac:chgData name="bernard busschaert" userId="3712a37b8b467b77" providerId="LiveId" clId="{EFB90E21-745E-46FD-BCB5-160E98EE24FB}" dt="2026-07-22T12:53:57.609" v="2275" actId="26606"/>
          <ac:grpSpMkLst>
            <pc:docMk/>
            <pc:sldMk cId="2865048880" sldId="667"/>
            <ac:grpSpMk id="135" creationId="{83EAB11A-76F7-48F4-9B4F-5BFDF4BF9670}"/>
          </ac:grpSpMkLst>
        </pc:grpChg>
      </pc:sldChg>
      <pc:sldChg chg="modSp mod">
        <pc:chgData name="bernard busschaert" userId="3712a37b8b467b77" providerId="LiveId" clId="{EFB90E21-745E-46FD-BCB5-160E98EE24FB}" dt="2026-07-22T12:05:36.565" v="1" actId="6549"/>
        <pc:sldMkLst>
          <pc:docMk/>
          <pc:sldMk cId="2612526784" sldId="715"/>
        </pc:sldMkLst>
        <pc:graphicFrameChg chg="mod modGraphic">
          <ac:chgData name="bernard busschaert" userId="3712a37b8b467b77" providerId="LiveId" clId="{EFB90E21-745E-46FD-BCB5-160E98EE24FB}" dt="2026-07-22T12:05:36.565" v="1" actId="6549"/>
          <ac:graphicFrameMkLst>
            <pc:docMk/>
            <pc:sldMk cId="2612526784" sldId="715"/>
            <ac:graphicFrameMk id="3" creationId="{AFC05936-09A8-DEBA-BA49-A2D22B869C82}"/>
          </ac:graphicFrameMkLst>
        </pc:graphicFrameChg>
      </pc:sldChg>
      <pc:sldChg chg="modSp mod">
        <pc:chgData name="bernard busschaert" userId="3712a37b8b467b77" providerId="LiveId" clId="{EFB90E21-745E-46FD-BCB5-160E98EE24FB}" dt="2026-07-22T12:06:10.493" v="32" actId="20577"/>
        <pc:sldMkLst>
          <pc:docMk/>
          <pc:sldMk cId="1276835028" sldId="734"/>
        </pc:sldMkLst>
        <pc:spChg chg="mod">
          <ac:chgData name="bernard busschaert" userId="3712a37b8b467b77" providerId="LiveId" clId="{EFB90E21-745E-46FD-BCB5-160E98EE24FB}" dt="2026-07-22T12:06:10.493" v="32" actId="20577"/>
          <ac:spMkLst>
            <pc:docMk/>
            <pc:sldMk cId="1276835028" sldId="734"/>
            <ac:spMk id="3" creationId="{2EFB4097-713F-F32D-2EFF-354A17AF6CC6}"/>
          </ac:spMkLst>
        </pc:spChg>
      </pc:sldChg>
      <pc:sldChg chg="addSp delSp modSp mod">
        <pc:chgData name="bernard busschaert" userId="3712a37b8b467b77" providerId="LiveId" clId="{EFB90E21-745E-46FD-BCB5-160E98EE24FB}" dt="2026-07-22T12:49:46.435" v="2261" actId="20577"/>
        <pc:sldMkLst>
          <pc:docMk/>
          <pc:sldMk cId="1262445577" sldId="756"/>
        </pc:sldMkLst>
        <pc:spChg chg="add del mod ord">
          <ac:chgData name="bernard busschaert" userId="3712a37b8b467b77" providerId="LiveId" clId="{EFB90E21-745E-46FD-BCB5-160E98EE24FB}" dt="2026-07-22T12:49:46.435" v="2261" actId="20577"/>
          <ac:spMkLst>
            <pc:docMk/>
            <pc:sldMk cId="1262445577" sldId="756"/>
            <ac:spMk id="2" creationId="{C2B65E94-70DE-5AD4-6007-8421A0E9255A}"/>
          </ac:spMkLst>
        </pc:spChg>
        <pc:spChg chg="del">
          <ac:chgData name="bernard busschaert" userId="3712a37b8b467b77" providerId="LiveId" clId="{EFB90E21-745E-46FD-BCB5-160E98EE24FB}" dt="2026-07-22T12:48:42.755" v="2250" actId="478"/>
          <ac:spMkLst>
            <pc:docMk/>
            <pc:sldMk cId="1262445577" sldId="756"/>
            <ac:spMk id="5" creationId="{3BFCC33A-7C7D-303C-EBD3-8A5012D6A252}"/>
          </ac:spMkLst>
        </pc:spChg>
        <pc:spChg chg="del">
          <ac:chgData name="bernard busschaert" userId="3712a37b8b467b77" providerId="LiveId" clId="{EFB90E21-745E-46FD-BCB5-160E98EE24FB}" dt="2026-07-22T12:48:45.602" v="2251" actId="478"/>
          <ac:spMkLst>
            <pc:docMk/>
            <pc:sldMk cId="1262445577" sldId="756"/>
            <ac:spMk id="6" creationId="{FB20ED5F-0229-502F-B3FD-2262EACA7D43}"/>
          </ac:spMkLst>
        </pc:spChg>
        <pc:spChg chg="mod ord">
          <ac:chgData name="bernard busschaert" userId="3712a37b8b467b77" providerId="LiveId" clId="{EFB90E21-745E-46FD-BCB5-160E98EE24FB}" dt="2026-07-22T12:46:10.384" v="2095" actId="26606"/>
          <ac:spMkLst>
            <pc:docMk/>
            <pc:sldMk cId="1262445577" sldId="756"/>
            <ac:spMk id="7" creationId="{77308B94-FB87-6887-62D6-468D188A7197}"/>
          </ac:spMkLst>
        </pc:spChg>
        <pc:spChg chg="del">
          <ac:chgData name="bernard busschaert" userId="3712a37b8b467b77" providerId="LiveId" clId="{EFB90E21-745E-46FD-BCB5-160E98EE24FB}" dt="2026-07-22T12:46:10.384" v="2095" actId="26606"/>
          <ac:spMkLst>
            <pc:docMk/>
            <pc:sldMk cId="1262445577" sldId="756"/>
            <ac:spMk id="197" creationId="{ED55A19D-297C-4231-AD1F-08EF9B4AA8F4}"/>
          </ac:spMkLst>
        </pc:spChg>
        <pc:spChg chg="del">
          <ac:chgData name="bernard busschaert" userId="3712a37b8b467b77" providerId="LiveId" clId="{EFB90E21-745E-46FD-BCB5-160E98EE24FB}" dt="2026-07-22T12:46:10.384" v="2095" actId="26606"/>
          <ac:spMkLst>
            <pc:docMk/>
            <pc:sldMk cId="1262445577" sldId="756"/>
            <ac:spMk id="199" creationId="{EBAB6C56-3D38-4923-996E-BD474BBB91E9}"/>
          </ac:spMkLst>
        </pc:spChg>
        <pc:spChg chg="del">
          <ac:chgData name="bernard busschaert" userId="3712a37b8b467b77" providerId="LiveId" clId="{EFB90E21-745E-46FD-BCB5-160E98EE24FB}" dt="2026-07-22T12:46:10.384" v="2095" actId="26606"/>
          <ac:spMkLst>
            <pc:docMk/>
            <pc:sldMk cId="1262445577" sldId="756"/>
            <ac:spMk id="201" creationId="{20CD21DB-082D-417D-A5AB-FC838AF9D944}"/>
          </ac:spMkLst>
        </pc:spChg>
        <pc:spChg chg="add">
          <ac:chgData name="bernard busschaert" userId="3712a37b8b467b77" providerId="LiveId" clId="{EFB90E21-745E-46FD-BCB5-160E98EE24FB}" dt="2026-07-22T12:46:10.384" v="2095" actId="26606"/>
          <ac:spMkLst>
            <pc:docMk/>
            <pc:sldMk cId="1262445577" sldId="756"/>
            <ac:spMk id="206" creationId="{1A3C89F8-0D2F-47FF-B903-151248265F47}"/>
          </ac:spMkLst>
        </pc:spChg>
        <pc:spChg chg="add">
          <ac:chgData name="bernard busschaert" userId="3712a37b8b467b77" providerId="LiveId" clId="{EFB90E21-745E-46FD-BCB5-160E98EE24FB}" dt="2026-07-22T12:46:10.384" v="2095" actId="26606"/>
          <ac:spMkLst>
            <pc:docMk/>
            <pc:sldMk cId="1262445577" sldId="756"/>
            <ac:spMk id="208" creationId="{C5CB530E-515E-412C-9DF1-5F8FFBD6F383}"/>
          </ac:spMkLst>
        </pc:spChg>
        <pc:spChg chg="add del">
          <ac:chgData name="bernard busschaert" userId="3712a37b8b467b77" providerId="LiveId" clId="{EFB90E21-745E-46FD-BCB5-160E98EE24FB}" dt="2026-07-22T12:48:33.018" v="2249" actId="26606"/>
          <ac:spMkLst>
            <pc:docMk/>
            <pc:sldMk cId="1262445577" sldId="756"/>
            <ac:spMk id="210" creationId="{712D4376-A578-4FF1-94FC-245E7A6A489F}"/>
          </ac:spMkLst>
        </pc:spChg>
        <pc:spChg chg="del">
          <ac:chgData name="bernard busschaert" userId="3712a37b8b467b77" providerId="LiveId" clId="{EFB90E21-745E-46FD-BCB5-160E98EE24FB}" dt="2026-07-22T12:48:33.018" v="2249" actId="26606"/>
          <ac:spMkLst>
            <pc:docMk/>
            <pc:sldMk cId="1262445577" sldId="756"/>
            <ac:spMk id="212" creationId="{AEA7509D-F04F-40CB-A0B3-EEF16499CC9F}"/>
          </ac:spMkLst>
        </pc:spChg>
        <pc:spChg chg="add del">
          <ac:chgData name="bernard busschaert" userId="3712a37b8b467b77" providerId="LiveId" clId="{EFB90E21-745E-46FD-BCB5-160E98EE24FB}" dt="2026-07-22T12:48:33.018" v="2249" actId="26606"/>
          <ac:spMkLst>
            <pc:docMk/>
            <pc:sldMk cId="1262445577" sldId="756"/>
            <ac:spMk id="216" creationId="{508BEF50-7B1E-49A4-BC19-5F4F1D755E64}"/>
          </ac:spMkLst>
        </pc:spChg>
        <pc:spChg chg="add del">
          <ac:chgData name="bernard busschaert" userId="3712a37b8b467b77" providerId="LiveId" clId="{EFB90E21-745E-46FD-BCB5-160E98EE24FB}" dt="2026-07-22T12:48:33.018" v="2249" actId="26606"/>
          <ac:spMkLst>
            <pc:docMk/>
            <pc:sldMk cId="1262445577" sldId="756"/>
            <ac:spMk id="218" creationId="{3FBAD350-5664-4811-A208-657FB882D350}"/>
          </ac:spMkLst>
        </pc:spChg>
        <pc:spChg chg="add del">
          <ac:chgData name="bernard busschaert" userId="3712a37b8b467b77" providerId="LiveId" clId="{EFB90E21-745E-46FD-BCB5-160E98EE24FB}" dt="2026-07-22T12:48:33.018" v="2249" actId="26606"/>
          <ac:spMkLst>
            <pc:docMk/>
            <pc:sldMk cId="1262445577" sldId="756"/>
            <ac:spMk id="220" creationId="{C39ADB8F-D187-49D7-BDCF-C1B6DC727068}"/>
          </ac:spMkLst>
        </pc:spChg>
        <pc:spChg chg="add">
          <ac:chgData name="bernard busschaert" userId="3712a37b8b467b77" providerId="LiveId" clId="{EFB90E21-745E-46FD-BCB5-160E98EE24FB}" dt="2026-07-22T12:48:33.018" v="2249" actId="26606"/>
          <ac:spMkLst>
            <pc:docMk/>
            <pc:sldMk cId="1262445577" sldId="756"/>
            <ac:spMk id="225" creationId="{1709F1D5-B0F1-4714-A239-E5B61C161915}"/>
          </ac:spMkLst>
        </pc:spChg>
        <pc:spChg chg="add">
          <ac:chgData name="bernard busschaert" userId="3712a37b8b467b77" providerId="LiveId" clId="{EFB90E21-745E-46FD-BCB5-160E98EE24FB}" dt="2026-07-22T12:48:33.018" v="2249" actId="26606"/>
          <ac:spMkLst>
            <pc:docMk/>
            <pc:sldMk cId="1262445577" sldId="756"/>
            <ac:spMk id="227" creationId="{228FB460-D3FF-4440-A020-05982A09E517}"/>
          </ac:spMkLst>
        </pc:spChg>
        <pc:spChg chg="add">
          <ac:chgData name="bernard busschaert" userId="3712a37b8b467b77" providerId="LiveId" clId="{EFB90E21-745E-46FD-BCB5-160E98EE24FB}" dt="2026-07-22T12:48:33.018" v="2249" actId="26606"/>
          <ac:spMkLst>
            <pc:docMk/>
            <pc:sldMk cId="1262445577" sldId="756"/>
            <ac:spMk id="229" creationId="{14847E93-7DC1-4D4B-8829-B19AA7137C50}"/>
          </ac:spMkLst>
        </pc:spChg>
        <pc:spChg chg="add">
          <ac:chgData name="bernard busschaert" userId="3712a37b8b467b77" providerId="LiveId" clId="{EFB90E21-745E-46FD-BCB5-160E98EE24FB}" dt="2026-07-22T12:48:33.018" v="2249" actId="26606"/>
          <ac:spMkLst>
            <pc:docMk/>
            <pc:sldMk cId="1262445577" sldId="756"/>
            <ac:spMk id="237" creationId="{2D2964BB-484D-45AE-AD66-D407D0629652}"/>
          </ac:spMkLst>
        </pc:spChg>
        <pc:picChg chg="del">
          <ac:chgData name="bernard busschaert" userId="3712a37b8b467b77" providerId="LiveId" clId="{EFB90E21-745E-46FD-BCB5-160E98EE24FB}" dt="2026-07-22T12:06:42.699" v="38" actId="478"/>
          <ac:picMkLst>
            <pc:docMk/>
            <pc:sldMk cId="1262445577" sldId="756"/>
            <ac:picMk id="3" creationId="{329B45D5-226E-9F07-D82E-ADA5F464C43E}"/>
          </ac:picMkLst>
        </pc:picChg>
      </pc:sldChg>
      <pc:sldChg chg="addSp delSp modSp mod">
        <pc:chgData name="bernard busschaert" userId="3712a37b8b467b77" providerId="LiveId" clId="{EFB90E21-745E-46FD-BCB5-160E98EE24FB}" dt="2026-07-22T12:33:23.078" v="2089" actId="20577"/>
        <pc:sldMkLst>
          <pc:docMk/>
          <pc:sldMk cId="134450588" sldId="761"/>
        </pc:sldMkLst>
        <pc:spChg chg="add mod">
          <ac:chgData name="bernard busschaert" userId="3712a37b8b467b77" providerId="LiveId" clId="{EFB90E21-745E-46FD-BCB5-160E98EE24FB}" dt="2026-07-22T12:33:23.078" v="2089" actId="20577"/>
          <ac:spMkLst>
            <pc:docMk/>
            <pc:sldMk cId="134450588" sldId="761"/>
            <ac:spMk id="2" creationId="{1A2C7E80-DCCA-10AF-ECCC-0B7CDB9634FB}"/>
          </ac:spMkLst>
        </pc:spChg>
        <pc:picChg chg="del">
          <ac:chgData name="bernard busschaert" userId="3712a37b8b467b77" providerId="LiveId" clId="{EFB90E21-745E-46FD-BCB5-160E98EE24FB}" dt="2026-07-22T12:06:35.891" v="35" actId="478"/>
          <ac:picMkLst>
            <pc:docMk/>
            <pc:sldMk cId="134450588" sldId="761"/>
            <ac:picMk id="3" creationId="{100FF017-8096-353F-4615-C175A0E1BA2E}"/>
          </ac:picMkLst>
        </pc:picChg>
        <pc:picChg chg="del">
          <ac:chgData name="bernard busschaert" userId="3712a37b8b467b77" providerId="LiveId" clId="{EFB90E21-745E-46FD-BCB5-160E98EE24FB}" dt="2026-07-22T12:06:37.459" v="36" actId="478"/>
          <ac:picMkLst>
            <pc:docMk/>
            <pc:sldMk cId="134450588" sldId="761"/>
            <ac:picMk id="5" creationId="{3BB50703-1F0B-26E6-7293-FF9CB2D2B68C}"/>
          </ac:picMkLst>
        </pc:picChg>
      </pc:sldChg>
      <pc:sldChg chg="addSp delSp modSp mod">
        <pc:chgData name="bernard busschaert" userId="3712a37b8b467b77" providerId="LiveId" clId="{EFB90E21-745E-46FD-BCB5-160E98EE24FB}" dt="2026-07-22T12:09:30.276" v="308" actId="20577"/>
        <pc:sldMkLst>
          <pc:docMk/>
          <pc:sldMk cId="3615698170" sldId="762"/>
        </pc:sldMkLst>
        <pc:spChg chg="add mod">
          <ac:chgData name="bernard busschaert" userId="3712a37b8b467b77" providerId="LiveId" clId="{EFB90E21-745E-46FD-BCB5-160E98EE24FB}" dt="2026-07-22T12:09:30.276" v="308" actId="20577"/>
          <ac:spMkLst>
            <pc:docMk/>
            <pc:sldMk cId="3615698170" sldId="762"/>
            <ac:spMk id="3" creationId="{5F46EFCD-8149-E733-7C1D-175BEF1AB8F3}"/>
          </ac:spMkLst>
        </pc:spChg>
        <pc:picChg chg="del">
          <ac:chgData name="bernard busschaert" userId="3712a37b8b467b77" providerId="LiveId" clId="{EFB90E21-745E-46FD-BCB5-160E98EE24FB}" dt="2026-07-22T12:06:29.732" v="33" actId="478"/>
          <ac:picMkLst>
            <pc:docMk/>
            <pc:sldMk cId="3615698170" sldId="762"/>
            <ac:picMk id="6" creationId="{C4E9A43E-3BA3-5821-252B-C35F56A8BB7D}"/>
          </ac:picMkLst>
        </pc:picChg>
      </pc:sldChg>
      <pc:sldChg chg="addSp delSp modSp mod">
        <pc:chgData name="bernard busschaert" userId="3712a37b8b467b77" providerId="LiveId" clId="{EFB90E21-745E-46FD-BCB5-160E98EE24FB}" dt="2026-07-22T12:22:58.335" v="1389" actId="20577"/>
        <pc:sldMkLst>
          <pc:docMk/>
          <pc:sldMk cId="4057513505" sldId="767"/>
        </pc:sldMkLst>
        <pc:spChg chg="add mod">
          <ac:chgData name="bernard busschaert" userId="3712a37b8b467b77" providerId="LiveId" clId="{EFB90E21-745E-46FD-BCB5-160E98EE24FB}" dt="2026-07-22T12:22:58.335" v="1389" actId="20577"/>
          <ac:spMkLst>
            <pc:docMk/>
            <pc:sldMk cId="4057513505" sldId="767"/>
            <ac:spMk id="2" creationId="{9C0B78C9-F90B-FF6C-4A5D-F080AE7F1DC2}"/>
          </ac:spMkLst>
        </pc:spChg>
        <pc:spChg chg="del">
          <ac:chgData name="bernard busschaert" userId="3712a37b8b467b77" providerId="LiveId" clId="{EFB90E21-745E-46FD-BCB5-160E98EE24FB}" dt="2026-07-22T12:09:42.347" v="309" actId="478"/>
          <ac:spMkLst>
            <pc:docMk/>
            <pc:sldMk cId="4057513505" sldId="767"/>
            <ac:spMk id="5" creationId="{BA3EBEF7-5954-5A5A-4324-7271A40645FB}"/>
          </ac:spMkLst>
        </pc:spChg>
        <pc:picChg chg="del">
          <ac:chgData name="bernard busschaert" userId="3712a37b8b467b77" providerId="LiveId" clId="{EFB90E21-745E-46FD-BCB5-160E98EE24FB}" dt="2026-07-22T12:06:32.691" v="34" actId="478"/>
          <ac:picMkLst>
            <pc:docMk/>
            <pc:sldMk cId="4057513505" sldId="767"/>
            <ac:picMk id="4" creationId="{470D9CE9-E0C0-45AC-413B-844617EA566F}"/>
          </ac:picMkLst>
        </pc:picChg>
      </pc:sldChg>
      <pc:sldChg chg="del">
        <pc:chgData name="bernard busschaert" userId="3712a37b8b467b77" providerId="LiveId" clId="{EFB90E21-745E-46FD-BCB5-160E98EE24FB}" dt="2026-07-22T12:53:12.773" v="2265" actId="47"/>
        <pc:sldMkLst>
          <pc:docMk/>
          <pc:sldMk cId="1172642781" sldId="784"/>
        </pc:sldMkLst>
      </pc:sldChg>
      <pc:sldChg chg="addSp delSp modSp mod">
        <pc:chgData name="bernard busschaert" userId="3712a37b8b467b77" providerId="LiveId" clId="{EFB90E21-745E-46FD-BCB5-160E98EE24FB}" dt="2026-07-22T12:52:59.157" v="2264" actId="26606"/>
        <pc:sldMkLst>
          <pc:docMk/>
          <pc:sldMk cId="2599526421" sldId="790"/>
        </pc:sldMkLst>
        <pc:spChg chg="del">
          <ac:chgData name="bernard busschaert" userId="3712a37b8b467b77" providerId="LiveId" clId="{EFB90E21-745E-46FD-BCB5-160E98EE24FB}" dt="2026-07-22T12:52:59.157" v="2264" actId="26606"/>
          <ac:spMkLst>
            <pc:docMk/>
            <pc:sldMk cId="2599526421" sldId="790"/>
            <ac:spMk id="29" creationId="{16B067B1-F4E5-4FDF-813D-C9E872E80075}"/>
          </ac:spMkLst>
        </pc:spChg>
        <pc:spChg chg="add">
          <ac:chgData name="bernard busschaert" userId="3712a37b8b467b77" providerId="LiveId" clId="{EFB90E21-745E-46FD-BCB5-160E98EE24FB}" dt="2026-07-22T12:52:59.157" v="2264" actId="26606"/>
          <ac:spMkLst>
            <pc:docMk/>
            <pc:sldMk cId="2599526421" sldId="790"/>
            <ac:spMk id="34" creationId="{32BC26D8-82FB-445E-AA49-62A77D7C1EE0}"/>
          </ac:spMkLst>
        </pc:spChg>
        <pc:spChg chg="add">
          <ac:chgData name="bernard busschaert" userId="3712a37b8b467b77" providerId="LiveId" clId="{EFB90E21-745E-46FD-BCB5-160E98EE24FB}" dt="2026-07-22T12:52:59.157" v="2264" actId="26606"/>
          <ac:spMkLst>
            <pc:docMk/>
            <pc:sldMk cId="2599526421" sldId="790"/>
            <ac:spMk id="36" creationId="{CB44330D-EA18-4254-AA95-EB49948539B8}"/>
          </ac:spMkLst>
        </pc:spChg>
        <pc:picChg chg="add mod">
          <ac:chgData name="bernard busschaert" userId="3712a37b8b467b77" providerId="LiveId" clId="{EFB90E21-745E-46FD-BCB5-160E98EE24FB}" dt="2026-07-22T12:52:59.157" v="2264" actId="26606"/>
          <ac:picMkLst>
            <pc:docMk/>
            <pc:sldMk cId="2599526421" sldId="790"/>
            <ac:picMk id="3" creationId="{48B240FD-2A42-E7BC-9D09-9CCCFAC3EC27}"/>
          </ac:picMkLst>
        </pc:picChg>
        <pc:picChg chg="del">
          <ac:chgData name="bernard busschaert" userId="3712a37b8b467b77" providerId="LiveId" clId="{EFB90E21-745E-46FD-BCB5-160E98EE24FB}" dt="2026-07-22T12:52:53.322" v="2262" actId="478"/>
          <ac:picMkLst>
            <pc:docMk/>
            <pc:sldMk cId="2599526421" sldId="790"/>
            <ac:picMk id="5" creationId="{8ACA1D30-DB36-53D8-20B5-FDC6C4734A29}"/>
          </ac:picMkLst>
        </pc:picChg>
      </pc:sldChg>
      <pc:sldChg chg="addSp delSp modSp mod">
        <pc:chgData name="bernard busschaert" userId="3712a37b8b467b77" providerId="LiveId" clId="{EFB90E21-745E-46FD-BCB5-160E98EE24FB}" dt="2026-07-22T12:34:41.084" v="2094" actId="1076"/>
        <pc:sldMkLst>
          <pc:docMk/>
          <pc:sldMk cId="2623566680" sldId="791"/>
        </pc:sldMkLst>
        <pc:picChg chg="add mod">
          <ac:chgData name="bernard busschaert" userId="3712a37b8b467b77" providerId="LiveId" clId="{EFB90E21-745E-46FD-BCB5-160E98EE24FB}" dt="2026-07-22T12:34:17.638" v="2091" actId="1076"/>
          <ac:picMkLst>
            <pc:docMk/>
            <pc:sldMk cId="2623566680" sldId="791"/>
            <ac:picMk id="3" creationId="{0B577F88-75B0-3801-BAFF-C9F482871951}"/>
          </ac:picMkLst>
        </pc:picChg>
        <pc:picChg chg="del">
          <ac:chgData name="bernard busschaert" userId="3712a37b8b467b77" providerId="LiveId" clId="{EFB90E21-745E-46FD-BCB5-160E98EE24FB}" dt="2026-07-22T12:06:39.868" v="37" actId="478"/>
          <ac:picMkLst>
            <pc:docMk/>
            <pc:sldMk cId="2623566680" sldId="791"/>
            <ac:picMk id="5" creationId="{16B3126B-35E9-1386-B41B-069E289108D4}"/>
          </ac:picMkLst>
        </pc:picChg>
        <pc:picChg chg="add mod">
          <ac:chgData name="bernard busschaert" userId="3712a37b8b467b77" providerId="LiveId" clId="{EFB90E21-745E-46FD-BCB5-160E98EE24FB}" dt="2026-07-22T12:34:41.084" v="2094" actId="1076"/>
          <ac:picMkLst>
            <pc:docMk/>
            <pc:sldMk cId="2623566680" sldId="791"/>
            <ac:picMk id="6" creationId="{A9D09BE6-297E-FF1C-AC92-FDF984F63B22}"/>
          </ac:picMkLst>
        </pc:picChg>
      </pc:sldChg>
      <pc:sldChg chg="addSp delSp modSp mod">
        <pc:chgData name="bernard busschaert" userId="3712a37b8b467b77" providerId="LiveId" clId="{EFB90E21-745E-46FD-BCB5-160E98EE24FB}" dt="2026-07-22T13:09:42.490" v="2320" actId="14100"/>
        <pc:sldMkLst>
          <pc:docMk/>
          <pc:sldMk cId="2675520553" sldId="794"/>
        </pc:sldMkLst>
        <pc:spChg chg="add del mod">
          <ac:chgData name="bernard busschaert" userId="3712a37b8b467b77" providerId="LiveId" clId="{EFB90E21-745E-46FD-BCB5-160E98EE24FB}" dt="2026-07-22T13:09:21.995" v="2313" actId="22"/>
          <ac:spMkLst>
            <pc:docMk/>
            <pc:sldMk cId="2675520553" sldId="794"/>
            <ac:spMk id="3" creationId="{83B817A3-4214-E5C1-7393-10C325057E10}"/>
          </ac:spMkLst>
        </pc:spChg>
        <pc:spChg chg="add del">
          <ac:chgData name="bernard busschaert" userId="3712a37b8b467b77" providerId="LiveId" clId="{EFB90E21-745E-46FD-BCB5-160E98EE24FB}" dt="2026-07-22T13:09:28.160" v="2315" actId="26606"/>
          <ac:spMkLst>
            <pc:docMk/>
            <pc:sldMk cId="2675520553" sldId="794"/>
            <ac:spMk id="27" creationId="{E05CD4F6-9AE7-2B9A-C8B6-02CB597EB202}"/>
          </ac:spMkLst>
        </pc:spChg>
        <pc:spChg chg="add del">
          <ac:chgData name="bernard busschaert" userId="3712a37b8b467b77" providerId="LiveId" clId="{EFB90E21-745E-46FD-BCB5-160E98EE24FB}" dt="2026-07-22T13:09:28.160" v="2315" actId="26606"/>
          <ac:spMkLst>
            <pc:docMk/>
            <pc:sldMk cId="2675520553" sldId="794"/>
            <ac:spMk id="30" creationId="{B1595A09-E336-4D1B-9B3A-06A2287A54E2}"/>
          </ac:spMkLst>
        </pc:spChg>
        <pc:spChg chg="add del">
          <ac:chgData name="bernard busschaert" userId="3712a37b8b467b77" providerId="LiveId" clId="{EFB90E21-745E-46FD-BCB5-160E98EE24FB}" dt="2026-07-22T13:09:28.160" v="2315" actId="26606"/>
          <ac:spMkLst>
            <pc:docMk/>
            <pc:sldMk cId="2675520553" sldId="794"/>
            <ac:spMk id="32" creationId="{3540989C-C7B8-473B-BF87-6F2DA6A90006}"/>
          </ac:spMkLst>
        </pc:spChg>
        <pc:grpChg chg="add del">
          <ac:chgData name="bernard busschaert" userId="3712a37b8b467b77" providerId="LiveId" clId="{EFB90E21-745E-46FD-BCB5-160E98EE24FB}" dt="2026-07-22T13:09:28.163" v="2316" actId="26606"/>
          <ac:grpSpMkLst>
            <pc:docMk/>
            <pc:sldMk cId="2675520553" sldId="794"/>
            <ac:grpSpMk id="21" creationId="{D4D7444E-8572-6DFD-CB75-0984238C716D}"/>
          </ac:grpSpMkLst>
        </pc:grpChg>
        <pc:picChg chg="del">
          <ac:chgData name="bernard busschaert" userId="3712a37b8b467b77" providerId="LiveId" clId="{EFB90E21-745E-46FD-BCB5-160E98EE24FB}" dt="2026-07-22T12:53:37.433" v="2274" actId="478"/>
          <ac:picMkLst>
            <pc:docMk/>
            <pc:sldMk cId="2675520553" sldId="794"/>
            <ac:picMk id="5" creationId="{87858958-54D0-213F-F776-87E26B2EB86E}"/>
          </ac:picMkLst>
        </pc:picChg>
        <pc:picChg chg="add mod ord">
          <ac:chgData name="bernard busschaert" userId="3712a37b8b467b77" providerId="LiveId" clId="{EFB90E21-745E-46FD-BCB5-160E98EE24FB}" dt="2026-07-22T13:09:42.490" v="2320" actId="14100"/>
          <ac:picMkLst>
            <pc:docMk/>
            <pc:sldMk cId="2675520553" sldId="794"/>
            <ac:picMk id="6" creationId="{D2E3DE2A-8F6E-1E16-B035-6657F8F3581F}"/>
          </ac:picMkLst>
        </pc:picChg>
        <pc:cxnChg chg="add">
          <ac:chgData name="bernard busschaert" userId="3712a37b8b467b77" providerId="LiveId" clId="{EFB90E21-745E-46FD-BCB5-160E98EE24FB}" dt="2026-07-22T13:09:28.163" v="2316" actId="26606"/>
          <ac:cxnSpMkLst>
            <pc:docMk/>
            <pc:sldMk cId="2675520553" sldId="794"/>
            <ac:cxnSpMk id="28" creationId="{EBC8029E-E679-5CC4-DE1F-B1AA37452C77}"/>
          </ac:cxnSpMkLst>
        </pc:cxnChg>
      </pc:sldChg>
      <pc:sldChg chg="addSp delSp modSp mod">
        <pc:chgData name="bernard busschaert" userId="3712a37b8b467b77" providerId="LiveId" clId="{EFB90E21-745E-46FD-BCB5-160E98EE24FB}" dt="2026-07-22T13:08:28.781" v="2312" actId="14100"/>
        <pc:sldMkLst>
          <pc:docMk/>
          <pc:sldMk cId="3009499070" sldId="795"/>
        </pc:sldMkLst>
        <pc:spChg chg="add del mod">
          <ac:chgData name="bernard busschaert" userId="3712a37b8b467b77" providerId="LiveId" clId="{EFB90E21-745E-46FD-BCB5-160E98EE24FB}" dt="2026-07-22T13:08:11.778" v="2307" actId="22"/>
          <ac:spMkLst>
            <pc:docMk/>
            <pc:sldMk cId="3009499070" sldId="795"/>
            <ac:spMk id="3" creationId="{D8EF3448-96DF-0523-F4D8-82047D53AC98}"/>
          </ac:spMkLst>
        </pc:spChg>
        <pc:picChg chg="add mod ord">
          <ac:chgData name="bernard busschaert" userId="3712a37b8b467b77" providerId="LiveId" clId="{EFB90E21-745E-46FD-BCB5-160E98EE24FB}" dt="2026-07-22T13:08:28.781" v="2312" actId="14100"/>
          <ac:picMkLst>
            <pc:docMk/>
            <pc:sldMk cId="3009499070" sldId="795"/>
            <ac:picMk id="5" creationId="{EB666EEA-8E35-A16F-1221-24788D9AE682}"/>
          </ac:picMkLst>
        </pc:picChg>
        <pc:picChg chg="del">
          <ac:chgData name="bernard busschaert" userId="3712a37b8b467b77" providerId="LiveId" clId="{EFB90E21-745E-46FD-BCB5-160E98EE24FB}" dt="2026-07-22T12:53:33.468" v="2273" actId="478"/>
          <ac:picMkLst>
            <pc:docMk/>
            <pc:sldMk cId="3009499070" sldId="795"/>
            <ac:picMk id="6" creationId="{1AA5C089-8289-81D9-8EF8-18E62AB97829}"/>
          </ac:picMkLst>
        </pc:picChg>
      </pc:sldChg>
      <pc:sldChg chg="addSp delSp modSp mod">
        <pc:chgData name="bernard busschaert" userId="3712a37b8b467b77" providerId="LiveId" clId="{EFB90E21-745E-46FD-BCB5-160E98EE24FB}" dt="2026-07-22T13:07:50.815" v="2306" actId="26606"/>
        <pc:sldMkLst>
          <pc:docMk/>
          <pc:sldMk cId="918810156" sldId="796"/>
        </pc:sldMkLst>
        <pc:spChg chg="add del mod">
          <ac:chgData name="bernard busschaert" userId="3712a37b8b467b77" providerId="LiveId" clId="{EFB90E21-745E-46FD-BCB5-160E98EE24FB}" dt="2026-07-22T13:07:47.116" v="2305" actId="22"/>
          <ac:spMkLst>
            <pc:docMk/>
            <pc:sldMk cId="918810156" sldId="796"/>
            <ac:spMk id="3" creationId="{82C9E7AE-6E57-EC09-F6D8-71DC3452BEB2}"/>
          </ac:spMkLst>
        </pc:spChg>
        <pc:spChg chg="add">
          <ac:chgData name="bernard busschaert" userId="3712a37b8b467b77" providerId="LiveId" clId="{EFB90E21-745E-46FD-BCB5-160E98EE24FB}" dt="2026-07-22T13:07:50.815" v="2306" actId="26606"/>
          <ac:spMkLst>
            <pc:docMk/>
            <pc:sldMk cId="918810156" sldId="796"/>
            <ac:spMk id="10" creationId="{42A4FC2C-047E-45A5-965D-8E1E3BF09BC6}"/>
          </ac:spMkLst>
        </pc:spChg>
        <pc:picChg chg="add mod ord">
          <ac:chgData name="bernard busschaert" userId="3712a37b8b467b77" providerId="LiveId" clId="{EFB90E21-745E-46FD-BCB5-160E98EE24FB}" dt="2026-07-22T13:07:50.815" v="2306" actId="26606"/>
          <ac:picMkLst>
            <pc:docMk/>
            <pc:sldMk cId="918810156" sldId="796"/>
            <ac:picMk id="5" creationId="{89457633-7E0C-108C-8749-DEFABF58DF23}"/>
          </ac:picMkLst>
        </pc:picChg>
        <pc:picChg chg="del">
          <ac:chgData name="bernard busschaert" userId="3712a37b8b467b77" providerId="LiveId" clId="{EFB90E21-745E-46FD-BCB5-160E98EE24FB}" dt="2026-07-22T12:53:31.516" v="2272" actId="478"/>
          <ac:picMkLst>
            <pc:docMk/>
            <pc:sldMk cId="918810156" sldId="796"/>
            <ac:picMk id="7" creationId="{BC8706D1-2FC9-A1B8-C996-4ECB4ADB4251}"/>
          </ac:picMkLst>
        </pc:picChg>
      </pc:sldChg>
      <pc:sldChg chg="addSp delSp modSp mod">
        <pc:chgData name="bernard busschaert" userId="3712a37b8b467b77" providerId="LiveId" clId="{EFB90E21-745E-46FD-BCB5-160E98EE24FB}" dt="2026-07-22T13:07:30.285" v="2304" actId="14100"/>
        <pc:sldMkLst>
          <pc:docMk/>
          <pc:sldMk cId="2170444337" sldId="797"/>
        </pc:sldMkLst>
        <pc:spChg chg="add mod">
          <ac:chgData name="bernard busschaert" userId="3712a37b8b467b77" providerId="LiveId" clId="{EFB90E21-745E-46FD-BCB5-160E98EE24FB}" dt="2026-07-22T12:53:29.367" v="2271" actId="478"/>
          <ac:spMkLst>
            <pc:docMk/>
            <pc:sldMk cId="2170444337" sldId="797"/>
            <ac:spMk id="3" creationId="{1C14FD3F-8CC5-0709-AC7E-600082EA1303}"/>
          </ac:spMkLst>
        </pc:spChg>
        <pc:picChg chg="add mod">
          <ac:chgData name="bernard busschaert" userId="3712a37b8b467b77" providerId="LiveId" clId="{EFB90E21-745E-46FD-BCB5-160E98EE24FB}" dt="2026-07-22T13:07:30.285" v="2304" actId="14100"/>
          <ac:picMkLst>
            <pc:docMk/>
            <pc:sldMk cId="2170444337" sldId="797"/>
            <ac:picMk id="5" creationId="{AC0D923B-CBAF-0812-6901-03A2716873D0}"/>
          </ac:picMkLst>
        </pc:picChg>
        <pc:picChg chg="del">
          <ac:chgData name="bernard busschaert" userId="3712a37b8b467b77" providerId="LiveId" clId="{EFB90E21-745E-46FD-BCB5-160E98EE24FB}" dt="2026-07-22T12:53:29.367" v="2271" actId="478"/>
          <ac:picMkLst>
            <pc:docMk/>
            <pc:sldMk cId="2170444337" sldId="797"/>
            <ac:picMk id="6" creationId="{B1EA3FB1-9F3B-F662-C134-7860878A8FF4}"/>
          </ac:picMkLst>
        </pc:picChg>
      </pc:sldChg>
      <pc:sldChg chg="addSp delSp modSp mod">
        <pc:chgData name="bernard busschaert" userId="3712a37b8b467b77" providerId="LiveId" clId="{EFB90E21-745E-46FD-BCB5-160E98EE24FB}" dt="2026-07-22T13:06:10.737" v="2301" actId="14100"/>
        <pc:sldMkLst>
          <pc:docMk/>
          <pc:sldMk cId="971269651" sldId="798"/>
        </pc:sldMkLst>
        <pc:spChg chg="add del mod">
          <ac:chgData name="bernard busschaert" userId="3712a37b8b467b77" providerId="LiveId" clId="{EFB90E21-745E-46FD-BCB5-160E98EE24FB}" dt="2026-07-22T13:05:56.851" v="2297" actId="22"/>
          <ac:spMkLst>
            <pc:docMk/>
            <pc:sldMk cId="971269651" sldId="798"/>
            <ac:spMk id="3" creationId="{00D234AA-25E9-48FE-1B19-0E0A744257FE}"/>
          </ac:spMkLst>
        </pc:spChg>
        <pc:picChg chg="add mod ord">
          <ac:chgData name="bernard busschaert" userId="3712a37b8b467b77" providerId="LiveId" clId="{EFB90E21-745E-46FD-BCB5-160E98EE24FB}" dt="2026-07-22T13:06:10.737" v="2301" actId="14100"/>
          <ac:picMkLst>
            <pc:docMk/>
            <pc:sldMk cId="971269651" sldId="798"/>
            <ac:picMk id="5" creationId="{C564F759-6ABB-BC73-893A-12E69FF2BD91}"/>
          </ac:picMkLst>
        </pc:picChg>
        <pc:picChg chg="del">
          <ac:chgData name="bernard busschaert" userId="3712a37b8b467b77" providerId="LiveId" clId="{EFB90E21-745E-46FD-BCB5-160E98EE24FB}" dt="2026-07-22T12:53:27.227" v="2270" actId="478"/>
          <ac:picMkLst>
            <pc:docMk/>
            <pc:sldMk cId="971269651" sldId="798"/>
            <ac:picMk id="7" creationId="{AB7C4535-D912-C60E-DF04-72DBA1F372AE}"/>
          </ac:picMkLst>
        </pc:picChg>
      </pc:sldChg>
      <pc:sldChg chg="addSp delSp modSp mod">
        <pc:chgData name="bernard busschaert" userId="3712a37b8b467b77" providerId="LiveId" clId="{EFB90E21-745E-46FD-BCB5-160E98EE24FB}" dt="2026-07-22T13:05:30.706" v="2296" actId="14100"/>
        <pc:sldMkLst>
          <pc:docMk/>
          <pc:sldMk cId="1988243674" sldId="799"/>
        </pc:sldMkLst>
        <pc:spChg chg="add del mod">
          <ac:chgData name="bernard busschaert" userId="3712a37b8b467b77" providerId="LiveId" clId="{EFB90E21-745E-46FD-BCB5-160E98EE24FB}" dt="2026-07-22T13:05:14.844" v="2291" actId="22"/>
          <ac:spMkLst>
            <pc:docMk/>
            <pc:sldMk cId="1988243674" sldId="799"/>
            <ac:spMk id="3" creationId="{3A64B1F6-298D-BA1B-3DAA-8A434EB21EEE}"/>
          </ac:spMkLst>
        </pc:spChg>
        <pc:picChg chg="add mod ord">
          <ac:chgData name="bernard busschaert" userId="3712a37b8b467b77" providerId="LiveId" clId="{EFB90E21-745E-46FD-BCB5-160E98EE24FB}" dt="2026-07-22T13:05:30.706" v="2296" actId="14100"/>
          <ac:picMkLst>
            <pc:docMk/>
            <pc:sldMk cId="1988243674" sldId="799"/>
            <ac:picMk id="5" creationId="{CD75940E-7ECF-DB05-1D1F-5D649DDA0FD6}"/>
          </ac:picMkLst>
        </pc:picChg>
        <pc:picChg chg="del">
          <ac:chgData name="bernard busschaert" userId="3712a37b8b467b77" providerId="LiveId" clId="{EFB90E21-745E-46FD-BCB5-160E98EE24FB}" dt="2026-07-22T12:53:24.817" v="2269" actId="478"/>
          <ac:picMkLst>
            <pc:docMk/>
            <pc:sldMk cId="1988243674" sldId="799"/>
            <ac:picMk id="6" creationId="{A2397BD1-6A19-F688-9103-A5794CAFC0FF}"/>
          </ac:picMkLst>
        </pc:picChg>
        <pc:cxnChg chg="add">
          <ac:chgData name="bernard busschaert" userId="3712a37b8b467b77" providerId="LiveId" clId="{EFB90E21-745E-46FD-BCB5-160E98EE24FB}" dt="2026-07-22T13:05:17.427" v="2292" actId="26606"/>
          <ac:cxnSpMkLst>
            <pc:docMk/>
            <pc:sldMk cId="1988243674" sldId="799"/>
            <ac:cxnSpMk id="10" creationId="{EBC8029E-E679-5CC4-DE1F-B1AA37452C77}"/>
          </ac:cxnSpMkLst>
        </pc:cxnChg>
      </pc:sldChg>
      <pc:sldChg chg="addSp delSp modSp mod">
        <pc:chgData name="bernard busschaert" userId="3712a37b8b467b77" providerId="LiveId" clId="{EFB90E21-745E-46FD-BCB5-160E98EE24FB}" dt="2026-07-22T13:04:56.938" v="2290" actId="14100"/>
        <pc:sldMkLst>
          <pc:docMk/>
          <pc:sldMk cId="348619207" sldId="800"/>
        </pc:sldMkLst>
        <pc:spChg chg="add del mod">
          <ac:chgData name="bernard busschaert" userId="3712a37b8b467b77" providerId="LiveId" clId="{EFB90E21-745E-46FD-BCB5-160E98EE24FB}" dt="2026-07-22T13:04:44.532" v="2286" actId="22"/>
          <ac:spMkLst>
            <pc:docMk/>
            <pc:sldMk cId="348619207" sldId="800"/>
            <ac:spMk id="3" creationId="{3C762597-7A6F-71AD-DF12-15FD9F9D9F55}"/>
          </ac:spMkLst>
        </pc:spChg>
        <pc:picChg chg="add mod ord">
          <ac:chgData name="bernard busschaert" userId="3712a37b8b467b77" providerId="LiveId" clId="{EFB90E21-745E-46FD-BCB5-160E98EE24FB}" dt="2026-07-22T13:04:56.938" v="2290" actId="14100"/>
          <ac:picMkLst>
            <pc:docMk/>
            <pc:sldMk cId="348619207" sldId="800"/>
            <ac:picMk id="5" creationId="{C6EB466D-6C6B-DC44-FBCE-814D7F835A67}"/>
          </ac:picMkLst>
        </pc:picChg>
        <pc:picChg chg="del">
          <ac:chgData name="bernard busschaert" userId="3712a37b8b467b77" providerId="LiveId" clId="{EFB90E21-745E-46FD-BCB5-160E98EE24FB}" dt="2026-07-22T12:53:22.599" v="2268" actId="478"/>
          <ac:picMkLst>
            <pc:docMk/>
            <pc:sldMk cId="348619207" sldId="800"/>
            <ac:picMk id="7" creationId="{7FF32C50-07D1-DF2A-7406-025169D11662}"/>
          </ac:picMkLst>
        </pc:picChg>
      </pc:sldChg>
      <pc:sldChg chg="addSp delSp modSp mod">
        <pc:chgData name="bernard busschaert" userId="3712a37b8b467b77" providerId="LiveId" clId="{EFB90E21-745E-46FD-BCB5-160E98EE24FB}" dt="2026-07-22T13:03:44.425" v="2280" actId="14100"/>
        <pc:sldMkLst>
          <pc:docMk/>
          <pc:sldMk cId="4285769661" sldId="801"/>
        </pc:sldMkLst>
        <pc:spChg chg="add del mod">
          <ac:chgData name="bernard busschaert" userId="3712a37b8b467b77" providerId="LiveId" clId="{EFB90E21-745E-46FD-BCB5-160E98EE24FB}" dt="2026-07-22T13:03:16.292" v="2276" actId="22"/>
          <ac:spMkLst>
            <pc:docMk/>
            <pc:sldMk cId="4285769661" sldId="801"/>
            <ac:spMk id="4" creationId="{C6E4B679-453E-F80A-DBAE-BC9CC0186C00}"/>
          </ac:spMkLst>
        </pc:spChg>
        <pc:picChg chg="add mod ord">
          <ac:chgData name="bernard busschaert" userId="3712a37b8b467b77" providerId="LiveId" clId="{EFB90E21-745E-46FD-BCB5-160E98EE24FB}" dt="2026-07-22T13:03:44.425" v="2280" actId="14100"/>
          <ac:picMkLst>
            <pc:docMk/>
            <pc:sldMk cId="4285769661" sldId="801"/>
            <ac:picMk id="6" creationId="{F7D66227-5E3D-922B-8529-67A606738ECA}"/>
          </ac:picMkLst>
        </pc:picChg>
        <pc:picChg chg="del">
          <ac:chgData name="bernard busschaert" userId="3712a37b8b467b77" providerId="LiveId" clId="{EFB90E21-745E-46FD-BCB5-160E98EE24FB}" dt="2026-07-22T12:53:14.897" v="2266" actId="478"/>
          <ac:picMkLst>
            <pc:docMk/>
            <pc:sldMk cId="4285769661" sldId="801"/>
            <ac:picMk id="7" creationId="{D62158FE-1785-5BC3-070C-DF2B55B3EB7A}"/>
          </ac:picMkLst>
        </pc:picChg>
      </pc:sldChg>
      <pc:sldChg chg="addSp delSp modSp new mod">
        <pc:chgData name="bernard busschaert" userId="3712a37b8b467b77" providerId="LiveId" clId="{EFB90E21-745E-46FD-BCB5-160E98EE24FB}" dt="2026-07-22T13:04:25.972" v="2285" actId="14100"/>
        <pc:sldMkLst>
          <pc:docMk/>
          <pc:sldMk cId="1111300240" sldId="802"/>
        </pc:sldMkLst>
        <pc:spChg chg="del">
          <ac:chgData name="bernard busschaert" userId="3712a37b8b467b77" providerId="LiveId" clId="{EFB90E21-745E-46FD-BCB5-160E98EE24FB}" dt="2026-07-22T13:04:06.379" v="2281" actId="22"/>
          <ac:spMkLst>
            <pc:docMk/>
            <pc:sldMk cId="1111300240" sldId="802"/>
            <ac:spMk id="3" creationId="{64FE458C-1847-1635-7F95-CA0EF0A87287}"/>
          </ac:spMkLst>
        </pc:spChg>
        <pc:picChg chg="add mod ord">
          <ac:chgData name="bernard busschaert" userId="3712a37b8b467b77" providerId="LiveId" clId="{EFB90E21-745E-46FD-BCB5-160E98EE24FB}" dt="2026-07-22T13:04:25.972" v="2285" actId="14100"/>
          <ac:picMkLst>
            <pc:docMk/>
            <pc:sldMk cId="1111300240" sldId="802"/>
            <ac:picMk id="5" creationId="{AD429901-64D1-8B27-EC8A-79384AD38E48}"/>
          </ac:picMkLst>
        </pc:picChg>
      </pc:sldChg>
    </pc:docChg>
  </pc:docChgLst>
</pc:chgInfo>
</file>

<file path=ppt/comments/modernComment_249_AC88D8C7.xml><?xml version="1.0" encoding="utf-8"?>
<p188:cmLst xmlns:a="http://schemas.openxmlformats.org/drawingml/2006/main" xmlns:r="http://schemas.openxmlformats.org/officeDocument/2006/relationships" xmlns:p188="http://schemas.microsoft.com/office/powerpoint/2018/8/main">
  <p188:cm id="{9CC5CE35-DFAF-47A0-A044-B6D55C151115}" authorId="{A351C59D-46F4-1959-0DE5-581D64E716F9}" created="2025-01-22T08:57:01.724">
    <ac:deMkLst xmlns:ac="http://schemas.microsoft.com/office/drawing/2013/main/command">
      <pc:docMk xmlns:pc="http://schemas.microsoft.com/office/powerpoint/2013/main/command"/>
      <pc:sldMk xmlns:pc="http://schemas.microsoft.com/office/powerpoint/2013/main/command" cId="2894649543" sldId="585"/>
      <ac:spMk id="3" creationId="{EB10C939-127F-55B2-6F8F-73CB09859C6D}"/>
    </ac:deMkLst>
    <p188:txBody>
      <a:bodyPr/>
      <a:lstStyle/>
      <a:p>
        <a:r>
          <a:rPr lang="nl-BE"/>
          <a:t>Deze parameters zijn bedoeld om beleggers te helpen met het kopen van veilige, ondergewaardeerde aandelen waarvan de koers stijgende is.
</a:t>
        </a:r>
      </a:p>
    </p188:txBody>
  </p188:cm>
</p188:cmLst>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26748C6-9422-42FF-92F1-4E69E1AE8F43}" type="doc">
      <dgm:prSet loTypeId="urn:microsoft.com/office/officeart/2005/8/layout/default" loCatId="list" qsTypeId="urn:microsoft.com/office/officeart/2005/8/quickstyle/simple2" qsCatId="simple" csTypeId="urn:microsoft.com/office/officeart/2005/8/colors/colorful1" csCatId="colorful" phldr="1"/>
      <dgm:spPr/>
      <dgm:t>
        <a:bodyPr/>
        <a:lstStyle/>
        <a:p>
          <a:endParaRPr lang="en-US"/>
        </a:p>
      </dgm:t>
    </dgm:pt>
    <dgm:pt modelId="{5BE7593C-0CE8-4429-80EF-AA9A45F9D3FD}">
      <dgm:prSet custT="1"/>
      <dgm:spPr>
        <a:solidFill>
          <a:schemeClr val="accent4"/>
        </a:solidFill>
      </dgm:spPr>
      <dgm:t>
        <a:bodyPr/>
        <a:lstStyle/>
        <a:p>
          <a:r>
            <a:rPr lang="en-US" sz="11500" b="1" dirty="0">
              <a:solidFill>
                <a:srgbClr val="FF0000"/>
              </a:solidFill>
            </a:rPr>
            <a:t>BYP</a:t>
          </a:r>
        </a:p>
        <a:p>
          <a:r>
            <a:rPr lang="en-US" sz="6500" b="1" dirty="0">
              <a:solidFill>
                <a:schemeClr val="bg2"/>
              </a:solidFill>
            </a:rPr>
            <a:t>BUILD YOUR PORTFOLIO</a:t>
          </a:r>
        </a:p>
        <a:p>
          <a:r>
            <a:rPr lang="en-US" sz="6500" b="1" dirty="0"/>
            <a:t>BOUW JE EIGEN PORTEFEUILLE OP SAMEN MET ONS</a:t>
          </a:r>
        </a:p>
      </dgm:t>
    </dgm:pt>
    <dgm:pt modelId="{DC05A8AD-E4A1-4834-B6A2-B67277EA0A48}" type="parTrans" cxnId="{44D5FBD4-D0AF-436F-9212-AB0F4C74D91F}">
      <dgm:prSet/>
      <dgm:spPr/>
      <dgm:t>
        <a:bodyPr/>
        <a:lstStyle/>
        <a:p>
          <a:endParaRPr lang="en-US"/>
        </a:p>
      </dgm:t>
    </dgm:pt>
    <dgm:pt modelId="{8D7AFAF6-AA79-45C7-96BF-EE3FB66542CE}" type="sibTrans" cxnId="{44D5FBD4-D0AF-436F-9212-AB0F4C74D91F}">
      <dgm:prSet/>
      <dgm:spPr/>
      <dgm:t>
        <a:bodyPr/>
        <a:lstStyle/>
        <a:p>
          <a:endParaRPr lang="en-US"/>
        </a:p>
      </dgm:t>
    </dgm:pt>
    <dgm:pt modelId="{9A0E91AA-81D6-407B-8121-4DD8988E78CA}" type="pres">
      <dgm:prSet presAssocID="{026748C6-9422-42FF-92F1-4E69E1AE8F43}" presName="diagram" presStyleCnt="0">
        <dgm:presLayoutVars>
          <dgm:dir/>
          <dgm:resizeHandles val="exact"/>
        </dgm:presLayoutVars>
      </dgm:prSet>
      <dgm:spPr/>
    </dgm:pt>
    <dgm:pt modelId="{A1F3D800-79CD-4A37-8E03-41F8B5B89274}" type="pres">
      <dgm:prSet presAssocID="{5BE7593C-0CE8-4429-80EF-AA9A45F9D3FD}" presName="node" presStyleLbl="node1" presStyleIdx="0" presStyleCnt="1">
        <dgm:presLayoutVars>
          <dgm:bulletEnabled val="1"/>
        </dgm:presLayoutVars>
      </dgm:prSet>
      <dgm:spPr/>
    </dgm:pt>
  </dgm:ptLst>
  <dgm:cxnLst>
    <dgm:cxn modelId="{C8618A44-57F1-4497-9B2E-31555BCF02B4}" type="presOf" srcId="{5BE7593C-0CE8-4429-80EF-AA9A45F9D3FD}" destId="{A1F3D800-79CD-4A37-8E03-41F8B5B89274}" srcOrd="0" destOrd="0" presId="urn:microsoft.com/office/officeart/2005/8/layout/default"/>
    <dgm:cxn modelId="{44D5FBD4-D0AF-436F-9212-AB0F4C74D91F}" srcId="{026748C6-9422-42FF-92F1-4E69E1AE8F43}" destId="{5BE7593C-0CE8-4429-80EF-AA9A45F9D3FD}" srcOrd="0" destOrd="0" parTransId="{DC05A8AD-E4A1-4834-B6A2-B67277EA0A48}" sibTransId="{8D7AFAF6-AA79-45C7-96BF-EE3FB66542CE}"/>
    <dgm:cxn modelId="{27728BF6-6318-486C-AC99-65AEE0870ED7}" type="presOf" srcId="{026748C6-9422-42FF-92F1-4E69E1AE8F43}" destId="{9A0E91AA-81D6-407B-8121-4DD8988E78CA}" srcOrd="0" destOrd="0" presId="urn:microsoft.com/office/officeart/2005/8/layout/default"/>
    <dgm:cxn modelId="{E28752CE-7368-4498-9E21-48F1A8131929}" type="presParOf" srcId="{9A0E91AA-81D6-407B-8121-4DD8988E78CA}" destId="{A1F3D800-79CD-4A37-8E03-41F8B5B89274}" srcOrd="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F3D800-79CD-4A37-8E03-41F8B5B89274}">
      <dsp:nvSpPr>
        <dsp:cNvPr id="0" name=""/>
        <dsp:cNvSpPr/>
      </dsp:nvSpPr>
      <dsp:spPr>
        <a:xfrm>
          <a:off x="476292" y="653"/>
          <a:ext cx="10799798" cy="6479878"/>
        </a:xfrm>
        <a:prstGeom prst="rect">
          <a:avLst/>
        </a:prstGeom>
        <a:solidFill>
          <a:schemeClr val="accent4"/>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38150" tIns="438150" rIns="438150" bIns="438150" numCol="1" spcCol="1270" anchor="ctr" anchorCtr="0">
          <a:noAutofit/>
        </a:bodyPr>
        <a:lstStyle/>
        <a:p>
          <a:pPr marL="0" lvl="0" indent="0" algn="ctr" defTabSz="5111750">
            <a:lnSpc>
              <a:spcPct val="90000"/>
            </a:lnSpc>
            <a:spcBef>
              <a:spcPct val="0"/>
            </a:spcBef>
            <a:spcAft>
              <a:spcPct val="35000"/>
            </a:spcAft>
            <a:buNone/>
          </a:pPr>
          <a:r>
            <a:rPr lang="en-US" sz="11500" b="1" kern="1200" dirty="0">
              <a:solidFill>
                <a:srgbClr val="FF0000"/>
              </a:solidFill>
            </a:rPr>
            <a:t>BYP</a:t>
          </a:r>
        </a:p>
        <a:p>
          <a:pPr marL="0" lvl="0" indent="0" algn="ctr" defTabSz="5111750">
            <a:lnSpc>
              <a:spcPct val="90000"/>
            </a:lnSpc>
            <a:spcBef>
              <a:spcPct val="0"/>
            </a:spcBef>
            <a:spcAft>
              <a:spcPct val="35000"/>
            </a:spcAft>
            <a:buNone/>
          </a:pPr>
          <a:r>
            <a:rPr lang="en-US" sz="6500" b="1" kern="1200" dirty="0">
              <a:solidFill>
                <a:schemeClr val="bg2"/>
              </a:solidFill>
            </a:rPr>
            <a:t>BUILD YOUR PORTFOLIO</a:t>
          </a:r>
        </a:p>
        <a:p>
          <a:pPr marL="0" lvl="0" indent="0" algn="ctr" defTabSz="5111750">
            <a:lnSpc>
              <a:spcPct val="90000"/>
            </a:lnSpc>
            <a:spcBef>
              <a:spcPct val="0"/>
            </a:spcBef>
            <a:spcAft>
              <a:spcPct val="35000"/>
            </a:spcAft>
            <a:buNone/>
          </a:pPr>
          <a:r>
            <a:rPr lang="en-US" sz="6500" b="1" kern="1200" dirty="0"/>
            <a:t>BOUW JE EIGEN PORTEFEUILLE OP SAMEN MET ONS</a:t>
          </a:r>
        </a:p>
      </dsp:txBody>
      <dsp:txXfrm>
        <a:off x="476292" y="653"/>
        <a:ext cx="10799798" cy="6479878"/>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5659" cy="498215"/>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50443" y="0"/>
            <a:ext cx="2945659" cy="498215"/>
          </a:xfrm>
          <a:prstGeom prst="rect">
            <a:avLst/>
          </a:prstGeom>
        </p:spPr>
        <p:txBody>
          <a:bodyPr vert="horz" lIns="91440" tIns="45720" rIns="91440" bIns="45720" rtlCol="0"/>
          <a:lstStyle>
            <a:lvl1pPr algn="r">
              <a:defRPr sz="1200"/>
            </a:lvl1pPr>
          </a:lstStyle>
          <a:p>
            <a:fld id="{16E85B5F-3492-4D5E-9382-6BC44A493532}" type="datetimeFigureOut">
              <a:t>22/07/2026</a:t>
            </a:fld>
            <a:endParaRPr lang="nl-NL"/>
          </a:p>
        </p:txBody>
      </p:sp>
      <p:sp>
        <p:nvSpPr>
          <p:cNvPr id="4" name="Tijdelijke aanduiding voor dia-afbeelding 3"/>
          <p:cNvSpPr>
            <a:spLocks noGrp="1" noRot="1" noChangeAspect="1"/>
          </p:cNvSpPr>
          <p:nvPr>
            <p:ph type="sldImg" idx="2"/>
          </p:nvPr>
        </p:nvSpPr>
        <p:spPr>
          <a:xfrm>
            <a:off x="420688" y="1241425"/>
            <a:ext cx="5956300" cy="3351213"/>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79768" y="4778722"/>
            <a:ext cx="5438140" cy="3909864"/>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9431600"/>
            <a:ext cx="2945659" cy="498214"/>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50443" y="9431600"/>
            <a:ext cx="2945659" cy="498214"/>
          </a:xfrm>
          <a:prstGeom prst="rect">
            <a:avLst/>
          </a:prstGeom>
        </p:spPr>
        <p:txBody>
          <a:bodyPr vert="horz" lIns="91440" tIns="45720" rIns="91440" bIns="45720" rtlCol="0" anchor="b"/>
          <a:lstStyle>
            <a:lvl1pPr algn="r">
              <a:defRPr sz="1200"/>
            </a:lvl1pPr>
          </a:lstStyle>
          <a:p>
            <a:fld id="{DA54A5BA-A066-41BE-B88D-5915C9664E5F}" type="slidenum">
              <a:t>‹nr.›</a:t>
            </a:fld>
            <a:endParaRPr lang="nl-NL"/>
          </a:p>
        </p:txBody>
      </p:sp>
    </p:spTree>
    <p:extLst>
      <p:ext uri="{BB962C8B-B14F-4D97-AF65-F5344CB8AC3E}">
        <p14:creationId xmlns:p14="http://schemas.microsoft.com/office/powerpoint/2010/main" val="1985369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DA54A5BA-A066-41BE-B88D-5915C9664E5F}" type="slidenum">
              <a:rPr lang="nl-BE" smtClean="0"/>
              <a:t>5</a:t>
            </a:fld>
            <a:endParaRPr lang="nl-BE"/>
          </a:p>
        </p:txBody>
      </p:sp>
    </p:spTree>
    <p:extLst>
      <p:ext uri="{BB962C8B-B14F-4D97-AF65-F5344CB8AC3E}">
        <p14:creationId xmlns:p14="http://schemas.microsoft.com/office/powerpoint/2010/main" val="4029975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DA54A5BA-A066-41BE-B88D-5915C9664E5F}" type="slidenum">
              <a:rPr lang="nl-BE" smtClean="0"/>
              <a:t>8</a:t>
            </a:fld>
            <a:endParaRPr lang="nl-BE"/>
          </a:p>
        </p:txBody>
      </p:sp>
    </p:spTree>
    <p:extLst>
      <p:ext uri="{BB962C8B-B14F-4D97-AF65-F5344CB8AC3E}">
        <p14:creationId xmlns:p14="http://schemas.microsoft.com/office/powerpoint/2010/main" val="32557300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DA54A5BA-A066-41BE-B88D-5915C9664E5F}" type="slidenum">
              <a:rPr lang="nl-BE" smtClean="0"/>
              <a:t>9</a:t>
            </a:fld>
            <a:endParaRPr lang="nl-BE"/>
          </a:p>
        </p:txBody>
      </p:sp>
    </p:spTree>
    <p:extLst>
      <p:ext uri="{BB962C8B-B14F-4D97-AF65-F5344CB8AC3E}">
        <p14:creationId xmlns:p14="http://schemas.microsoft.com/office/powerpoint/2010/main" val="22857692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DA54A5BA-A066-41BE-B88D-5915C9664E5F}" type="slidenum">
              <a:rPr lang="nl-BE" smtClean="0"/>
              <a:t>10</a:t>
            </a:fld>
            <a:endParaRPr lang="nl-BE"/>
          </a:p>
        </p:txBody>
      </p:sp>
    </p:spTree>
    <p:extLst>
      <p:ext uri="{BB962C8B-B14F-4D97-AF65-F5344CB8AC3E}">
        <p14:creationId xmlns:p14="http://schemas.microsoft.com/office/powerpoint/2010/main" val="1756904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DA54A5BA-A066-41BE-B88D-5915C9664E5F}" type="slidenum">
              <a:rPr lang="nl-BE" smtClean="0"/>
              <a:t>17</a:t>
            </a:fld>
            <a:endParaRPr lang="nl-BE"/>
          </a:p>
        </p:txBody>
      </p:sp>
    </p:spTree>
    <p:extLst>
      <p:ext uri="{BB962C8B-B14F-4D97-AF65-F5344CB8AC3E}">
        <p14:creationId xmlns:p14="http://schemas.microsoft.com/office/powerpoint/2010/main" val="37151269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DA54A5BA-A066-41BE-B88D-5915C9664E5F}" type="slidenum">
              <a:rPr lang="nl-BE" smtClean="0"/>
              <a:t>28</a:t>
            </a:fld>
            <a:endParaRPr lang="nl-BE"/>
          </a:p>
        </p:txBody>
      </p:sp>
    </p:spTree>
    <p:extLst>
      <p:ext uri="{BB962C8B-B14F-4D97-AF65-F5344CB8AC3E}">
        <p14:creationId xmlns:p14="http://schemas.microsoft.com/office/powerpoint/2010/main" val="24904003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DA54A5BA-A066-41BE-B88D-5915C9664E5F}" type="slidenum">
              <a:rPr lang="nl-BE" smtClean="0"/>
              <a:t>30</a:t>
            </a:fld>
            <a:endParaRPr lang="nl-BE"/>
          </a:p>
        </p:txBody>
      </p:sp>
    </p:spTree>
    <p:extLst>
      <p:ext uri="{BB962C8B-B14F-4D97-AF65-F5344CB8AC3E}">
        <p14:creationId xmlns:p14="http://schemas.microsoft.com/office/powerpoint/2010/main" val="25686623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en-US" dirty="0"/>
          </a:p>
        </p:txBody>
      </p:sp>
      <p:sp>
        <p:nvSpPr>
          <p:cNvPr id="4" name="Date Placeholder 3"/>
          <p:cNvSpPr>
            <a:spLocks noGrp="1"/>
          </p:cNvSpPr>
          <p:nvPr>
            <p:ph type="dt" sz="half" idx="10"/>
          </p:nvPr>
        </p:nvSpPr>
        <p:spPr/>
        <p:txBody>
          <a:bodyPr/>
          <a:lstStyle/>
          <a:p>
            <a:fld id="{CA953BDC-9EAE-49FE-9892-958C9F845175}" type="datetimeFigureOut">
              <a:rPr lang="de-DE" smtClean="0"/>
              <a:t>22.07.2026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227559457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Tm="26594">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CA953BDC-9EAE-49FE-9892-958C9F845175}" type="datetimeFigureOut">
              <a:rPr lang="de-DE" smtClean="0"/>
              <a:t>22.07.2026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205433329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Tm="26594">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nl-NL"/>
              <a:t>Klik om stijl te bewerken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shade val="82000"/>
                  </a:schemeClr>
                </a:solidFill>
              </a:defRPr>
            </a:lvl1pPr>
            <a:lvl2pPr marL="457200" indent="0">
              <a:buNone/>
              <a:defRPr sz="2000">
                <a:solidFill>
                  <a:schemeClr val="tx1">
                    <a:shade val="82000"/>
                  </a:schemeClr>
                </a:solidFill>
              </a:defRPr>
            </a:lvl2pPr>
            <a:lvl3pPr marL="914400" indent="0">
              <a:buNone/>
              <a:defRPr sz="1800">
                <a:solidFill>
                  <a:schemeClr val="tx1">
                    <a:shade val="82000"/>
                  </a:schemeClr>
                </a:solidFill>
              </a:defRPr>
            </a:lvl3pPr>
            <a:lvl4pPr marL="1371600" indent="0">
              <a:buNone/>
              <a:defRPr sz="1600">
                <a:solidFill>
                  <a:schemeClr val="tx1">
                    <a:shade val="82000"/>
                  </a:schemeClr>
                </a:solidFill>
              </a:defRPr>
            </a:lvl4pPr>
            <a:lvl5pPr marL="1828800" indent="0">
              <a:buNone/>
              <a:defRPr sz="1600">
                <a:solidFill>
                  <a:schemeClr val="tx1">
                    <a:shade val="82000"/>
                  </a:schemeClr>
                </a:solidFill>
              </a:defRPr>
            </a:lvl5pPr>
            <a:lvl6pPr marL="2286000" indent="0">
              <a:buNone/>
              <a:defRPr sz="1600">
                <a:solidFill>
                  <a:schemeClr val="tx1">
                    <a:shade val="82000"/>
                  </a:schemeClr>
                </a:solidFill>
              </a:defRPr>
            </a:lvl6pPr>
            <a:lvl7pPr marL="2743200" indent="0">
              <a:buNone/>
              <a:defRPr sz="1600">
                <a:solidFill>
                  <a:schemeClr val="tx1">
                    <a:shade val="82000"/>
                  </a:schemeClr>
                </a:solidFill>
              </a:defRPr>
            </a:lvl7pPr>
            <a:lvl8pPr marL="3200400" indent="0">
              <a:buNone/>
              <a:defRPr sz="1600">
                <a:solidFill>
                  <a:schemeClr val="tx1">
                    <a:shade val="82000"/>
                  </a:schemeClr>
                </a:solidFill>
              </a:defRPr>
            </a:lvl8pPr>
            <a:lvl9pPr marL="3657600" indent="0">
              <a:buNone/>
              <a:defRPr sz="1600">
                <a:solidFill>
                  <a:schemeClr val="tx1">
                    <a:shade val="82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CA953BDC-9EAE-49FE-9892-958C9F845175}" type="datetimeFigureOut">
              <a:rPr lang="de-DE" smtClean="0"/>
              <a:t>22.07.2026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172978566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Tm="26594">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Date Placeholder 4"/>
          <p:cNvSpPr>
            <a:spLocks noGrp="1"/>
          </p:cNvSpPr>
          <p:nvPr>
            <p:ph type="dt" sz="half" idx="10"/>
          </p:nvPr>
        </p:nvSpPr>
        <p:spPr/>
        <p:txBody>
          <a:bodyPr/>
          <a:lstStyle/>
          <a:p>
            <a:fld id="{CA953BDC-9EAE-49FE-9892-958C9F845175}" type="datetimeFigureOut">
              <a:rPr lang="de-DE" smtClean="0"/>
              <a:t>22.07.2026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33125094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Tm="26594">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nl-NL"/>
              <a:t>Klik om stijl te bewerken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Content Placeholder 3"/>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Content Placeholder 5"/>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6"/>
          <p:cNvSpPr>
            <a:spLocks noGrp="1"/>
          </p:cNvSpPr>
          <p:nvPr>
            <p:ph type="dt" sz="half" idx="10"/>
          </p:nvPr>
        </p:nvSpPr>
        <p:spPr/>
        <p:txBody>
          <a:bodyPr/>
          <a:lstStyle/>
          <a:p>
            <a:fld id="{CA953BDC-9EAE-49FE-9892-958C9F845175}" type="datetimeFigureOut">
              <a:rPr lang="de-DE" smtClean="0"/>
              <a:t>22.07.2026</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98079645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Tm="26594">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Date Placeholder 2"/>
          <p:cNvSpPr>
            <a:spLocks noGrp="1"/>
          </p:cNvSpPr>
          <p:nvPr>
            <p:ph type="dt" sz="half" idx="10"/>
          </p:nvPr>
        </p:nvSpPr>
        <p:spPr/>
        <p:txBody>
          <a:bodyPr/>
          <a:lstStyle/>
          <a:p>
            <a:fld id="{CA953BDC-9EAE-49FE-9892-958C9F845175}" type="datetimeFigureOut">
              <a:rPr lang="de-DE" smtClean="0"/>
              <a:t>22.07.2026</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440457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Tm="26594">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953BDC-9EAE-49FE-9892-958C9F845175}" type="datetimeFigureOut">
              <a:rPr lang="de-DE" smtClean="0"/>
              <a:t>22.07.2026</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378490810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Tm="26594">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CA953BDC-9EAE-49FE-9892-958C9F845175}" type="datetimeFigureOut">
              <a:rPr lang="de-DE" smtClean="0"/>
              <a:t>22.07.2026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362709967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Tm="26594">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CA953BDC-9EAE-49FE-9892-958C9F845175}" type="datetimeFigureOut">
              <a:rPr lang="de-DE" smtClean="0"/>
              <a:t>22.07.2026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217560664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Tm="26594">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Vertical Text Placeholder 2"/>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CA953BDC-9EAE-49FE-9892-958C9F845175}" type="datetimeFigureOut">
              <a:rPr lang="de-DE" smtClean="0"/>
              <a:t>22.07.2026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49838378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Tm="26594">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nl-NL"/>
              <a:t>Klik om stijl te bewerken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CA953BDC-9EAE-49FE-9892-958C9F845175}" type="datetimeFigureOut">
              <a:rPr lang="de-DE" smtClean="0"/>
              <a:t>22.07.2026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400589358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Tm="26594">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Header 1"/>
          <p:cNvSpPr>
            <a:spLocks noGrp="1"/>
          </p:cNvSpPr>
          <p:nvPr>
            <p:ph type="title"/>
          </p:nvPr>
        </p:nvSpPr>
        <p:spPr/>
        <p:txBody>
          <a:bodyPr/>
          <a:lstStyle/>
          <a:p>
            <a:r>
              <a:rPr lang="en-US"/>
              <a:t>Title</a:t>
            </a:r>
          </a:p>
        </p:txBody>
      </p:sp>
      <p:sp>
        <p:nvSpPr>
          <p:cNvPr id="3" name="Text 2"/>
          <p:cNvSpPr>
            <a:spLocks noGrp="1"/>
          </p:cNvSpPr>
          <p:nvPr>
            <p:ph type="body" idx="1"/>
          </p:nvPr>
        </p:nvSpPr>
        <p:spPr/>
        <p:txBody>
          <a:bodyPr/>
          <a:lstStyle/>
          <a:p>
            <a:pPr lvl="0"/>
            <a:r>
              <a:rPr lang="en-US"/>
              <a:t>Text</a:t>
            </a:r>
          </a:p>
          <a:p>
            <a:pPr lvl="1"/>
            <a:r>
              <a:rPr lang="en-US"/>
              <a:t>Second level</a:t>
            </a:r>
          </a:p>
          <a:p>
            <a:pPr lvl="2"/>
            <a:r>
              <a:rPr lang="en-US"/>
              <a:t>Third level</a:t>
            </a:r>
          </a:p>
          <a:p>
            <a:pPr lvl="3"/>
            <a:r>
              <a:rPr lang="en-US"/>
              <a:t>Fourth level</a:t>
            </a:r>
          </a:p>
          <a:p>
            <a:pPr lvl="4"/>
            <a:r>
              <a:rPr lang="en-US"/>
              <a:t>Fifth level</a:t>
            </a:r>
          </a:p>
        </p:txBody>
      </p:sp>
      <p:sp>
        <p:nvSpPr>
          <p:cNvPr id="4" name="Date 3"/>
          <p:cNvSpPr>
            <a:spLocks noGrp="1"/>
          </p:cNvSpPr>
          <p:nvPr>
            <p:ph type="dt" sz="half" idx="10"/>
          </p:nvPr>
        </p:nvSpPr>
        <p:spPr/>
        <p:txBody>
          <a:bodyPr/>
          <a:lstStyle/>
          <a:p>
            <a:fld id="{79EC0A4B-AE81-4AD7-86EA-9F753B2B1EB0}" type="datetime1">
              <a:rPr lang="en-US" smtClean="0"/>
              <a:t>7/22/2026</a:t>
            </a:fld>
            <a:endParaRPr lang="en-US"/>
          </a:p>
        </p:txBody>
      </p:sp>
      <p:sp>
        <p:nvSpPr>
          <p:cNvPr id="5" name="Footer 4"/>
          <p:cNvSpPr>
            <a:spLocks noGrp="1"/>
          </p:cNvSpPr>
          <p:nvPr>
            <p:ph type="ftr" sz="quarter" idx="11"/>
          </p:nvPr>
        </p:nvSpPr>
        <p:spPr/>
        <p:txBody>
          <a:bodyPr/>
          <a:lstStyle/>
          <a:p>
            <a:endParaRPr lang="en-US"/>
          </a:p>
        </p:txBody>
      </p:sp>
      <p:sp>
        <p:nvSpPr>
          <p:cNvPr id="6" name="Slide number 5"/>
          <p:cNvSpPr>
            <a:spLocks noGrp="1"/>
          </p:cNvSpPr>
          <p:nvPr>
            <p:ph type="sldNum" sz="quarter" idx="12"/>
          </p:nvPr>
        </p:nvSpPr>
        <p:spPr/>
        <p:txBody>
          <a:bodyPr/>
          <a:lstStyle/>
          <a:p>
            <a:fld id="{80F073CC-40D5-4B23-8DF0-9BD0A0C12F2C}" type="slidenum">
              <a:rPr lang="en-US" smtClean="0"/>
              <a:t>‹nr.›</a:t>
            </a:fld>
            <a:endParaRPr lang="en-US"/>
          </a:p>
        </p:txBody>
      </p:sp>
    </p:spTree>
    <p:extLst>
      <p:ext uri="{BB962C8B-B14F-4D97-AF65-F5344CB8AC3E}">
        <p14:creationId xmlns:p14="http://schemas.microsoft.com/office/powerpoint/2010/main" val="2559294919"/>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shade val="82000"/>
                  </a:schemeClr>
                </a:solidFill>
              </a:defRPr>
            </a:lvl1pPr>
          </a:lstStyle>
          <a:p>
            <a:fld id="{CA953BDC-9EAE-49FE-9892-958C9F845175}" type="datetimeFigureOut">
              <a:rPr lang="de-DE" smtClean="0"/>
              <a:t>22.07.2026</a:t>
            </a:fld>
            <a:endParaRPr lang="de-D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shade val="82000"/>
                  </a:schemeClr>
                </a:solidFill>
              </a:defRPr>
            </a:lvl1pPr>
          </a:lstStyle>
          <a:p>
            <a:endParaRPr lang="de-D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shade val="82000"/>
                  </a:schemeClr>
                </a:solidFill>
              </a:defRPr>
            </a:lvl1pPr>
          </a:lstStyle>
          <a:p>
            <a:fld id="{4CD814C8-F66B-4915-9FEC-D62A1DED085F}" type="slidenum">
              <a:rPr lang="de-DE" smtClean="0"/>
              <a:t>‹nr.›</a:t>
            </a:fld>
            <a:endParaRPr lang="de-DE"/>
          </a:p>
        </p:txBody>
      </p:sp>
    </p:spTree>
    <p:extLst>
      <p:ext uri="{BB962C8B-B14F-4D97-AF65-F5344CB8AC3E}">
        <p14:creationId xmlns:p14="http://schemas.microsoft.com/office/powerpoint/2010/main" val="2049619380"/>
      </p:ext>
    </p:extLst>
  </p:cSld>
  <p:clrMap bg1="dk1" tx1="lt1" bg2="dk2" tx2="lt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Lst>
  <mc:AlternateContent xmlns:mc="http://schemas.openxmlformats.org/markup-compatibility/2006" xmlns:p14="http://schemas.microsoft.com/office/powerpoint/2010/main">
    <mc:Choice Requires="p14">
      <p:transition spd="slow" p14:dur="1500">
        <p:random/>
      </p:transition>
    </mc:Choice>
    <mc:Fallback xmlns="">
      <p:transition spd="slow" advTm="26594">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hyperlink" Target="https://creativecommons.org/licenses/by-nd/3.0/" TargetMode="External"/><Relationship Id="rId4" Type="http://schemas.openxmlformats.org/officeDocument/2006/relationships/hyperlink" Target="https://www.flickr.com/photos/bullionvault/3591732069/"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microsoft.com/office/2018/10/relationships/comments" Target="../comments/modernComment_249_AC88D8C7.xml"/><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openxmlformats.org/officeDocument/2006/relationships/image" Target="../media/image26.png"/><Relationship Id="rId4"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8" name="Rectangle 197">
            <a:extLst>
              <a:ext uri="{FF2B5EF4-FFF2-40B4-BE49-F238E27FC236}">
                <a16:creationId xmlns:a16="http://schemas.microsoft.com/office/drawing/2014/main" id="{50D1C5B3-B60D-4696-AE60-100D5EC8A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 name="Rectangle 199">
            <a:extLst>
              <a:ext uri="{FF2B5EF4-FFF2-40B4-BE49-F238E27FC236}">
                <a16:creationId xmlns:a16="http://schemas.microsoft.com/office/drawing/2014/main" id="{5184EE59-3061-456B-9FB5-98A8E0E74B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Rectangle 201">
            <a:extLst>
              <a:ext uri="{FF2B5EF4-FFF2-40B4-BE49-F238E27FC236}">
                <a16:creationId xmlns:a16="http://schemas.microsoft.com/office/drawing/2014/main" id="{F7E07B5E-9FB5-4C91-8BE4-6167EB58D0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 name="Rectangle 203">
            <a:extLst>
              <a:ext uri="{FF2B5EF4-FFF2-40B4-BE49-F238E27FC236}">
                <a16:creationId xmlns:a16="http://schemas.microsoft.com/office/drawing/2014/main" id="{37524947-EB09-4DD9-973B-9F75BBCD72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6" name="Rectangle 205">
            <a:extLst>
              <a:ext uri="{FF2B5EF4-FFF2-40B4-BE49-F238E27FC236}">
                <a16:creationId xmlns:a16="http://schemas.microsoft.com/office/drawing/2014/main" id="{D30C8E25-2DD1-45C6-9F04-0F0CBF6660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8" name="Freeform: Shape 207">
            <a:extLst>
              <a:ext uri="{FF2B5EF4-FFF2-40B4-BE49-F238E27FC236}">
                <a16:creationId xmlns:a16="http://schemas.microsoft.com/office/drawing/2014/main" id="{BC57EA3C-C239-4132-A618-5CBE9F896B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 name="Rechthoek 2">
            <a:extLst>
              <a:ext uri="{FF2B5EF4-FFF2-40B4-BE49-F238E27FC236}">
                <a16:creationId xmlns:a16="http://schemas.microsoft.com/office/drawing/2014/main" id="{2EFB4097-713F-F32D-2EFF-354A17AF6CC6}"/>
              </a:ext>
            </a:extLst>
          </p:cNvPr>
          <p:cNvSpPr/>
          <p:nvPr/>
        </p:nvSpPr>
        <p:spPr>
          <a:xfrm>
            <a:off x="498143" y="456345"/>
            <a:ext cx="3179929" cy="5773633"/>
          </a:xfrm>
          <a:prstGeom prst="rect">
            <a:avLst/>
          </a:prstGeom>
        </p:spPr>
        <p:txBody>
          <a:bodyPr vert="horz" lIns="91440" tIns="45720" rIns="91440" bIns="45720" rtlCol="0" anchor="b">
            <a:normAutofit lnSpcReduction="10000"/>
          </a:bodyPr>
          <a:lstStyle/>
          <a:p>
            <a:pPr algn="r" defTabSz="914400">
              <a:lnSpc>
                <a:spcPct val="90000"/>
              </a:lnSpc>
              <a:spcBef>
                <a:spcPct val="0"/>
              </a:spcBef>
              <a:spcAft>
                <a:spcPts val="600"/>
              </a:spcAft>
            </a:pPr>
            <a:r>
              <a:rPr lang="en-US" sz="4000" b="1" cap="none" spc="0" dirty="0">
                <a:ln w="12700" cmpd="sng">
                  <a:solidFill>
                    <a:schemeClr val="accent4"/>
                  </a:solidFill>
                  <a:prstDash val="solid"/>
                </a:ln>
                <a:solidFill>
                  <a:srgbClr val="FFFFFF"/>
                </a:solidFill>
                <a:effectLst/>
                <a:latin typeface="+mj-lt"/>
                <a:ea typeface="+mj-ea"/>
                <a:cs typeface="+mj-cs"/>
              </a:rPr>
              <a:t> +</a:t>
            </a:r>
            <a:r>
              <a:rPr lang="en-US" sz="4000" b="1" cap="none" spc="0" dirty="0">
                <a:ln w="12700" cmpd="sng">
                  <a:solidFill>
                    <a:schemeClr val="accent4"/>
                  </a:solidFill>
                  <a:prstDash val="solid"/>
                </a:ln>
                <a:solidFill>
                  <a:schemeClr val="accent4"/>
                </a:solidFill>
                <a:effectLst/>
                <a:latin typeface="+mj-lt"/>
                <a:ea typeface="+mj-ea"/>
                <a:cs typeface="+mj-cs"/>
              </a:rPr>
              <a:t>24,5%</a:t>
            </a:r>
            <a:r>
              <a:rPr lang="en-US" sz="4000" b="1" cap="none" spc="0" dirty="0">
                <a:ln w="12700" cmpd="sng">
                  <a:solidFill>
                    <a:schemeClr val="accent4"/>
                  </a:solidFill>
                  <a:prstDash val="solid"/>
                </a:ln>
                <a:solidFill>
                  <a:srgbClr val="FFFFFF"/>
                </a:solidFill>
                <a:effectLst/>
                <a:latin typeface="+mj-lt"/>
                <a:ea typeface="+mj-ea"/>
                <a:cs typeface="+mj-cs"/>
              </a:rPr>
              <a:t>  </a:t>
            </a:r>
            <a:r>
              <a:rPr lang="en-US" sz="4000" b="1" cap="none" spc="0" dirty="0" err="1">
                <a:ln w="12700" cmpd="sng">
                  <a:solidFill>
                    <a:schemeClr val="accent4"/>
                  </a:solidFill>
                  <a:prstDash val="solid"/>
                </a:ln>
                <a:solidFill>
                  <a:srgbClr val="FFFFFF"/>
                </a:solidFill>
                <a:effectLst/>
                <a:latin typeface="+mj-lt"/>
                <a:ea typeface="+mj-ea"/>
                <a:cs typeface="+mj-cs"/>
              </a:rPr>
              <a:t>rendement</a:t>
            </a:r>
            <a:r>
              <a:rPr lang="en-US" sz="4000" b="1" cap="none" spc="0" dirty="0">
                <a:ln w="12700" cmpd="sng">
                  <a:solidFill>
                    <a:schemeClr val="accent4"/>
                  </a:solidFill>
                  <a:prstDash val="solid"/>
                </a:ln>
                <a:solidFill>
                  <a:srgbClr val="FFFFFF"/>
                </a:solidFill>
                <a:effectLst/>
                <a:latin typeface="+mj-lt"/>
                <a:ea typeface="+mj-ea"/>
                <a:cs typeface="+mj-cs"/>
              </a:rPr>
              <a:t> </a:t>
            </a:r>
            <a:r>
              <a:rPr lang="en-US" sz="4000" b="1" cap="none" spc="0" dirty="0">
                <a:ln w="12700" cmpd="sng">
                  <a:solidFill>
                    <a:schemeClr val="accent4"/>
                  </a:solidFill>
                  <a:prstDash val="solid"/>
                </a:ln>
                <a:solidFill>
                  <a:srgbClr val="FF0000"/>
                </a:solidFill>
                <a:effectLst/>
                <a:latin typeface="+mj-lt"/>
                <a:ea typeface="+mj-ea"/>
                <a:cs typeface="+mj-cs"/>
              </a:rPr>
              <a:t>2024</a:t>
            </a:r>
          </a:p>
          <a:p>
            <a:pPr algn="r" defTabSz="914400">
              <a:lnSpc>
                <a:spcPct val="90000"/>
              </a:lnSpc>
              <a:spcBef>
                <a:spcPct val="0"/>
              </a:spcBef>
              <a:spcAft>
                <a:spcPts val="600"/>
              </a:spcAft>
            </a:pPr>
            <a:r>
              <a:rPr lang="en-US" sz="4000" b="1" cap="none" spc="0" dirty="0">
                <a:ln w="12700" cmpd="sng">
                  <a:solidFill>
                    <a:schemeClr val="accent4"/>
                  </a:solidFill>
                  <a:prstDash val="solid"/>
                </a:ln>
                <a:solidFill>
                  <a:schemeClr val="accent4"/>
                </a:solidFill>
                <a:effectLst/>
                <a:latin typeface="+mj-lt"/>
                <a:ea typeface="+mj-ea"/>
                <a:cs typeface="+mj-cs"/>
              </a:rPr>
              <a:t>+97,2%</a:t>
            </a:r>
            <a:r>
              <a:rPr lang="en-US" sz="4000" b="1" cap="none" spc="0" dirty="0">
                <a:ln w="12700" cmpd="sng">
                  <a:solidFill>
                    <a:schemeClr val="accent4"/>
                  </a:solidFill>
                  <a:prstDash val="solid"/>
                </a:ln>
                <a:solidFill>
                  <a:srgbClr val="FFFFFF"/>
                </a:solidFill>
                <a:effectLst/>
                <a:latin typeface="+mj-lt"/>
                <a:ea typeface="+mj-ea"/>
                <a:cs typeface="+mj-cs"/>
              </a:rPr>
              <a:t> </a:t>
            </a:r>
            <a:r>
              <a:rPr lang="en-US" sz="4000" b="1" cap="none" spc="0" dirty="0" err="1">
                <a:ln w="12700" cmpd="sng">
                  <a:solidFill>
                    <a:schemeClr val="accent4"/>
                  </a:solidFill>
                  <a:prstDash val="solid"/>
                </a:ln>
                <a:solidFill>
                  <a:srgbClr val="FFFFFF"/>
                </a:solidFill>
                <a:effectLst/>
                <a:latin typeface="+mj-lt"/>
                <a:ea typeface="+mj-ea"/>
                <a:cs typeface="+mj-cs"/>
              </a:rPr>
              <a:t>rendement</a:t>
            </a:r>
            <a:r>
              <a:rPr lang="en-US" sz="4000" b="1" cap="none" spc="0" dirty="0">
                <a:ln w="12700" cmpd="sng">
                  <a:solidFill>
                    <a:schemeClr val="accent4"/>
                  </a:solidFill>
                  <a:prstDash val="solid"/>
                </a:ln>
                <a:solidFill>
                  <a:srgbClr val="FFFFFF"/>
                </a:solidFill>
                <a:effectLst/>
                <a:latin typeface="+mj-lt"/>
                <a:ea typeface="+mj-ea"/>
                <a:cs typeface="+mj-cs"/>
              </a:rPr>
              <a:t> in </a:t>
            </a:r>
            <a:r>
              <a:rPr lang="en-US" sz="4000" b="1" cap="none" spc="0" dirty="0">
                <a:ln w="12700" cmpd="sng">
                  <a:solidFill>
                    <a:schemeClr val="accent4"/>
                  </a:solidFill>
                  <a:prstDash val="solid"/>
                </a:ln>
                <a:solidFill>
                  <a:srgbClr val="FF0000"/>
                </a:solidFill>
                <a:effectLst/>
                <a:latin typeface="+mj-lt"/>
                <a:ea typeface="+mj-ea"/>
                <a:cs typeface="+mj-cs"/>
              </a:rPr>
              <a:t>2025</a:t>
            </a:r>
          </a:p>
          <a:p>
            <a:pPr algn="r" defTabSz="914400">
              <a:lnSpc>
                <a:spcPct val="90000"/>
              </a:lnSpc>
              <a:spcBef>
                <a:spcPct val="0"/>
              </a:spcBef>
              <a:spcAft>
                <a:spcPts val="600"/>
              </a:spcAft>
            </a:pPr>
            <a:endParaRPr lang="en-US" sz="4000" cap="none" spc="0" dirty="0">
              <a:ln w="12700" cmpd="sng">
                <a:solidFill>
                  <a:schemeClr val="accent4"/>
                </a:solidFill>
                <a:prstDash val="solid"/>
              </a:ln>
              <a:solidFill>
                <a:srgbClr val="FF0000"/>
              </a:solidFill>
              <a:effectLst/>
              <a:latin typeface="+mj-lt"/>
              <a:ea typeface="+mj-ea"/>
              <a:cs typeface="+mj-cs"/>
            </a:endParaRPr>
          </a:p>
          <a:p>
            <a:pPr algn="r" defTabSz="914400">
              <a:lnSpc>
                <a:spcPct val="90000"/>
              </a:lnSpc>
              <a:spcBef>
                <a:spcPct val="0"/>
              </a:spcBef>
              <a:spcAft>
                <a:spcPts val="600"/>
              </a:spcAft>
            </a:pPr>
            <a:r>
              <a:rPr lang="en-US" sz="4000" b="1" dirty="0" err="1">
                <a:ln w="12700" cmpd="sng">
                  <a:solidFill>
                    <a:schemeClr val="accent4"/>
                  </a:solidFill>
                  <a:prstDash val="solid"/>
                </a:ln>
                <a:latin typeface="+mj-lt"/>
                <a:ea typeface="+mj-ea"/>
                <a:cs typeface="+mj-cs"/>
              </a:rPr>
              <a:t>Deze</a:t>
            </a:r>
            <a:r>
              <a:rPr lang="en-US" sz="4000" b="1" dirty="0">
                <a:ln w="12700" cmpd="sng">
                  <a:solidFill>
                    <a:schemeClr val="accent4"/>
                  </a:solidFill>
                  <a:prstDash val="solid"/>
                </a:ln>
                <a:latin typeface="+mj-lt"/>
                <a:ea typeface="+mj-ea"/>
                <a:cs typeface="+mj-cs"/>
              </a:rPr>
              <a:t> week </a:t>
            </a:r>
          </a:p>
          <a:p>
            <a:pPr algn="r" defTabSz="914400">
              <a:lnSpc>
                <a:spcPct val="90000"/>
              </a:lnSpc>
              <a:spcBef>
                <a:spcPct val="0"/>
              </a:spcBef>
              <a:spcAft>
                <a:spcPts val="600"/>
              </a:spcAft>
            </a:pPr>
            <a:r>
              <a:rPr lang="en-US" sz="4000" b="1" cap="none" spc="0" dirty="0">
                <a:ln w="12700" cmpd="sng">
                  <a:solidFill>
                    <a:schemeClr val="accent4"/>
                  </a:solidFill>
                  <a:prstDash val="solid"/>
                </a:ln>
                <a:effectLst/>
                <a:latin typeface="+mj-lt"/>
                <a:ea typeface="+mj-ea"/>
                <a:cs typeface="+mj-cs"/>
              </a:rPr>
              <a:t>Alert </a:t>
            </a:r>
          </a:p>
          <a:p>
            <a:pPr algn="r" defTabSz="914400">
              <a:lnSpc>
                <a:spcPct val="90000"/>
              </a:lnSpc>
              <a:spcBef>
                <a:spcPct val="0"/>
              </a:spcBef>
              <a:spcAft>
                <a:spcPts val="600"/>
              </a:spcAft>
            </a:pPr>
            <a:r>
              <a:rPr lang="en-US" sz="4000" b="1" dirty="0" err="1">
                <a:ln w="12700" cmpd="sng">
                  <a:solidFill>
                    <a:schemeClr val="accent4"/>
                  </a:solidFill>
                  <a:prstDash val="solid"/>
                </a:ln>
                <a:latin typeface="+mj-lt"/>
                <a:ea typeface="+mj-ea"/>
                <a:cs typeface="+mj-cs"/>
              </a:rPr>
              <a:t>berichten</a:t>
            </a:r>
            <a:endParaRPr lang="en-US" sz="4000" b="1" cap="none" spc="0" dirty="0">
              <a:ln w="12700" cmpd="sng">
                <a:solidFill>
                  <a:schemeClr val="accent4"/>
                </a:solidFill>
                <a:prstDash val="solid"/>
              </a:ln>
              <a:effectLst/>
              <a:latin typeface="+mj-lt"/>
              <a:ea typeface="+mj-ea"/>
              <a:cs typeface="+mj-cs"/>
            </a:endParaRPr>
          </a:p>
          <a:p>
            <a:pPr algn="r" defTabSz="914400">
              <a:lnSpc>
                <a:spcPct val="90000"/>
              </a:lnSpc>
              <a:spcBef>
                <a:spcPct val="0"/>
              </a:spcBef>
              <a:spcAft>
                <a:spcPts val="600"/>
              </a:spcAft>
            </a:pPr>
            <a:endParaRPr lang="en-US" sz="4000" b="1" cap="none" spc="0" dirty="0">
              <a:ln w="12700" cmpd="sng">
                <a:solidFill>
                  <a:schemeClr val="accent4"/>
                </a:solidFill>
                <a:prstDash val="solid"/>
              </a:ln>
              <a:solidFill>
                <a:srgbClr val="FFFFFF"/>
              </a:solidFill>
              <a:effectLst/>
              <a:latin typeface="+mj-lt"/>
              <a:ea typeface="+mj-ea"/>
              <a:cs typeface="+mj-cs"/>
            </a:endParaRPr>
          </a:p>
        </p:txBody>
      </p:sp>
      <p:pic>
        <p:nvPicPr>
          <p:cNvPr id="13" name="Afbeelding 12" descr="Afbeelding met tekst, schermopname, Lettertype, logo&#10;&#10;Door AI gegenereerde inhoud is mogelijk onjuist.">
            <a:extLst>
              <a:ext uri="{FF2B5EF4-FFF2-40B4-BE49-F238E27FC236}">
                <a16:creationId xmlns:a16="http://schemas.microsoft.com/office/drawing/2014/main" id="{F7A64C14-B85A-DC53-61BE-3216348D8D53}"/>
              </a:ext>
            </a:extLst>
          </p:cNvPr>
          <p:cNvPicPr>
            <a:picLocks noChangeAspect="1"/>
          </p:cNvPicPr>
          <p:nvPr/>
        </p:nvPicPr>
        <p:blipFill>
          <a:blip r:embed="rId2"/>
          <a:srcRect l="6469" r="6469" b="1"/>
          <a:stretch>
            <a:fillRect/>
          </a:stretch>
        </p:blipFill>
        <p:spPr>
          <a:xfrm>
            <a:off x="5325626" y="425705"/>
            <a:ext cx="5496449" cy="4182491"/>
          </a:xfrm>
          <a:prstGeom prst="rect">
            <a:avLst/>
          </a:prstGeom>
        </p:spPr>
      </p:pic>
      <p:sp>
        <p:nvSpPr>
          <p:cNvPr id="20" name="Tekstvak 19">
            <a:extLst>
              <a:ext uri="{FF2B5EF4-FFF2-40B4-BE49-F238E27FC236}">
                <a16:creationId xmlns:a16="http://schemas.microsoft.com/office/drawing/2014/main" id="{ED40CE6C-D9BC-2397-06E6-35D1256A7600}"/>
              </a:ext>
            </a:extLst>
          </p:cNvPr>
          <p:cNvSpPr txBox="1"/>
          <p:nvPr/>
        </p:nvSpPr>
        <p:spPr>
          <a:xfrm>
            <a:off x="4905052" y="4665824"/>
            <a:ext cx="6483958" cy="1694032"/>
          </a:xfrm>
          <a:prstGeom prst="rect">
            <a:avLst/>
          </a:prstGeom>
        </p:spPr>
        <p:txBody>
          <a:bodyPr vert="horz" lIns="91440" tIns="45720" rIns="91440" bIns="45720" rtlCol="0" anchor="ctr">
            <a:normAutofit fontScale="92500" lnSpcReduction="10000"/>
          </a:bodyPr>
          <a:lstStyle/>
          <a:p>
            <a:pPr indent="-228600" defTabSz="914400">
              <a:lnSpc>
                <a:spcPct val="90000"/>
              </a:lnSpc>
              <a:spcAft>
                <a:spcPts val="600"/>
              </a:spcAft>
              <a:buFont typeface="Arial" panose="020B0604020202020204" pitchFamily="34" charset="0"/>
              <a:buChar char="•"/>
            </a:pPr>
            <a:r>
              <a:rPr lang="en-US" sz="2800" b="1" dirty="0">
                <a:solidFill>
                  <a:srgbClr val="FFC000"/>
                </a:solidFill>
              </a:rPr>
              <a:t>Piers de </a:t>
            </a:r>
            <a:r>
              <a:rPr lang="en-US" sz="2800" b="1" dirty="0" err="1">
                <a:solidFill>
                  <a:srgbClr val="FFC000"/>
                </a:solidFill>
              </a:rPr>
              <a:t>raveschootlaan</a:t>
            </a:r>
            <a:r>
              <a:rPr lang="en-US" sz="2800" b="1" dirty="0">
                <a:solidFill>
                  <a:srgbClr val="FFC000"/>
                </a:solidFill>
              </a:rPr>
              <a:t> 113  </a:t>
            </a:r>
            <a:r>
              <a:rPr lang="en-US" sz="2800" b="1" dirty="0" err="1">
                <a:solidFill>
                  <a:srgbClr val="FFC000"/>
                </a:solidFill>
              </a:rPr>
              <a:t>hoek</a:t>
            </a:r>
            <a:r>
              <a:rPr lang="en-US" sz="2800" b="1" dirty="0">
                <a:solidFill>
                  <a:srgbClr val="FFC000"/>
                </a:solidFill>
              </a:rPr>
              <a:t> De </a:t>
            </a:r>
            <a:r>
              <a:rPr lang="en-US" sz="2800" b="1" dirty="0" err="1">
                <a:solidFill>
                  <a:srgbClr val="FFC000"/>
                </a:solidFill>
              </a:rPr>
              <a:t>smidplein</a:t>
            </a:r>
            <a:r>
              <a:rPr lang="en-US" sz="2800" b="1" dirty="0">
                <a:solidFill>
                  <a:srgbClr val="FFC000"/>
                </a:solidFill>
              </a:rPr>
              <a:t>  050344777  </a:t>
            </a:r>
            <a:r>
              <a:rPr lang="en-US" sz="2800" b="1" dirty="0" err="1">
                <a:solidFill>
                  <a:srgbClr val="FFC000"/>
                </a:solidFill>
              </a:rPr>
              <a:t>samen</a:t>
            </a:r>
            <a:r>
              <a:rPr lang="en-US" sz="2800" b="1" dirty="0">
                <a:solidFill>
                  <a:srgbClr val="FFC000"/>
                </a:solidFill>
              </a:rPr>
              <a:t> met Goldbugs finance 050 731 789 </a:t>
            </a:r>
            <a:r>
              <a:rPr lang="en-US" sz="2800" b="1" dirty="0" err="1">
                <a:solidFill>
                  <a:srgbClr val="FFC000"/>
                </a:solidFill>
              </a:rPr>
              <a:t>uw</a:t>
            </a:r>
            <a:r>
              <a:rPr lang="en-US" sz="2800" b="1" dirty="0">
                <a:solidFill>
                  <a:srgbClr val="FFC000"/>
                </a:solidFill>
              </a:rPr>
              <a:t> </a:t>
            </a:r>
            <a:r>
              <a:rPr lang="en-US" sz="2800" b="1" dirty="0" err="1">
                <a:solidFill>
                  <a:srgbClr val="FFC000"/>
                </a:solidFill>
              </a:rPr>
              <a:t>goudbank</a:t>
            </a:r>
            <a:endParaRPr lang="en-US" sz="2800" b="1" dirty="0">
              <a:solidFill>
                <a:srgbClr val="FFC000"/>
              </a:solidFill>
            </a:endParaRPr>
          </a:p>
          <a:p>
            <a:pPr indent="-228600" defTabSz="914400">
              <a:lnSpc>
                <a:spcPct val="90000"/>
              </a:lnSpc>
              <a:spcAft>
                <a:spcPts val="600"/>
              </a:spcAft>
              <a:buFont typeface="Arial" panose="020B0604020202020204" pitchFamily="34" charset="0"/>
              <a:buChar char="•"/>
            </a:pPr>
            <a:r>
              <a:rPr lang="en-US" sz="2000" dirty="0"/>
              <a:t>Centrum </a:t>
            </a:r>
            <a:r>
              <a:rPr lang="en-US" sz="2000" dirty="0" err="1"/>
              <a:t>knokke</a:t>
            </a:r>
            <a:r>
              <a:rPr lang="en-US" sz="2000" dirty="0"/>
              <a:t> </a:t>
            </a:r>
            <a:r>
              <a:rPr lang="en-US" sz="2000" dirty="0" err="1"/>
              <a:t>kruispunt</a:t>
            </a:r>
            <a:r>
              <a:rPr lang="en-US" sz="2000" dirty="0"/>
              <a:t> </a:t>
            </a:r>
            <a:r>
              <a:rPr lang="en-US" sz="2000" dirty="0" err="1"/>
              <a:t>lippenslaan</a:t>
            </a:r>
            <a:r>
              <a:rPr lang="en-US" sz="2000" dirty="0"/>
              <a:t> /</a:t>
            </a:r>
            <a:r>
              <a:rPr lang="en-US" sz="2000" dirty="0" err="1"/>
              <a:t>elisabethlaan</a:t>
            </a:r>
            <a:endParaRPr lang="en-US" sz="2000" dirty="0"/>
          </a:p>
        </p:txBody>
      </p:sp>
    </p:spTree>
    <p:extLst>
      <p:ext uri="{BB962C8B-B14F-4D97-AF65-F5344CB8AC3E}">
        <p14:creationId xmlns:p14="http://schemas.microsoft.com/office/powerpoint/2010/main" val="127683502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1A3C89F8-0D2F-47FF-B903-151248265F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81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el 1">
            <a:extLst>
              <a:ext uri="{FF2B5EF4-FFF2-40B4-BE49-F238E27FC236}">
                <a16:creationId xmlns:a16="http://schemas.microsoft.com/office/drawing/2014/main" id="{3033ED58-316F-CBB7-EF03-44FA07D3EAB0}"/>
              </a:ext>
            </a:extLst>
          </p:cNvPr>
          <p:cNvSpPr>
            <a:spLocks noGrp="1"/>
          </p:cNvSpPr>
          <p:nvPr>
            <p:ph type="title"/>
          </p:nvPr>
        </p:nvSpPr>
        <p:spPr>
          <a:xfrm>
            <a:off x="3971703" y="296969"/>
            <a:ext cx="7160357" cy="4164820"/>
          </a:xfrm>
        </p:spPr>
        <p:txBody>
          <a:bodyPr vert="horz" lIns="91440" tIns="45720" rIns="91440" bIns="45720" rtlCol="0" anchor="t">
            <a:normAutofit/>
          </a:bodyPr>
          <a:lstStyle/>
          <a:p>
            <a:pPr algn="r"/>
            <a:r>
              <a:rPr lang="en-US" sz="8000" b="1" kern="1200" dirty="0">
                <a:solidFill>
                  <a:srgbClr val="FFFF00"/>
                </a:solidFill>
                <a:latin typeface="+mj-lt"/>
                <a:ea typeface="+mj-ea"/>
                <a:cs typeface="+mj-cs"/>
              </a:rPr>
              <a:t>Regionale </a:t>
            </a:r>
            <a:r>
              <a:rPr lang="en-US" sz="8000" b="1" kern="1200" dirty="0" err="1">
                <a:solidFill>
                  <a:srgbClr val="FFFF00"/>
                </a:solidFill>
                <a:latin typeface="+mj-lt"/>
                <a:ea typeface="+mj-ea"/>
                <a:cs typeface="+mj-cs"/>
              </a:rPr>
              <a:t>Beleggingsclub</a:t>
            </a:r>
            <a:r>
              <a:rPr lang="en-US" sz="8000" b="1" kern="1200">
                <a:solidFill>
                  <a:srgbClr val="FFFF00"/>
                </a:solidFill>
                <a:latin typeface="+mj-lt"/>
                <a:ea typeface="+mj-ea"/>
                <a:cs typeface="+mj-cs"/>
              </a:rPr>
              <a:t> Knokke-heist</a:t>
            </a:r>
            <a:endParaRPr lang="en-US" sz="8000" b="1" kern="1200" dirty="0">
              <a:solidFill>
                <a:srgbClr val="FFFF00"/>
              </a:solidFill>
              <a:latin typeface="+mj-lt"/>
              <a:ea typeface="+mj-ea"/>
              <a:cs typeface="+mj-cs"/>
            </a:endParaRPr>
          </a:p>
        </p:txBody>
      </p:sp>
      <p:sp>
        <p:nvSpPr>
          <p:cNvPr id="29"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4359" y="583345"/>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rgbClr val="FFFFFF"/>
          </a:solidFill>
          <a:ln w="603" cap="flat">
            <a:noFill/>
            <a:prstDash val="solid"/>
            <a:miter/>
          </a:ln>
        </p:spPr>
        <p:txBody>
          <a:bodyPr rtlCol="0" anchor="ctr"/>
          <a:lstStyle/>
          <a:p>
            <a:endParaRPr lang="en-US">
              <a:solidFill>
                <a:srgbClr val="FFFFFF"/>
              </a:solidFill>
            </a:endParaRPr>
          </a:p>
        </p:txBody>
      </p:sp>
      <p:sp>
        <p:nvSpPr>
          <p:cNvPr id="31"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33139" y="8126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endParaRPr lang="en-US">
              <a:solidFill>
                <a:srgbClr val="FFFFFF"/>
              </a:solidFill>
            </a:endParaRPr>
          </a:p>
        </p:txBody>
      </p:sp>
      <p:sp>
        <p:nvSpPr>
          <p:cNvPr id="33"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58819" y="1037066"/>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rgbClr val="FFFFFF"/>
          </a:solidFill>
          <a:ln w="610" cap="flat">
            <a:noFill/>
            <a:prstDash val="solid"/>
            <a:miter/>
          </a:ln>
        </p:spPr>
        <p:txBody>
          <a:bodyPr rtlCol="0" anchor="ctr"/>
          <a:lstStyle/>
          <a:p>
            <a:endParaRPr lang="en-US">
              <a:solidFill>
                <a:srgbClr val="FFFFFF"/>
              </a:solidFill>
            </a:endParaRPr>
          </a:p>
        </p:txBody>
      </p:sp>
      <p:cxnSp>
        <p:nvCxnSpPr>
          <p:cNvPr id="35" name="Straight Connector 34">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56114" y="3503032"/>
            <a:ext cx="0" cy="334609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37" name="Graphic 22">
            <a:extLst>
              <a:ext uri="{FF2B5EF4-FFF2-40B4-BE49-F238E27FC236}">
                <a16:creationId xmlns:a16="http://schemas.microsoft.com/office/drawing/2014/main" id="{508BEF50-7B1E-49A4-BC19-5F4F1D755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36425" y="5636680"/>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rgbClr val="FFFFFF"/>
          </a:solidFill>
          <a:ln w="646" cap="flat">
            <a:noFill/>
            <a:prstDash val="solid"/>
            <a:miter/>
          </a:ln>
        </p:spPr>
        <p:txBody>
          <a:bodyPr rtlCol="0" anchor="ctr"/>
          <a:lstStyle/>
          <a:p>
            <a:endParaRPr lang="en-US">
              <a:solidFill>
                <a:srgbClr val="FFFFFF"/>
              </a:solidFill>
            </a:endParaRPr>
          </a:p>
        </p:txBody>
      </p:sp>
      <p:sp>
        <p:nvSpPr>
          <p:cNvPr id="39" name="Graphic 23">
            <a:extLst>
              <a:ext uri="{FF2B5EF4-FFF2-40B4-BE49-F238E27FC236}">
                <a16:creationId xmlns:a16="http://schemas.microsoft.com/office/drawing/2014/main" id="{3FBAD350-5664-4811-A208-657FB882D3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45175" y="6096759"/>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rgbClr val="FFFFFF"/>
          </a:solidFill>
          <a:ln w="516" cap="flat">
            <a:noFill/>
            <a:prstDash val="solid"/>
            <a:miter/>
          </a:ln>
        </p:spPr>
        <p:txBody>
          <a:bodyPr rtlCol="0" anchor="ctr"/>
          <a:lstStyle/>
          <a:p>
            <a:endParaRPr lang="en-US">
              <a:solidFill>
                <a:srgbClr val="FFFFFF"/>
              </a:solidFill>
            </a:endParaRPr>
          </a:p>
        </p:txBody>
      </p:sp>
      <p:sp>
        <p:nvSpPr>
          <p:cNvPr id="41" name="Graphic 21">
            <a:extLst>
              <a:ext uri="{FF2B5EF4-FFF2-40B4-BE49-F238E27FC236}">
                <a16:creationId xmlns:a16="http://schemas.microsoft.com/office/drawing/2014/main" id="{C39ADB8F-D187-49D7-BDCF-C1B6DC727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54288" y="6238029"/>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rgbClr val="FFFFFF"/>
          </a:solidFill>
          <a:ln w="469" cap="flat">
            <a:noFill/>
            <a:prstDash val="solid"/>
            <a:miter/>
          </a:ln>
        </p:spPr>
        <p:txBody>
          <a:bodyPr rtlCol="0" anchor="ctr"/>
          <a:lstStyle/>
          <a:p>
            <a:endParaRPr lang="en-US">
              <a:solidFill>
                <a:srgbClr val="FFFFFF"/>
              </a:solidFill>
            </a:endParaRPr>
          </a:p>
        </p:txBody>
      </p:sp>
      <p:sp>
        <p:nvSpPr>
          <p:cNvPr id="4" name="Rechthoek 3">
            <a:extLst>
              <a:ext uri="{FF2B5EF4-FFF2-40B4-BE49-F238E27FC236}">
                <a16:creationId xmlns:a16="http://schemas.microsoft.com/office/drawing/2014/main" id="{6E09D2D2-29E2-0B5C-0C0A-6F890015A6FC}"/>
              </a:ext>
            </a:extLst>
          </p:cNvPr>
          <p:cNvSpPr/>
          <p:nvPr/>
        </p:nvSpPr>
        <p:spPr>
          <a:xfrm flipH="1">
            <a:off x="146304" y="-676778"/>
            <a:ext cx="4236029" cy="2585323"/>
          </a:xfrm>
          <a:prstGeom prst="rect">
            <a:avLst/>
          </a:prstGeom>
          <a:noFill/>
        </p:spPr>
        <p:txBody>
          <a:bodyPr wrap="square" lIns="91440" tIns="45720" rIns="91440" bIns="45720">
            <a:spAutoFit/>
          </a:bodyPr>
          <a:lstStyle/>
          <a:p>
            <a:pPr algn="ctr"/>
            <a:endParaRPr lang="nl-NL" sz="5400" b="1" spc="50" dirty="0">
              <a:ln w="0"/>
              <a:solidFill>
                <a:schemeClr val="bg2"/>
              </a:solidFill>
              <a:effectLst>
                <a:innerShdw blurRad="63500" dist="50800" dir="13500000">
                  <a:srgbClr val="000000">
                    <a:alpha val="50000"/>
                  </a:srgbClr>
                </a:innerShdw>
              </a:effectLst>
            </a:endParaRPr>
          </a:p>
          <a:p>
            <a:pPr algn="ctr"/>
            <a:r>
              <a:rPr lang="nl-NL" sz="5400" b="1" spc="50" dirty="0">
                <a:ln w="0"/>
                <a:solidFill>
                  <a:schemeClr val="bg2"/>
                </a:solidFill>
                <a:effectLst>
                  <a:innerShdw blurRad="63500" dist="50800" dir="13500000">
                    <a:srgbClr val="000000">
                      <a:alpha val="50000"/>
                    </a:srgbClr>
                  </a:innerShdw>
                </a:effectLst>
              </a:rPr>
              <a:t>Scharpoord</a:t>
            </a:r>
            <a:r>
              <a:rPr lang="nl-NL" sz="5400" b="1" cap="none" spc="50" dirty="0">
                <a:ln w="0"/>
                <a:solidFill>
                  <a:schemeClr val="bg2"/>
                </a:solidFill>
                <a:effectLst>
                  <a:innerShdw blurRad="63500" dist="50800" dir="13500000">
                    <a:srgbClr val="000000">
                      <a:alpha val="50000"/>
                    </a:srgbClr>
                  </a:innerShdw>
                </a:effectLst>
              </a:rPr>
              <a:t>19 uur  gratis</a:t>
            </a:r>
          </a:p>
        </p:txBody>
      </p:sp>
      <p:graphicFrame>
        <p:nvGraphicFramePr>
          <p:cNvPr id="3" name="Tabel 2">
            <a:extLst>
              <a:ext uri="{FF2B5EF4-FFF2-40B4-BE49-F238E27FC236}">
                <a16:creationId xmlns:a16="http://schemas.microsoft.com/office/drawing/2014/main" id="{AFC05936-09A8-DEBA-BA49-A2D22B869C82}"/>
              </a:ext>
            </a:extLst>
          </p:cNvPr>
          <p:cNvGraphicFramePr>
            <a:graphicFrameLocks noGrp="1"/>
          </p:cNvGraphicFramePr>
          <p:nvPr>
            <p:extLst>
              <p:ext uri="{D42A27DB-BD31-4B8C-83A1-F6EECF244321}">
                <p14:modId xmlns:p14="http://schemas.microsoft.com/office/powerpoint/2010/main" val="2457250546"/>
              </p:ext>
            </p:extLst>
          </p:nvPr>
        </p:nvGraphicFramePr>
        <p:xfrm>
          <a:off x="0" y="3516350"/>
          <a:ext cx="3221502" cy="3346089"/>
        </p:xfrm>
        <a:graphic>
          <a:graphicData uri="http://schemas.openxmlformats.org/drawingml/2006/table">
            <a:tbl>
              <a:tblPr firstRow="1" bandRow="1">
                <a:tableStyleId>{073A0DAA-6AF3-43AB-8588-CEC1D06C72B9}</a:tableStyleId>
              </a:tblPr>
              <a:tblGrid>
                <a:gridCol w="925251">
                  <a:extLst>
                    <a:ext uri="{9D8B030D-6E8A-4147-A177-3AD203B41FA5}">
                      <a16:colId xmlns:a16="http://schemas.microsoft.com/office/drawing/2014/main" val="4160022343"/>
                    </a:ext>
                  </a:extLst>
                </a:gridCol>
                <a:gridCol w="2296251">
                  <a:extLst>
                    <a:ext uri="{9D8B030D-6E8A-4147-A177-3AD203B41FA5}">
                      <a16:colId xmlns:a16="http://schemas.microsoft.com/office/drawing/2014/main" val="935920100"/>
                    </a:ext>
                  </a:extLst>
                </a:gridCol>
              </a:tblGrid>
              <a:tr h="656890">
                <a:tc>
                  <a:txBody>
                    <a:bodyPr/>
                    <a:lstStyle/>
                    <a:p>
                      <a:endParaRPr lang="nl-BE" dirty="0"/>
                    </a:p>
                  </a:txBody>
                  <a:tcPr/>
                </a:tc>
                <a:tc>
                  <a:txBody>
                    <a:bodyPr/>
                    <a:lstStyle/>
                    <a:p>
                      <a:endParaRPr lang="nl-BE" dirty="0"/>
                    </a:p>
                  </a:txBody>
                  <a:tcPr/>
                </a:tc>
                <a:extLst>
                  <a:ext uri="{0D108BD9-81ED-4DB2-BD59-A6C34878D82A}">
                    <a16:rowId xmlns:a16="http://schemas.microsoft.com/office/drawing/2014/main" val="3027460407"/>
                  </a:ext>
                </a:extLst>
              </a:tr>
              <a:tr h="643467">
                <a:tc>
                  <a:txBody>
                    <a:bodyPr/>
                    <a:lstStyle/>
                    <a:p>
                      <a:endParaRPr lang="nl-BE" dirty="0"/>
                    </a:p>
                  </a:txBody>
                  <a:tcPr/>
                </a:tc>
                <a:tc>
                  <a:txBody>
                    <a:bodyPr/>
                    <a:lstStyle/>
                    <a:p>
                      <a:r>
                        <a:rPr lang="nl-BE" dirty="0"/>
                        <a:t>26 augustus</a:t>
                      </a:r>
                    </a:p>
                  </a:txBody>
                  <a:tcPr/>
                </a:tc>
                <a:extLst>
                  <a:ext uri="{0D108BD9-81ED-4DB2-BD59-A6C34878D82A}">
                    <a16:rowId xmlns:a16="http://schemas.microsoft.com/office/drawing/2014/main" val="1735085608"/>
                  </a:ext>
                </a:extLst>
              </a:tr>
              <a:tr h="450428">
                <a:tc>
                  <a:txBody>
                    <a:bodyPr/>
                    <a:lstStyle/>
                    <a:p>
                      <a:endParaRPr lang="nl-BE" dirty="0">
                        <a:highlight>
                          <a:srgbClr val="FFFF00"/>
                        </a:highlight>
                      </a:endParaRPr>
                    </a:p>
                  </a:txBody>
                  <a:tcPr/>
                </a:tc>
                <a:tc>
                  <a:txBody>
                    <a:bodyPr/>
                    <a:lstStyle/>
                    <a:p>
                      <a:r>
                        <a:rPr lang="nl-BE" dirty="0"/>
                        <a:t>16 september</a:t>
                      </a:r>
                    </a:p>
                  </a:txBody>
                  <a:tcPr/>
                </a:tc>
                <a:extLst>
                  <a:ext uri="{0D108BD9-81ED-4DB2-BD59-A6C34878D82A}">
                    <a16:rowId xmlns:a16="http://schemas.microsoft.com/office/drawing/2014/main" val="4177332195"/>
                  </a:ext>
                </a:extLst>
              </a:tr>
              <a:tr h="594329">
                <a:tc>
                  <a:txBody>
                    <a:bodyPr/>
                    <a:lstStyle/>
                    <a:p>
                      <a:endParaRPr lang="nl-BE" sz="3200" b="1" dirty="0">
                        <a:solidFill>
                          <a:srgbClr val="FF0000"/>
                        </a:solidFill>
                      </a:endParaRPr>
                    </a:p>
                  </a:txBody>
                  <a:tcPr/>
                </a:tc>
                <a:tc>
                  <a:txBody>
                    <a:bodyPr/>
                    <a:lstStyle/>
                    <a:p>
                      <a:r>
                        <a:rPr lang="nl-BE" dirty="0"/>
                        <a:t>28 oktober</a:t>
                      </a:r>
                    </a:p>
                  </a:txBody>
                  <a:tcPr/>
                </a:tc>
                <a:extLst>
                  <a:ext uri="{0D108BD9-81ED-4DB2-BD59-A6C34878D82A}">
                    <a16:rowId xmlns:a16="http://schemas.microsoft.com/office/drawing/2014/main" val="2474744337"/>
                  </a:ext>
                </a:extLst>
              </a:tr>
              <a:tr h="531768">
                <a:tc>
                  <a:txBody>
                    <a:bodyPr/>
                    <a:lstStyle/>
                    <a:p>
                      <a:endParaRPr lang="nl-BE" sz="2800" b="1" i="1" u="sng" dirty="0">
                        <a:highlight>
                          <a:srgbClr val="FFFF00"/>
                        </a:highlight>
                      </a:endParaRPr>
                    </a:p>
                  </a:txBody>
                  <a:tcPr/>
                </a:tc>
                <a:tc>
                  <a:txBody>
                    <a:bodyPr/>
                    <a:lstStyle/>
                    <a:p>
                      <a:r>
                        <a:rPr lang="nl-BE" dirty="0"/>
                        <a:t>18 november</a:t>
                      </a:r>
                    </a:p>
                  </a:txBody>
                  <a:tcPr/>
                </a:tc>
                <a:extLst>
                  <a:ext uri="{0D108BD9-81ED-4DB2-BD59-A6C34878D82A}">
                    <a16:rowId xmlns:a16="http://schemas.microsoft.com/office/drawing/2014/main" val="4225269283"/>
                  </a:ext>
                </a:extLst>
              </a:tr>
              <a:tr h="469207">
                <a:tc>
                  <a:txBody>
                    <a:bodyPr/>
                    <a:lstStyle/>
                    <a:p>
                      <a:endParaRPr lang="nl-BE" sz="2400" b="1" dirty="0">
                        <a:solidFill>
                          <a:srgbClr val="FF0000"/>
                        </a:solidFill>
                        <a:highlight>
                          <a:srgbClr val="FFFF00"/>
                        </a:highlight>
                      </a:endParaRPr>
                    </a:p>
                  </a:txBody>
                  <a:tcPr/>
                </a:tc>
                <a:tc>
                  <a:txBody>
                    <a:bodyPr/>
                    <a:lstStyle/>
                    <a:p>
                      <a:r>
                        <a:rPr lang="nl-BE" dirty="0"/>
                        <a:t>16 december</a:t>
                      </a:r>
                    </a:p>
                  </a:txBody>
                  <a:tcPr/>
                </a:tc>
                <a:extLst>
                  <a:ext uri="{0D108BD9-81ED-4DB2-BD59-A6C34878D82A}">
                    <a16:rowId xmlns:a16="http://schemas.microsoft.com/office/drawing/2014/main" val="3849482588"/>
                  </a:ext>
                </a:extLst>
              </a:tr>
            </a:tbl>
          </a:graphicData>
        </a:graphic>
      </p:graphicFrame>
      <p:sp>
        <p:nvSpPr>
          <p:cNvPr id="5" name="Rechthoek 4">
            <a:extLst>
              <a:ext uri="{FF2B5EF4-FFF2-40B4-BE49-F238E27FC236}">
                <a16:creationId xmlns:a16="http://schemas.microsoft.com/office/drawing/2014/main" id="{C2C7FB1D-D4A9-7887-174C-6461A859286E}"/>
              </a:ext>
            </a:extLst>
          </p:cNvPr>
          <p:cNvSpPr/>
          <p:nvPr/>
        </p:nvSpPr>
        <p:spPr>
          <a:xfrm>
            <a:off x="1235823" y="1826389"/>
            <a:ext cx="2377575" cy="1323439"/>
          </a:xfrm>
          <a:prstGeom prst="rect">
            <a:avLst/>
          </a:prstGeom>
          <a:noFill/>
        </p:spPr>
        <p:txBody>
          <a:bodyPr wrap="none" lIns="91440" tIns="45720" rIns="91440" bIns="45720">
            <a:spAutoFit/>
          </a:bodyPr>
          <a:lstStyle/>
          <a:p>
            <a:pPr algn="ctr"/>
            <a:r>
              <a:rPr lang="nl-NL" sz="80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2026</a:t>
            </a:r>
          </a:p>
        </p:txBody>
      </p:sp>
      <p:pic>
        <p:nvPicPr>
          <p:cNvPr id="8" name="Afbeelding 7">
            <a:extLst>
              <a:ext uri="{FF2B5EF4-FFF2-40B4-BE49-F238E27FC236}">
                <a16:creationId xmlns:a16="http://schemas.microsoft.com/office/drawing/2014/main" id="{023041B2-E53C-FAC0-27BF-A61E0F03779D}"/>
              </a:ext>
            </a:extLst>
          </p:cNvPr>
          <p:cNvPicPr>
            <a:picLocks noChangeAspect="1"/>
          </p:cNvPicPr>
          <p:nvPr/>
        </p:nvPicPr>
        <p:blipFill>
          <a:blip r:embed="rId2"/>
          <a:stretch>
            <a:fillRect/>
          </a:stretch>
        </p:blipFill>
        <p:spPr>
          <a:xfrm>
            <a:off x="3221503" y="3601978"/>
            <a:ext cx="8970497" cy="3425042"/>
          </a:xfrm>
          <a:prstGeom prst="rect">
            <a:avLst/>
          </a:prstGeom>
        </p:spPr>
      </p:pic>
    </p:spTree>
    <p:extLst>
      <p:ext uri="{BB962C8B-B14F-4D97-AF65-F5344CB8AC3E}">
        <p14:creationId xmlns:p14="http://schemas.microsoft.com/office/powerpoint/2010/main" val="261252678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1231850" y="5209460"/>
            <a:ext cx="10003122" cy="659091"/>
          </a:xfrm>
          <a:prstGeom prst="rect">
            <a:avLst/>
          </a:prstGeom>
        </p:spPr>
        <p:txBody>
          <a:bodyPr vert="horz" wrap="square" lIns="0" tIns="0" rIns="0" bIns="0" rtlCol="0">
            <a:spAutoFit/>
          </a:bodyPr>
          <a:lstStyle>
            <a:defPPr>
              <a:defRPr lang="en-US"/>
            </a:defPPr>
            <a:lvl1pPr marL="0" algn="l" defTabSz="483946" rtl="0" eaLnBrk="1" latinLnBrk="0" hangingPunct="1">
              <a:defRPr sz="1905" kern="1200">
                <a:solidFill>
                  <a:schemeClr val="tx1"/>
                </a:solidFill>
                <a:latin typeface="+mn-lt"/>
                <a:ea typeface="+mn-ea"/>
                <a:cs typeface="+mn-cs"/>
              </a:defRPr>
            </a:lvl1pPr>
            <a:lvl2pPr marL="483946" algn="l" defTabSz="483946" rtl="0" eaLnBrk="1" latinLnBrk="0" hangingPunct="1">
              <a:defRPr sz="1905" kern="1200">
                <a:solidFill>
                  <a:schemeClr val="tx1"/>
                </a:solidFill>
                <a:latin typeface="+mn-lt"/>
                <a:ea typeface="+mn-ea"/>
                <a:cs typeface="+mn-cs"/>
              </a:defRPr>
            </a:lvl2pPr>
            <a:lvl3pPr marL="967892" algn="l" defTabSz="483946" rtl="0" eaLnBrk="1" latinLnBrk="0" hangingPunct="1">
              <a:defRPr sz="1905" kern="1200">
                <a:solidFill>
                  <a:schemeClr val="tx1"/>
                </a:solidFill>
                <a:latin typeface="+mn-lt"/>
                <a:ea typeface="+mn-ea"/>
                <a:cs typeface="+mn-cs"/>
              </a:defRPr>
            </a:lvl3pPr>
            <a:lvl4pPr marL="1451839" algn="l" defTabSz="483946" rtl="0" eaLnBrk="1" latinLnBrk="0" hangingPunct="1">
              <a:defRPr sz="1905" kern="1200">
                <a:solidFill>
                  <a:schemeClr val="tx1"/>
                </a:solidFill>
                <a:latin typeface="+mn-lt"/>
                <a:ea typeface="+mn-ea"/>
                <a:cs typeface="+mn-cs"/>
              </a:defRPr>
            </a:lvl4pPr>
            <a:lvl5pPr marL="1935785" algn="l" defTabSz="483946" rtl="0" eaLnBrk="1" latinLnBrk="0" hangingPunct="1">
              <a:defRPr sz="1905" kern="1200">
                <a:solidFill>
                  <a:schemeClr val="tx1"/>
                </a:solidFill>
                <a:latin typeface="+mn-lt"/>
                <a:ea typeface="+mn-ea"/>
                <a:cs typeface="+mn-cs"/>
              </a:defRPr>
            </a:lvl5pPr>
            <a:lvl6pPr marL="2419731" algn="l" defTabSz="483946" rtl="0" eaLnBrk="1" latinLnBrk="0" hangingPunct="1">
              <a:defRPr sz="1905" kern="1200">
                <a:solidFill>
                  <a:schemeClr val="tx1"/>
                </a:solidFill>
                <a:latin typeface="+mn-lt"/>
                <a:ea typeface="+mn-ea"/>
                <a:cs typeface="+mn-cs"/>
              </a:defRPr>
            </a:lvl6pPr>
            <a:lvl7pPr marL="2903677" algn="l" defTabSz="483946" rtl="0" eaLnBrk="1" latinLnBrk="0" hangingPunct="1">
              <a:defRPr sz="1905" kern="1200">
                <a:solidFill>
                  <a:schemeClr val="tx1"/>
                </a:solidFill>
                <a:latin typeface="+mn-lt"/>
                <a:ea typeface="+mn-ea"/>
                <a:cs typeface="+mn-cs"/>
              </a:defRPr>
            </a:lvl7pPr>
            <a:lvl8pPr marL="3387623" algn="l" defTabSz="483946" rtl="0" eaLnBrk="1" latinLnBrk="0" hangingPunct="1">
              <a:defRPr sz="1905" kern="1200">
                <a:solidFill>
                  <a:schemeClr val="tx1"/>
                </a:solidFill>
                <a:latin typeface="+mn-lt"/>
                <a:ea typeface="+mn-ea"/>
                <a:cs typeface="+mn-cs"/>
              </a:defRPr>
            </a:lvl8pPr>
            <a:lvl9pPr marL="3871570" algn="l" defTabSz="483946" rtl="0" eaLnBrk="1" latinLnBrk="0" hangingPunct="1">
              <a:defRPr sz="1905" kern="1200">
                <a:solidFill>
                  <a:schemeClr val="tx1"/>
                </a:solidFill>
                <a:latin typeface="+mn-lt"/>
                <a:ea typeface="+mn-ea"/>
                <a:cs typeface="+mn-cs"/>
              </a:defRPr>
            </a:lvl9pPr>
          </a:lstStyle>
          <a:p>
            <a:pPr marL="0" marR="0">
              <a:lnSpc>
                <a:spcPts val="2328"/>
              </a:lnSpc>
              <a:spcBef>
                <a:spcPts val="0"/>
              </a:spcBef>
              <a:spcAft>
                <a:spcPts val="0"/>
              </a:spcAft>
            </a:pPr>
            <a:r>
              <a:rPr sz="2328" spc="-22" dirty="0" err="1">
                <a:solidFill>
                  <a:srgbClr val="FF0000"/>
                </a:solidFill>
                <a:highlight>
                  <a:srgbClr val="FFFF00"/>
                </a:highlight>
                <a:latin typeface="Constantia"/>
                <a:cs typeface="Constantia"/>
              </a:rPr>
              <a:t>Technische</a:t>
            </a:r>
            <a:r>
              <a:rPr sz="2328" spc="-78" dirty="0">
                <a:solidFill>
                  <a:srgbClr val="FF0000"/>
                </a:solidFill>
                <a:highlight>
                  <a:srgbClr val="FFFF00"/>
                </a:highlight>
                <a:latin typeface="Constantia"/>
                <a:cs typeface="Constantia"/>
              </a:rPr>
              <a:t> </a:t>
            </a:r>
            <a:r>
              <a:rPr sz="2328" dirty="0" err="1">
                <a:solidFill>
                  <a:srgbClr val="FF0000"/>
                </a:solidFill>
                <a:highlight>
                  <a:srgbClr val="FFFF00"/>
                </a:highlight>
                <a:latin typeface="Constantia"/>
                <a:cs typeface="Constantia"/>
              </a:rPr>
              <a:t>en</a:t>
            </a:r>
            <a:r>
              <a:rPr sz="2328" spc="-30" dirty="0">
                <a:solidFill>
                  <a:srgbClr val="FF0000"/>
                </a:solidFill>
                <a:highlight>
                  <a:srgbClr val="FFFF00"/>
                </a:highlight>
                <a:latin typeface="Constantia"/>
                <a:cs typeface="Constantia"/>
              </a:rPr>
              <a:t> </a:t>
            </a:r>
            <a:r>
              <a:rPr sz="2328" dirty="0" err="1">
                <a:solidFill>
                  <a:srgbClr val="FF0000"/>
                </a:solidFill>
                <a:highlight>
                  <a:srgbClr val="FFFF00"/>
                </a:highlight>
                <a:latin typeface="Constantia"/>
                <a:cs typeface="Constantia"/>
              </a:rPr>
              <a:t>fundamentele</a:t>
            </a:r>
            <a:r>
              <a:rPr sz="2328" spc="-53" dirty="0">
                <a:solidFill>
                  <a:srgbClr val="FF0000"/>
                </a:solidFill>
                <a:highlight>
                  <a:srgbClr val="FFFF00"/>
                </a:highlight>
                <a:latin typeface="Constantia"/>
                <a:cs typeface="Constantia"/>
              </a:rPr>
              <a:t> </a:t>
            </a:r>
            <a:r>
              <a:rPr sz="2328" spc="-11" dirty="0" err="1">
                <a:solidFill>
                  <a:srgbClr val="FF0000"/>
                </a:solidFill>
                <a:highlight>
                  <a:srgbClr val="FFFF00"/>
                </a:highlight>
                <a:latin typeface="Constantia"/>
                <a:cs typeface="Constantia"/>
              </a:rPr>
              <a:t>analyse</a:t>
            </a:r>
            <a:r>
              <a:rPr sz="2328" spc="-99" dirty="0">
                <a:solidFill>
                  <a:srgbClr val="FF0000"/>
                </a:solidFill>
                <a:highlight>
                  <a:srgbClr val="FFFF00"/>
                </a:highlight>
                <a:latin typeface="Constantia"/>
                <a:cs typeface="Constantia"/>
              </a:rPr>
              <a:t> </a:t>
            </a:r>
            <a:r>
              <a:rPr sz="2328" spc="-16" dirty="0">
                <a:solidFill>
                  <a:srgbClr val="FF0000"/>
                </a:solidFill>
                <a:highlight>
                  <a:srgbClr val="FFFF00"/>
                </a:highlight>
                <a:latin typeface="Constantia"/>
                <a:cs typeface="Constantia"/>
              </a:rPr>
              <a:t>van</a:t>
            </a:r>
            <a:r>
              <a:rPr sz="2328" spc="-72" dirty="0">
                <a:solidFill>
                  <a:srgbClr val="FF0000"/>
                </a:solidFill>
                <a:highlight>
                  <a:srgbClr val="FFFF00"/>
                </a:highlight>
                <a:latin typeface="Constantia"/>
                <a:cs typeface="Constantia"/>
              </a:rPr>
              <a:t> </a:t>
            </a:r>
            <a:r>
              <a:rPr sz="2328" dirty="0" err="1">
                <a:solidFill>
                  <a:srgbClr val="FF0000"/>
                </a:solidFill>
                <a:highlight>
                  <a:srgbClr val="FFFF00"/>
                </a:highlight>
                <a:latin typeface="Constantia"/>
                <a:cs typeface="Constantia"/>
              </a:rPr>
              <a:t>onze</a:t>
            </a:r>
            <a:r>
              <a:rPr sz="2328" spc="-98" dirty="0">
                <a:solidFill>
                  <a:srgbClr val="FF0000"/>
                </a:solidFill>
                <a:highlight>
                  <a:srgbClr val="FFFF00"/>
                </a:highlight>
                <a:latin typeface="Constantia"/>
                <a:cs typeface="Constantia"/>
              </a:rPr>
              <a:t> </a:t>
            </a:r>
            <a:r>
              <a:rPr sz="2328" dirty="0" err="1">
                <a:solidFill>
                  <a:srgbClr val="FF0000"/>
                </a:solidFill>
                <a:highlight>
                  <a:srgbClr val="FFFF00"/>
                </a:highlight>
                <a:latin typeface="Constantia"/>
                <a:cs typeface="Constantia"/>
              </a:rPr>
              <a:t>economie</a:t>
            </a:r>
            <a:r>
              <a:rPr sz="2328" spc="-11" dirty="0">
                <a:solidFill>
                  <a:srgbClr val="FF0000"/>
                </a:solidFill>
                <a:highlight>
                  <a:srgbClr val="FFFF00"/>
                </a:highlight>
                <a:latin typeface="Constantia"/>
                <a:cs typeface="Constantia"/>
              </a:rPr>
              <a:t> </a:t>
            </a:r>
            <a:r>
              <a:rPr sz="2328" dirty="0">
                <a:solidFill>
                  <a:srgbClr val="FF0000"/>
                </a:solidFill>
                <a:highlight>
                  <a:srgbClr val="FFFF00"/>
                </a:highlight>
                <a:latin typeface="Constantia"/>
                <a:cs typeface="Constantia"/>
              </a:rPr>
              <a:t>;</a:t>
            </a:r>
            <a:r>
              <a:rPr sz="2328" dirty="0" err="1">
                <a:solidFill>
                  <a:srgbClr val="FF0000"/>
                </a:solidFill>
                <a:highlight>
                  <a:srgbClr val="FFFF00"/>
                </a:highlight>
                <a:latin typeface="Constantia"/>
                <a:cs typeface="Constantia"/>
              </a:rPr>
              <a:t>financiële</a:t>
            </a:r>
            <a:r>
              <a:rPr sz="2328" spc="-106" dirty="0">
                <a:solidFill>
                  <a:srgbClr val="FF0000"/>
                </a:solidFill>
                <a:highlight>
                  <a:srgbClr val="FFFF00"/>
                </a:highlight>
                <a:latin typeface="Constantia"/>
                <a:cs typeface="Constantia"/>
              </a:rPr>
              <a:t> </a:t>
            </a:r>
            <a:r>
              <a:rPr sz="2328" spc="-19" dirty="0" err="1">
                <a:solidFill>
                  <a:srgbClr val="FF0000"/>
                </a:solidFill>
                <a:highlight>
                  <a:srgbClr val="FFFF00"/>
                </a:highlight>
                <a:latin typeface="Constantia"/>
                <a:cs typeface="Constantia"/>
              </a:rPr>
              <a:t>wereld</a:t>
            </a:r>
            <a:r>
              <a:rPr sz="2328" spc="-36" dirty="0">
                <a:solidFill>
                  <a:srgbClr val="FF0000"/>
                </a:solidFill>
                <a:highlight>
                  <a:srgbClr val="FFFF00"/>
                </a:highlight>
                <a:latin typeface="Constantia"/>
                <a:cs typeface="Constantia"/>
              </a:rPr>
              <a:t> </a:t>
            </a:r>
            <a:r>
              <a:rPr sz="2328" dirty="0" err="1">
                <a:solidFill>
                  <a:srgbClr val="FF0000"/>
                </a:solidFill>
                <a:highlight>
                  <a:srgbClr val="FFFF00"/>
                </a:highlight>
                <a:latin typeface="Constantia"/>
                <a:cs typeface="Constantia"/>
              </a:rPr>
              <a:t>en</a:t>
            </a:r>
            <a:endParaRPr sz="2328" dirty="0">
              <a:solidFill>
                <a:srgbClr val="FF0000"/>
              </a:solidFill>
              <a:highlight>
                <a:srgbClr val="FFFF00"/>
              </a:highlight>
              <a:latin typeface="Constantia"/>
              <a:cs typeface="Constantia"/>
            </a:endParaRPr>
          </a:p>
          <a:p>
            <a:pPr marL="0" marR="0">
              <a:lnSpc>
                <a:spcPts val="2328"/>
              </a:lnSpc>
              <a:spcBef>
                <a:spcPts val="454"/>
              </a:spcBef>
              <a:spcAft>
                <a:spcPts val="0"/>
              </a:spcAft>
            </a:pPr>
            <a:r>
              <a:rPr sz="2328" dirty="0" err="1">
                <a:solidFill>
                  <a:srgbClr val="FF0000"/>
                </a:solidFill>
                <a:highlight>
                  <a:srgbClr val="FFFF00"/>
                </a:highlight>
                <a:latin typeface="Constantia"/>
                <a:cs typeface="Constantia"/>
              </a:rPr>
              <a:t>aandelen</a:t>
            </a:r>
            <a:r>
              <a:rPr sz="2328" dirty="0">
                <a:solidFill>
                  <a:srgbClr val="FF0000"/>
                </a:solidFill>
                <a:highlight>
                  <a:srgbClr val="FFFF00"/>
                </a:highlight>
                <a:latin typeface="Constantia"/>
                <a:cs typeface="Constantia"/>
              </a:rPr>
              <a:t> </a:t>
            </a:r>
            <a:r>
              <a:rPr sz="2328" dirty="0" err="1">
                <a:solidFill>
                  <a:srgbClr val="FF0000"/>
                </a:solidFill>
                <a:highlight>
                  <a:srgbClr val="FFFF00"/>
                </a:highlight>
                <a:latin typeface="Constantia"/>
                <a:cs typeface="Constantia"/>
              </a:rPr>
              <a:t>beurzen</a:t>
            </a:r>
            <a:endParaRPr sz="2328" dirty="0">
              <a:solidFill>
                <a:srgbClr val="FF0000"/>
              </a:solidFill>
              <a:highlight>
                <a:srgbClr val="FFFF00"/>
              </a:highlight>
              <a:latin typeface="Constantia"/>
              <a:cs typeface="Constantia"/>
            </a:endParaRPr>
          </a:p>
        </p:txBody>
      </p:sp>
      <p:sp>
        <p:nvSpPr>
          <p:cNvPr id="4" name="object 4"/>
          <p:cNvSpPr txBox="1"/>
          <p:nvPr/>
        </p:nvSpPr>
        <p:spPr>
          <a:xfrm>
            <a:off x="11337081" y="6311299"/>
            <a:ext cx="310822" cy="335156"/>
          </a:xfrm>
          <a:prstGeom prst="rect">
            <a:avLst/>
          </a:prstGeom>
        </p:spPr>
        <p:txBody>
          <a:bodyPr vert="horz" wrap="square" lIns="0" tIns="0" rIns="0" bIns="0" rtlCol="0">
            <a:spAutoFit/>
          </a:bodyPr>
          <a:lstStyle>
            <a:defPPr>
              <a:defRPr lang="en-US"/>
            </a:defPPr>
            <a:lvl1pPr marL="0" algn="l" defTabSz="483946" rtl="0" eaLnBrk="1" latinLnBrk="0" hangingPunct="1">
              <a:defRPr sz="1905" kern="1200">
                <a:solidFill>
                  <a:schemeClr val="tx1"/>
                </a:solidFill>
                <a:latin typeface="+mn-lt"/>
                <a:ea typeface="+mn-ea"/>
                <a:cs typeface="+mn-cs"/>
              </a:defRPr>
            </a:lvl1pPr>
            <a:lvl2pPr marL="483946" algn="l" defTabSz="483946" rtl="0" eaLnBrk="1" latinLnBrk="0" hangingPunct="1">
              <a:defRPr sz="1905" kern="1200">
                <a:solidFill>
                  <a:schemeClr val="tx1"/>
                </a:solidFill>
                <a:latin typeface="+mn-lt"/>
                <a:ea typeface="+mn-ea"/>
                <a:cs typeface="+mn-cs"/>
              </a:defRPr>
            </a:lvl2pPr>
            <a:lvl3pPr marL="967892" algn="l" defTabSz="483946" rtl="0" eaLnBrk="1" latinLnBrk="0" hangingPunct="1">
              <a:defRPr sz="1905" kern="1200">
                <a:solidFill>
                  <a:schemeClr val="tx1"/>
                </a:solidFill>
                <a:latin typeface="+mn-lt"/>
                <a:ea typeface="+mn-ea"/>
                <a:cs typeface="+mn-cs"/>
              </a:defRPr>
            </a:lvl3pPr>
            <a:lvl4pPr marL="1451839" algn="l" defTabSz="483946" rtl="0" eaLnBrk="1" latinLnBrk="0" hangingPunct="1">
              <a:defRPr sz="1905" kern="1200">
                <a:solidFill>
                  <a:schemeClr val="tx1"/>
                </a:solidFill>
                <a:latin typeface="+mn-lt"/>
                <a:ea typeface="+mn-ea"/>
                <a:cs typeface="+mn-cs"/>
              </a:defRPr>
            </a:lvl4pPr>
            <a:lvl5pPr marL="1935785" algn="l" defTabSz="483946" rtl="0" eaLnBrk="1" latinLnBrk="0" hangingPunct="1">
              <a:defRPr sz="1905" kern="1200">
                <a:solidFill>
                  <a:schemeClr val="tx1"/>
                </a:solidFill>
                <a:latin typeface="+mn-lt"/>
                <a:ea typeface="+mn-ea"/>
                <a:cs typeface="+mn-cs"/>
              </a:defRPr>
            </a:lvl5pPr>
            <a:lvl6pPr marL="2419731" algn="l" defTabSz="483946" rtl="0" eaLnBrk="1" latinLnBrk="0" hangingPunct="1">
              <a:defRPr sz="1905" kern="1200">
                <a:solidFill>
                  <a:schemeClr val="tx1"/>
                </a:solidFill>
                <a:latin typeface="+mn-lt"/>
                <a:ea typeface="+mn-ea"/>
                <a:cs typeface="+mn-cs"/>
              </a:defRPr>
            </a:lvl6pPr>
            <a:lvl7pPr marL="2903677" algn="l" defTabSz="483946" rtl="0" eaLnBrk="1" latinLnBrk="0" hangingPunct="1">
              <a:defRPr sz="1905" kern="1200">
                <a:solidFill>
                  <a:schemeClr val="tx1"/>
                </a:solidFill>
                <a:latin typeface="+mn-lt"/>
                <a:ea typeface="+mn-ea"/>
                <a:cs typeface="+mn-cs"/>
              </a:defRPr>
            </a:lvl7pPr>
            <a:lvl8pPr marL="3387623" algn="l" defTabSz="483946" rtl="0" eaLnBrk="1" latinLnBrk="0" hangingPunct="1">
              <a:defRPr sz="1905" kern="1200">
                <a:solidFill>
                  <a:schemeClr val="tx1"/>
                </a:solidFill>
                <a:latin typeface="+mn-lt"/>
                <a:ea typeface="+mn-ea"/>
                <a:cs typeface="+mn-cs"/>
              </a:defRPr>
            </a:lvl8pPr>
            <a:lvl9pPr marL="3871570" algn="l" defTabSz="483946" rtl="0" eaLnBrk="1" latinLnBrk="0" hangingPunct="1">
              <a:defRPr sz="1905" kern="1200">
                <a:solidFill>
                  <a:schemeClr val="tx1"/>
                </a:solidFill>
                <a:latin typeface="+mn-lt"/>
                <a:ea typeface="+mn-ea"/>
                <a:cs typeface="+mn-cs"/>
              </a:defRPr>
            </a:lvl9pPr>
          </a:lstStyle>
          <a:p>
            <a:pPr marL="0" marR="0">
              <a:lnSpc>
                <a:spcPts val="2835"/>
              </a:lnSpc>
              <a:spcBef>
                <a:spcPts val="0"/>
              </a:spcBef>
              <a:spcAft>
                <a:spcPts val="0"/>
              </a:spcAft>
            </a:pPr>
            <a:r>
              <a:rPr sz="2117">
                <a:solidFill>
                  <a:srgbClr val="FEFEFE"/>
                </a:solidFill>
                <a:latin typeface="Arial Unicode MS"/>
                <a:cs typeface="Arial Unicode MS"/>
              </a:rPr>
              <a:t>5</a:t>
            </a:r>
          </a:p>
        </p:txBody>
      </p:sp>
      <p:sp>
        <p:nvSpPr>
          <p:cNvPr id="5" name="object 5"/>
          <p:cNvSpPr txBox="1"/>
          <p:nvPr/>
        </p:nvSpPr>
        <p:spPr>
          <a:xfrm>
            <a:off x="610273" y="6505548"/>
            <a:ext cx="791227" cy="203004"/>
          </a:xfrm>
          <a:prstGeom prst="rect">
            <a:avLst/>
          </a:prstGeom>
        </p:spPr>
        <p:txBody>
          <a:bodyPr vert="horz" wrap="square" lIns="0" tIns="0" rIns="0" bIns="0" rtlCol="0">
            <a:spAutoFit/>
          </a:bodyPr>
          <a:lstStyle>
            <a:defPPr>
              <a:defRPr lang="en-US"/>
            </a:defPPr>
            <a:lvl1pPr marL="0" algn="l" defTabSz="483946" rtl="0" eaLnBrk="1" latinLnBrk="0" hangingPunct="1">
              <a:defRPr sz="1905" kern="1200">
                <a:solidFill>
                  <a:schemeClr val="tx1"/>
                </a:solidFill>
                <a:latin typeface="+mn-lt"/>
                <a:ea typeface="+mn-ea"/>
                <a:cs typeface="+mn-cs"/>
              </a:defRPr>
            </a:lvl1pPr>
            <a:lvl2pPr marL="483946" algn="l" defTabSz="483946" rtl="0" eaLnBrk="1" latinLnBrk="0" hangingPunct="1">
              <a:defRPr sz="1905" kern="1200">
                <a:solidFill>
                  <a:schemeClr val="tx1"/>
                </a:solidFill>
                <a:latin typeface="+mn-lt"/>
                <a:ea typeface="+mn-ea"/>
                <a:cs typeface="+mn-cs"/>
              </a:defRPr>
            </a:lvl2pPr>
            <a:lvl3pPr marL="967892" algn="l" defTabSz="483946" rtl="0" eaLnBrk="1" latinLnBrk="0" hangingPunct="1">
              <a:defRPr sz="1905" kern="1200">
                <a:solidFill>
                  <a:schemeClr val="tx1"/>
                </a:solidFill>
                <a:latin typeface="+mn-lt"/>
                <a:ea typeface="+mn-ea"/>
                <a:cs typeface="+mn-cs"/>
              </a:defRPr>
            </a:lvl3pPr>
            <a:lvl4pPr marL="1451839" algn="l" defTabSz="483946" rtl="0" eaLnBrk="1" latinLnBrk="0" hangingPunct="1">
              <a:defRPr sz="1905" kern="1200">
                <a:solidFill>
                  <a:schemeClr val="tx1"/>
                </a:solidFill>
                <a:latin typeface="+mn-lt"/>
                <a:ea typeface="+mn-ea"/>
                <a:cs typeface="+mn-cs"/>
              </a:defRPr>
            </a:lvl4pPr>
            <a:lvl5pPr marL="1935785" algn="l" defTabSz="483946" rtl="0" eaLnBrk="1" latinLnBrk="0" hangingPunct="1">
              <a:defRPr sz="1905" kern="1200">
                <a:solidFill>
                  <a:schemeClr val="tx1"/>
                </a:solidFill>
                <a:latin typeface="+mn-lt"/>
                <a:ea typeface="+mn-ea"/>
                <a:cs typeface="+mn-cs"/>
              </a:defRPr>
            </a:lvl5pPr>
            <a:lvl6pPr marL="2419731" algn="l" defTabSz="483946" rtl="0" eaLnBrk="1" latinLnBrk="0" hangingPunct="1">
              <a:defRPr sz="1905" kern="1200">
                <a:solidFill>
                  <a:schemeClr val="tx1"/>
                </a:solidFill>
                <a:latin typeface="+mn-lt"/>
                <a:ea typeface="+mn-ea"/>
                <a:cs typeface="+mn-cs"/>
              </a:defRPr>
            </a:lvl6pPr>
            <a:lvl7pPr marL="2903677" algn="l" defTabSz="483946" rtl="0" eaLnBrk="1" latinLnBrk="0" hangingPunct="1">
              <a:defRPr sz="1905" kern="1200">
                <a:solidFill>
                  <a:schemeClr val="tx1"/>
                </a:solidFill>
                <a:latin typeface="+mn-lt"/>
                <a:ea typeface="+mn-ea"/>
                <a:cs typeface="+mn-cs"/>
              </a:defRPr>
            </a:lvl7pPr>
            <a:lvl8pPr marL="3387623" algn="l" defTabSz="483946" rtl="0" eaLnBrk="1" latinLnBrk="0" hangingPunct="1">
              <a:defRPr sz="1905" kern="1200">
                <a:solidFill>
                  <a:schemeClr val="tx1"/>
                </a:solidFill>
                <a:latin typeface="+mn-lt"/>
                <a:ea typeface="+mn-ea"/>
                <a:cs typeface="+mn-cs"/>
              </a:defRPr>
            </a:lvl8pPr>
            <a:lvl9pPr marL="3871570" algn="l" defTabSz="483946" rtl="0" eaLnBrk="1" latinLnBrk="0" hangingPunct="1">
              <a:defRPr sz="1905" kern="1200">
                <a:solidFill>
                  <a:schemeClr val="tx1"/>
                </a:solidFill>
                <a:latin typeface="+mn-lt"/>
                <a:ea typeface="+mn-ea"/>
                <a:cs typeface="+mn-cs"/>
              </a:defRPr>
            </a:lvl9pPr>
          </a:lstStyle>
          <a:p>
            <a:pPr marL="0" marR="0">
              <a:lnSpc>
                <a:spcPts val="1701"/>
              </a:lnSpc>
              <a:spcBef>
                <a:spcPts val="0"/>
              </a:spcBef>
              <a:spcAft>
                <a:spcPts val="0"/>
              </a:spcAft>
            </a:pPr>
            <a:r>
              <a:rPr sz="1270">
                <a:solidFill>
                  <a:srgbClr val="FEFEFE"/>
                </a:solidFill>
                <a:latin typeface="Arial Unicode MS"/>
                <a:cs typeface="Arial Unicode MS"/>
              </a:rPr>
              <a:t>20/02/16</a:t>
            </a:r>
          </a:p>
        </p:txBody>
      </p:sp>
      <p:sp>
        <p:nvSpPr>
          <p:cNvPr id="6" name="Tijdelijke aanduiding voor datum 5">
            <a:extLst>
              <a:ext uri="{FF2B5EF4-FFF2-40B4-BE49-F238E27FC236}">
                <a16:creationId xmlns:a16="http://schemas.microsoft.com/office/drawing/2014/main" id="{301D67BD-1B8E-40A3-9F02-50B415583439}"/>
              </a:ext>
            </a:extLst>
          </p:cNvPr>
          <p:cNvSpPr>
            <a:spLocks noGrp="1"/>
          </p:cNvSpPr>
          <p:nvPr>
            <p:ph type="dt" sz="half" idx="10"/>
          </p:nvPr>
        </p:nvSpPr>
        <p:spPr>
          <a:xfrm>
            <a:off x="838200" y="6356350"/>
            <a:ext cx="2743200" cy="365125"/>
          </a:xfrm>
        </p:spPr>
        <p:txBody>
          <a:bodyPr/>
          <a:lstStyle>
            <a:defPPr>
              <a:defRPr lang="en-US"/>
            </a:defPPr>
            <a:lvl1pPr marL="0" algn="l" defTabSz="512208" rtl="0" eaLnBrk="1" latinLnBrk="0" hangingPunct="1">
              <a:defRPr sz="2016" kern="1200">
                <a:solidFill>
                  <a:schemeClr val="tx1"/>
                </a:solidFill>
                <a:latin typeface="+mn-lt"/>
                <a:ea typeface="+mn-ea"/>
                <a:cs typeface="+mn-cs"/>
              </a:defRPr>
            </a:lvl1pPr>
            <a:lvl2pPr marL="512208" algn="l" defTabSz="512208" rtl="0" eaLnBrk="1" latinLnBrk="0" hangingPunct="1">
              <a:defRPr sz="2016" kern="1200">
                <a:solidFill>
                  <a:schemeClr val="tx1"/>
                </a:solidFill>
                <a:latin typeface="+mn-lt"/>
                <a:ea typeface="+mn-ea"/>
                <a:cs typeface="+mn-cs"/>
              </a:defRPr>
            </a:lvl2pPr>
            <a:lvl3pPr marL="1024417" algn="l" defTabSz="512208" rtl="0" eaLnBrk="1" latinLnBrk="0" hangingPunct="1">
              <a:defRPr sz="2016" kern="1200">
                <a:solidFill>
                  <a:schemeClr val="tx1"/>
                </a:solidFill>
                <a:latin typeface="+mn-lt"/>
                <a:ea typeface="+mn-ea"/>
                <a:cs typeface="+mn-cs"/>
              </a:defRPr>
            </a:lvl3pPr>
            <a:lvl4pPr marL="1536626" algn="l" defTabSz="512208" rtl="0" eaLnBrk="1" latinLnBrk="0" hangingPunct="1">
              <a:defRPr sz="2016" kern="1200">
                <a:solidFill>
                  <a:schemeClr val="tx1"/>
                </a:solidFill>
                <a:latin typeface="+mn-lt"/>
                <a:ea typeface="+mn-ea"/>
                <a:cs typeface="+mn-cs"/>
              </a:defRPr>
            </a:lvl4pPr>
            <a:lvl5pPr marL="2048835" algn="l" defTabSz="512208" rtl="0" eaLnBrk="1" latinLnBrk="0" hangingPunct="1">
              <a:defRPr sz="2016" kern="1200">
                <a:solidFill>
                  <a:schemeClr val="tx1"/>
                </a:solidFill>
                <a:latin typeface="+mn-lt"/>
                <a:ea typeface="+mn-ea"/>
                <a:cs typeface="+mn-cs"/>
              </a:defRPr>
            </a:lvl5pPr>
            <a:lvl6pPr marL="2561043" algn="l" defTabSz="512208" rtl="0" eaLnBrk="1" latinLnBrk="0" hangingPunct="1">
              <a:defRPr sz="2016" kern="1200">
                <a:solidFill>
                  <a:schemeClr val="tx1"/>
                </a:solidFill>
                <a:latin typeface="+mn-lt"/>
                <a:ea typeface="+mn-ea"/>
                <a:cs typeface="+mn-cs"/>
              </a:defRPr>
            </a:lvl6pPr>
            <a:lvl7pPr marL="3073252" algn="l" defTabSz="512208" rtl="0" eaLnBrk="1" latinLnBrk="0" hangingPunct="1">
              <a:defRPr sz="2016" kern="1200">
                <a:solidFill>
                  <a:schemeClr val="tx1"/>
                </a:solidFill>
                <a:latin typeface="+mn-lt"/>
                <a:ea typeface="+mn-ea"/>
                <a:cs typeface="+mn-cs"/>
              </a:defRPr>
            </a:lvl7pPr>
            <a:lvl8pPr marL="3585460" algn="l" defTabSz="512208" rtl="0" eaLnBrk="1" latinLnBrk="0" hangingPunct="1">
              <a:defRPr sz="2016" kern="1200">
                <a:solidFill>
                  <a:schemeClr val="tx1"/>
                </a:solidFill>
                <a:latin typeface="+mn-lt"/>
                <a:ea typeface="+mn-ea"/>
                <a:cs typeface="+mn-cs"/>
              </a:defRPr>
            </a:lvl8pPr>
            <a:lvl9pPr marL="4097670" algn="l" defTabSz="512208" rtl="0" eaLnBrk="1" latinLnBrk="0" hangingPunct="1">
              <a:defRPr sz="2016" kern="1200">
                <a:solidFill>
                  <a:schemeClr val="tx1"/>
                </a:solidFill>
                <a:latin typeface="+mn-lt"/>
                <a:ea typeface="+mn-ea"/>
                <a:cs typeface="+mn-cs"/>
              </a:defRPr>
            </a:lvl9pPr>
          </a:lstStyle>
          <a:p>
            <a:fld id="{F599CD06-1599-46A3-927D-61B578B04A02}" type="datetime1">
              <a:rPr lang="en-US" smtClean="0"/>
              <a:pPr/>
              <a:t>7/22/2026</a:t>
            </a:fld>
            <a:endParaRPr lang="en-US"/>
          </a:p>
        </p:txBody>
      </p:sp>
      <p:sp>
        <p:nvSpPr>
          <p:cNvPr id="7" name="Tijdelijke aanduiding voor dianummer 6">
            <a:extLst>
              <a:ext uri="{FF2B5EF4-FFF2-40B4-BE49-F238E27FC236}">
                <a16:creationId xmlns:a16="http://schemas.microsoft.com/office/drawing/2014/main" id="{0C3C419D-B64D-44A1-8715-E7F6E1B9587B}"/>
              </a:ext>
            </a:extLst>
          </p:cNvPr>
          <p:cNvSpPr>
            <a:spLocks noGrp="1"/>
          </p:cNvSpPr>
          <p:nvPr>
            <p:ph type="sldNum" sz="quarter" idx="12"/>
          </p:nvPr>
        </p:nvSpPr>
        <p:spPr>
          <a:xfrm>
            <a:off x="8610600" y="6356350"/>
            <a:ext cx="2743200" cy="365125"/>
          </a:xfrm>
        </p:spPr>
        <p:txBody>
          <a:bodyPr/>
          <a:lstStyle>
            <a:defPPr>
              <a:defRPr lang="en-US"/>
            </a:defPPr>
            <a:lvl1pPr marL="0" algn="l" defTabSz="512208" rtl="0" eaLnBrk="1" latinLnBrk="0" hangingPunct="1">
              <a:defRPr sz="2016" kern="1200">
                <a:solidFill>
                  <a:schemeClr val="tx1"/>
                </a:solidFill>
                <a:latin typeface="+mn-lt"/>
                <a:ea typeface="+mn-ea"/>
                <a:cs typeface="+mn-cs"/>
              </a:defRPr>
            </a:lvl1pPr>
            <a:lvl2pPr marL="512208" algn="l" defTabSz="512208" rtl="0" eaLnBrk="1" latinLnBrk="0" hangingPunct="1">
              <a:defRPr sz="2016" kern="1200">
                <a:solidFill>
                  <a:schemeClr val="tx1"/>
                </a:solidFill>
                <a:latin typeface="+mn-lt"/>
                <a:ea typeface="+mn-ea"/>
                <a:cs typeface="+mn-cs"/>
              </a:defRPr>
            </a:lvl2pPr>
            <a:lvl3pPr marL="1024417" algn="l" defTabSz="512208" rtl="0" eaLnBrk="1" latinLnBrk="0" hangingPunct="1">
              <a:defRPr sz="2016" kern="1200">
                <a:solidFill>
                  <a:schemeClr val="tx1"/>
                </a:solidFill>
                <a:latin typeface="+mn-lt"/>
                <a:ea typeface="+mn-ea"/>
                <a:cs typeface="+mn-cs"/>
              </a:defRPr>
            </a:lvl3pPr>
            <a:lvl4pPr marL="1536626" algn="l" defTabSz="512208" rtl="0" eaLnBrk="1" latinLnBrk="0" hangingPunct="1">
              <a:defRPr sz="2016" kern="1200">
                <a:solidFill>
                  <a:schemeClr val="tx1"/>
                </a:solidFill>
                <a:latin typeface="+mn-lt"/>
                <a:ea typeface="+mn-ea"/>
                <a:cs typeface="+mn-cs"/>
              </a:defRPr>
            </a:lvl4pPr>
            <a:lvl5pPr marL="2048835" algn="l" defTabSz="512208" rtl="0" eaLnBrk="1" latinLnBrk="0" hangingPunct="1">
              <a:defRPr sz="2016" kern="1200">
                <a:solidFill>
                  <a:schemeClr val="tx1"/>
                </a:solidFill>
                <a:latin typeface="+mn-lt"/>
                <a:ea typeface="+mn-ea"/>
                <a:cs typeface="+mn-cs"/>
              </a:defRPr>
            </a:lvl5pPr>
            <a:lvl6pPr marL="2561043" algn="l" defTabSz="512208" rtl="0" eaLnBrk="1" latinLnBrk="0" hangingPunct="1">
              <a:defRPr sz="2016" kern="1200">
                <a:solidFill>
                  <a:schemeClr val="tx1"/>
                </a:solidFill>
                <a:latin typeface="+mn-lt"/>
                <a:ea typeface="+mn-ea"/>
                <a:cs typeface="+mn-cs"/>
              </a:defRPr>
            </a:lvl6pPr>
            <a:lvl7pPr marL="3073252" algn="l" defTabSz="512208" rtl="0" eaLnBrk="1" latinLnBrk="0" hangingPunct="1">
              <a:defRPr sz="2016" kern="1200">
                <a:solidFill>
                  <a:schemeClr val="tx1"/>
                </a:solidFill>
                <a:latin typeface="+mn-lt"/>
                <a:ea typeface="+mn-ea"/>
                <a:cs typeface="+mn-cs"/>
              </a:defRPr>
            </a:lvl7pPr>
            <a:lvl8pPr marL="3585460" algn="l" defTabSz="512208" rtl="0" eaLnBrk="1" latinLnBrk="0" hangingPunct="1">
              <a:defRPr sz="2016" kern="1200">
                <a:solidFill>
                  <a:schemeClr val="tx1"/>
                </a:solidFill>
                <a:latin typeface="+mn-lt"/>
                <a:ea typeface="+mn-ea"/>
                <a:cs typeface="+mn-cs"/>
              </a:defRPr>
            </a:lvl8pPr>
            <a:lvl9pPr marL="4097670" algn="l" defTabSz="512208" rtl="0" eaLnBrk="1" latinLnBrk="0" hangingPunct="1">
              <a:defRPr sz="2016" kern="1200">
                <a:solidFill>
                  <a:schemeClr val="tx1"/>
                </a:solidFill>
                <a:latin typeface="+mn-lt"/>
                <a:ea typeface="+mn-ea"/>
                <a:cs typeface="+mn-cs"/>
              </a:defRPr>
            </a:lvl9pPr>
          </a:lstStyle>
          <a:p>
            <a:fld id="{80F073CC-40D5-4B23-8DF0-9BD0A0C12F2C}" type="slidenum">
              <a:rPr lang="en-US" smtClean="0"/>
              <a:pPr/>
              <a:t>3</a:t>
            </a:fld>
            <a:endParaRPr lang="en-US"/>
          </a:p>
        </p:txBody>
      </p:sp>
      <p:sp>
        <p:nvSpPr>
          <p:cNvPr id="8" name="Rechthoek 7">
            <a:extLst>
              <a:ext uri="{FF2B5EF4-FFF2-40B4-BE49-F238E27FC236}">
                <a16:creationId xmlns:a16="http://schemas.microsoft.com/office/drawing/2014/main" id="{32FEB76C-16FA-53E4-68E3-D9287ECBA09E}"/>
              </a:ext>
            </a:extLst>
          </p:cNvPr>
          <p:cNvSpPr/>
          <p:nvPr/>
        </p:nvSpPr>
        <p:spPr>
          <a:xfrm>
            <a:off x="1871574" y="736601"/>
            <a:ext cx="8448851" cy="923330"/>
          </a:xfrm>
          <a:prstGeom prst="rect">
            <a:avLst/>
          </a:prstGeom>
        </p:spPr>
        <p:style>
          <a:lnRef idx="2">
            <a:schemeClr val="dk1"/>
          </a:lnRef>
          <a:fillRef idx="1">
            <a:schemeClr val="lt1"/>
          </a:fillRef>
          <a:effectRef idx="0">
            <a:schemeClr val="dk1"/>
          </a:effectRef>
          <a:fontRef idx="minor">
            <a:schemeClr val="dk1"/>
          </a:fontRef>
        </p:style>
        <p:txBody>
          <a:bodyPr wrap="none" lIns="91440" tIns="45720" rIns="91440" bIns="45720">
            <a:spAutoFit/>
          </a:bodyPr>
          <a:lstStyle/>
          <a:p>
            <a:pPr algn="ctr"/>
            <a:r>
              <a:rPr lang="nl-NL" sz="5400" b="1" cap="none" spc="0" dirty="0">
                <a:ln w="13462">
                  <a:solidFill>
                    <a:schemeClr val="bg1"/>
                  </a:solidFill>
                  <a:prstDash val="solid"/>
                </a:ln>
                <a:solidFill>
                  <a:srgbClr val="FF0000"/>
                </a:solidFill>
                <a:effectLst>
                  <a:outerShdw dist="38100" dir="2700000" algn="bl" rotWithShape="0">
                    <a:schemeClr val="accent5"/>
                  </a:outerShdw>
                </a:effectLst>
              </a:rPr>
              <a:t>Private portfolio beleggers</a:t>
            </a:r>
          </a:p>
        </p:txBody>
      </p:sp>
      <p:sp>
        <p:nvSpPr>
          <p:cNvPr id="9" name="Rechthoek 8">
            <a:extLst>
              <a:ext uri="{FF2B5EF4-FFF2-40B4-BE49-F238E27FC236}">
                <a16:creationId xmlns:a16="http://schemas.microsoft.com/office/drawing/2014/main" id="{8699841B-F375-AA2E-4B8C-434EDF8C0F4B}"/>
              </a:ext>
            </a:extLst>
          </p:cNvPr>
          <p:cNvSpPr/>
          <p:nvPr/>
        </p:nvSpPr>
        <p:spPr>
          <a:xfrm>
            <a:off x="1768508" y="2967335"/>
            <a:ext cx="8551917" cy="1754326"/>
          </a:xfrm>
          <a:prstGeom prst="rect">
            <a:avLst/>
          </a:prstGeom>
        </p:spPr>
        <p:style>
          <a:lnRef idx="2">
            <a:schemeClr val="accent5"/>
          </a:lnRef>
          <a:fillRef idx="1">
            <a:schemeClr val="lt1"/>
          </a:fillRef>
          <a:effectRef idx="0">
            <a:schemeClr val="accent5"/>
          </a:effectRef>
          <a:fontRef idx="minor">
            <a:schemeClr val="dk1"/>
          </a:fontRef>
        </p:style>
        <p:txBody>
          <a:bodyPr wrap="square" lIns="91440" tIns="45720" rIns="91440" bIns="45720">
            <a:spAutoFit/>
          </a:bodyPr>
          <a:lstStyle/>
          <a:p>
            <a:pPr algn="ctr"/>
            <a:r>
              <a:rPr lang="nl-NL"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highlight>
                  <a:srgbClr val="FFFF00"/>
                </a:highlight>
              </a:rPr>
              <a:t>Macro economische  items</a:t>
            </a:r>
          </a:p>
        </p:txBody>
      </p:sp>
    </p:spTree>
  </p:cSld>
  <p:clrMapOvr>
    <a:masterClrMapping/>
  </p:clrMapOvr>
  <mc:AlternateContent xmlns:mc="http://schemas.openxmlformats.org/markup-compatibility/2006" xmlns:p14="http://schemas.microsoft.com/office/powerpoint/2010/main">
    <mc:Choice Requires="p14">
      <p:transition spd="slow" p14:dur="1500" advTm="9000">
        <p:random/>
      </p:transition>
    </mc:Choice>
    <mc:Fallback xmlns="">
      <p:transition spd="slow" advTm="9000">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6" name="Rectangle 105">
            <a:extLst>
              <a:ext uri="{FF2B5EF4-FFF2-40B4-BE49-F238E27FC236}">
                <a16:creationId xmlns:a16="http://schemas.microsoft.com/office/drawing/2014/main" id="{3DAD86CA-8235-409B-982B-5E7A033E23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a:extLst>
              <a:ext uri="{FF2B5EF4-FFF2-40B4-BE49-F238E27FC236}">
                <a16:creationId xmlns:a16="http://schemas.microsoft.com/office/drawing/2014/main" id="{9F234FBA-3501-47B4-AE0C-AA4AFBC8F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0" name="Rectangle 109">
            <a:extLst>
              <a:ext uri="{FF2B5EF4-FFF2-40B4-BE49-F238E27FC236}">
                <a16:creationId xmlns:a16="http://schemas.microsoft.com/office/drawing/2014/main" id="{B5EF893B-0491-416E-9D33-BADE960079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1"/>
            <a:ext cx="10999072"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2" name="Straight Connector 111">
            <a:extLst>
              <a:ext uri="{FF2B5EF4-FFF2-40B4-BE49-F238E27FC236}">
                <a16:creationId xmlns:a16="http://schemas.microsoft.com/office/drawing/2014/main" id="{469F4FF8-F8B0-4630-BA1B-0D8B324CD5F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29769"/>
            <a:ext cx="11000232"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5F46EFCD-8149-E733-7C1D-175BEF1AB8F3}"/>
              </a:ext>
            </a:extLst>
          </p:cNvPr>
          <p:cNvSpPr>
            <a:spLocks noGrp="1"/>
          </p:cNvSpPr>
          <p:nvPr>
            <p:ph idx="1"/>
          </p:nvPr>
        </p:nvSpPr>
        <p:spPr/>
        <p:txBody>
          <a:bodyPr/>
          <a:lstStyle/>
          <a:p>
            <a:r>
              <a:rPr lang="nl-BE" dirty="0"/>
              <a:t>Vrijdag de 24 juni einde week/midden vakantie</a:t>
            </a:r>
          </a:p>
          <a:p>
            <a:r>
              <a:rPr lang="nl-BE" dirty="0"/>
              <a:t>Ideaal om grote zaken te doen</a:t>
            </a:r>
          </a:p>
          <a:p>
            <a:r>
              <a:rPr lang="nl-BE" dirty="0"/>
              <a:t>China stopt d </a:t>
            </a:r>
            <a:r>
              <a:rPr lang="nl-BE" dirty="0" err="1"/>
              <a:t>epapierhandel</a:t>
            </a:r>
            <a:r>
              <a:rPr lang="nl-BE" dirty="0"/>
              <a:t> in edelmetalen</a:t>
            </a:r>
          </a:p>
          <a:p>
            <a:r>
              <a:rPr lang="nl-BE" dirty="0" err="1"/>
              <a:t>Cme</a:t>
            </a:r>
            <a:r>
              <a:rPr lang="nl-BE" dirty="0"/>
              <a:t>(</a:t>
            </a:r>
            <a:r>
              <a:rPr lang="nl-BE" dirty="0" err="1"/>
              <a:t>chicago</a:t>
            </a:r>
            <a:r>
              <a:rPr lang="nl-BE" dirty="0"/>
              <a:t>) start 24/24 7dagen handel </a:t>
            </a:r>
          </a:p>
          <a:p>
            <a:r>
              <a:rPr lang="nl-BE" dirty="0" err="1"/>
              <a:t>Fed</a:t>
            </a:r>
            <a:r>
              <a:rPr lang="nl-BE" dirty="0"/>
              <a:t> vervroegd zijn vergadering</a:t>
            </a:r>
          </a:p>
          <a:p>
            <a:r>
              <a:rPr lang="nl-BE" dirty="0"/>
              <a:t>Trump wenst de tarieven te herstellen</a:t>
            </a:r>
          </a:p>
          <a:p>
            <a:r>
              <a:rPr lang="nl-BE" dirty="0"/>
              <a:t>Wat zit daar misschien achter???</a:t>
            </a:r>
          </a:p>
        </p:txBody>
      </p:sp>
    </p:spTree>
    <p:extLst>
      <p:ext uri="{BB962C8B-B14F-4D97-AF65-F5344CB8AC3E}">
        <p14:creationId xmlns:p14="http://schemas.microsoft.com/office/powerpoint/2010/main" val="361569817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2" name="Rectangle 74">
            <a:extLst>
              <a:ext uri="{FF2B5EF4-FFF2-40B4-BE49-F238E27FC236}">
                <a16:creationId xmlns:a16="http://schemas.microsoft.com/office/drawing/2014/main" id="{B1595A09-E336-4D1B-9B3A-06A2287A5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sketch line">
            <a:extLst>
              <a:ext uri="{FF2B5EF4-FFF2-40B4-BE49-F238E27FC236}">
                <a16:creationId xmlns:a16="http://schemas.microsoft.com/office/drawing/2014/main" id="{3540989C-C7B8-473B-BF87-6F2DA6A900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661305" y="5468206"/>
            <a:ext cx="1371600" cy="18288"/>
          </a:xfrm>
          <a:custGeom>
            <a:avLst/>
            <a:gdLst>
              <a:gd name="csX0" fmla="*/ 0 w 1371600"/>
              <a:gd name="csY0" fmla="*/ 0 h 18288"/>
              <a:gd name="csX1" fmla="*/ 685800 w 1371600"/>
              <a:gd name="csY1" fmla="*/ 0 h 18288"/>
              <a:gd name="csX2" fmla="*/ 1371600 w 1371600"/>
              <a:gd name="csY2" fmla="*/ 0 h 18288"/>
              <a:gd name="csX3" fmla="*/ 1371600 w 1371600"/>
              <a:gd name="csY3" fmla="*/ 18288 h 18288"/>
              <a:gd name="csX4" fmla="*/ 713232 w 1371600"/>
              <a:gd name="csY4" fmla="*/ 18288 h 18288"/>
              <a:gd name="csX5" fmla="*/ 0 w 1371600"/>
              <a:gd name="csY5" fmla="*/ 18288 h 18288"/>
              <a:gd name="csX6" fmla="*/ 0 w 1371600"/>
              <a:gd name="csY6" fmla="*/ 0 h 1828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371600" h="18288" fill="none" extrusionOk="0">
                <a:moveTo>
                  <a:pt x="0" y="0"/>
                </a:moveTo>
                <a:cubicBezTo>
                  <a:pt x="247303" y="31625"/>
                  <a:pt x="422310" y="-25629"/>
                  <a:pt x="685800" y="0"/>
                </a:cubicBezTo>
                <a:cubicBezTo>
                  <a:pt x="949290" y="25629"/>
                  <a:pt x="1192357" y="6696"/>
                  <a:pt x="1371600" y="0"/>
                </a:cubicBezTo>
                <a:cubicBezTo>
                  <a:pt x="1371355" y="6649"/>
                  <a:pt x="1371915" y="11310"/>
                  <a:pt x="1371600" y="18288"/>
                </a:cubicBezTo>
                <a:cubicBezTo>
                  <a:pt x="1107995" y="26464"/>
                  <a:pt x="1033361" y="32942"/>
                  <a:pt x="713232" y="18288"/>
                </a:cubicBezTo>
                <a:cubicBezTo>
                  <a:pt x="393103" y="3634"/>
                  <a:pt x="289343" y="43221"/>
                  <a:pt x="0" y="18288"/>
                </a:cubicBezTo>
                <a:cubicBezTo>
                  <a:pt x="-459" y="11562"/>
                  <a:pt x="-31" y="5093"/>
                  <a:pt x="0" y="0"/>
                </a:cubicBezTo>
                <a:close/>
              </a:path>
              <a:path w="1371600" h="18288" stroke="0" extrusionOk="0">
                <a:moveTo>
                  <a:pt x="0" y="0"/>
                </a:moveTo>
                <a:cubicBezTo>
                  <a:pt x="170249" y="-24099"/>
                  <a:pt x="504634" y="14338"/>
                  <a:pt x="644652" y="0"/>
                </a:cubicBezTo>
                <a:cubicBezTo>
                  <a:pt x="784670" y="-14338"/>
                  <a:pt x="1087773" y="8679"/>
                  <a:pt x="1371600" y="0"/>
                </a:cubicBezTo>
                <a:cubicBezTo>
                  <a:pt x="1372456" y="3662"/>
                  <a:pt x="1371030" y="13946"/>
                  <a:pt x="1371600" y="18288"/>
                </a:cubicBezTo>
                <a:cubicBezTo>
                  <a:pt x="1176823" y="-1409"/>
                  <a:pt x="900830" y="9989"/>
                  <a:pt x="713232" y="18288"/>
                </a:cubicBezTo>
                <a:cubicBezTo>
                  <a:pt x="525634" y="26587"/>
                  <a:pt x="282837" y="5724"/>
                  <a:pt x="0" y="18288"/>
                </a:cubicBezTo>
                <a:cubicBezTo>
                  <a:pt x="367" y="13143"/>
                  <a:pt x="-823" y="5844"/>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61569767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kstvak 1">
            <a:extLst>
              <a:ext uri="{FF2B5EF4-FFF2-40B4-BE49-F238E27FC236}">
                <a16:creationId xmlns:a16="http://schemas.microsoft.com/office/drawing/2014/main" id="{9C0B78C9-F90B-FF6C-4A5D-F080AE7F1DC2}"/>
              </a:ext>
            </a:extLst>
          </p:cNvPr>
          <p:cNvSpPr txBox="1"/>
          <p:nvPr/>
        </p:nvSpPr>
        <p:spPr>
          <a:xfrm>
            <a:off x="173736" y="-79653"/>
            <a:ext cx="11841480" cy="7017306"/>
          </a:xfrm>
          <a:prstGeom prst="rect">
            <a:avLst/>
          </a:prstGeom>
          <a:noFill/>
        </p:spPr>
        <p:txBody>
          <a:bodyPr wrap="square" rtlCol="0">
            <a:spAutoFit/>
          </a:bodyPr>
          <a:lstStyle/>
          <a:p>
            <a:r>
              <a:rPr lang="nl-BE" dirty="0">
                <a:solidFill>
                  <a:srgbClr val="FF0000"/>
                </a:solidFill>
                <a:highlight>
                  <a:srgbClr val="FFFF00"/>
                </a:highlight>
              </a:rPr>
              <a:t>Niets gebeurd toevallig</a:t>
            </a:r>
          </a:p>
          <a:p>
            <a:r>
              <a:rPr lang="nl-BE" dirty="0"/>
              <a:t>Waarom al deze punten nu vrijdag de 24 juli</a:t>
            </a:r>
          </a:p>
          <a:p>
            <a:r>
              <a:rPr lang="nl-BE" dirty="0"/>
              <a:t>Normaal starten de beurzen steeds hun nieuwe programma’s een maandag</a:t>
            </a:r>
          </a:p>
          <a:p>
            <a:r>
              <a:rPr lang="nl-BE" dirty="0"/>
              <a:t>Is er meer gaande?</a:t>
            </a:r>
          </a:p>
          <a:p>
            <a:r>
              <a:rPr lang="nl-BE" dirty="0"/>
              <a:t>Ja misschien wel of misschien niet</a:t>
            </a:r>
          </a:p>
          <a:p>
            <a:r>
              <a:rPr lang="nl-BE" dirty="0"/>
              <a:t>Wat is er mogelijk</a:t>
            </a:r>
          </a:p>
          <a:p>
            <a:r>
              <a:rPr lang="nl-BE" dirty="0"/>
              <a:t>EEN RESET OP DE MARKTEN VAN GOUD EN US$</a:t>
            </a:r>
          </a:p>
          <a:p>
            <a:endParaRPr lang="nl-BE" dirty="0"/>
          </a:p>
          <a:p>
            <a:r>
              <a:rPr lang="nl-BE" dirty="0"/>
              <a:t>De Amerikanen kunnen hun goud herwaarderen naar 3500$ komend van 35$ dus x100 en nog steeds mooi onder de dagprijs wat hen toelaat dit te herhalen.</a:t>
            </a:r>
          </a:p>
          <a:p>
            <a:endParaRPr lang="nl-BE" dirty="0"/>
          </a:p>
          <a:p>
            <a:r>
              <a:rPr lang="nl-BE" dirty="0"/>
              <a:t>De </a:t>
            </a:r>
            <a:r>
              <a:rPr lang="nl-BE" dirty="0" err="1"/>
              <a:t>us</a:t>
            </a:r>
            <a:r>
              <a:rPr lang="nl-BE" dirty="0"/>
              <a:t>$ herschikken   10$ wordt 1$ of 100$ wordt 1$</a:t>
            </a:r>
          </a:p>
          <a:p>
            <a:r>
              <a:rPr lang="nl-BE" dirty="0"/>
              <a:t>Doel</a:t>
            </a:r>
          </a:p>
          <a:p>
            <a:r>
              <a:rPr lang="nl-BE" dirty="0"/>
              <a:t>Een devaluatie die je niet ziet </a:t>
            </a:r>
          </a:p>
          <a:p>
            <a:r>
              <a:rPr lang="nl-BE" dirty="0"/>
              <a:t>Zelf omgekeerd je kunt het als een revaluatie zien</a:t>
            </a:r>
          </a:p>
          <a:p>
            <a:r>
              <a:rPr lang="nl-BE" dirty="0"/>
              <a:t>De ratio </a:t>
            </a:r>
            <a:r>
              <a:rPr lang="nl-BE" dirty="0" err="1"/>
              <a:t>us</a:t>
            </a:r>
            <a:r>
              <a:rPr lang="nl-BE" dirty="0"/>
              <a:t>$ /</a:t>
            </a:r>
            <a:r>
              <a:rPr lang="nl-BE" dirty="0" err="1"/>
              <a:t>eur</a:t>
            </a:r>
            <a:r>
              <a:rPr lang="nl-BE" dirty="0"/>
              <a:t>  wordt niet1/1,1,,maar  1/,0150   of 1/15 </a:t>
            </a:r>
          </a:p>
          <a:p>
            <a:r>
              <a:rPr lang="nl-BE" dirty="0"/>
              <a:t>Dus de </a:t>
            </a:r>
            <a:r>
              <a:rPr lang="nl-BE" dirty="0" err="1"/>
              <a:t>amerikanen</a:t>
            </a:r>
            <a:r>
              <a:rPr lang="nl-BE" dirty="0"/>
              <a:t> denken dat hun munt meer waard is  en de buitenlanders  moeten voor één </a:t>
            </a:r>
            <a:r>
              <a:rPr lang="nl-BE" dirty="0" err="1"/>
              <a:t>us</a:t>
            </a:r>
            <a:r>
              <a:rPr lang="nl-BE" dirty="0"/>
              <a:t>$ meer betalen</a:t>
            </a:r>
          </a:p>
          <a:p>
            <a:r>
              <a:rPr lang="nl-BE" dirty="0"/>
              <a:t>Waar is het verschil dan?</a:t>
            </a:r>
          </a:p>
          <a:p>
            <a:r>
              <a:rPr lang="nl-BE" dirty="0"/>
              <a:t>Uw brood van 1us$ wordt  10cent of 1cent  voor Amerikanen= maar voor ons blijft dit wel 0,87eur</a:t>
            </a:r>
          </a:p>
          <a:p>
            <a:endParaRPr lang="nl-BE" dirty="0"/>
          </a:p>
          <a:p>
            <a:r>
              <a:rPr lang="nl-BE" dirty="0"/>
              <a:t>De staatsschuld van 31 triljoen wordt 31 miljard </a:t>
            </a:r>
            <a:r>
              <a:rPr lang="nl-BE" dirty="0" err="1"/>
              <a:t>us</a:t>
            </a:r>
            <a:r>
              <a:rPr lang="nl-BE" dirty="0"/>
              <a:t>$</a:t>
            </a:r>
          </a:p>
          <a:p>
            <a:endParaRPr lang="nl-BE" dirty="0"/>
          </a:p>
          <a:p>
            <a:r>
              <a:rPr lang="nl-BE" dirty="0"/>
              <a:t>Helaas voor buitenlanders geen verschil hun munt is lager </a:t>
            </a:r>
            <a:r>
              <a:rPr lang="nl-BE" dirty="0" err="1"/>
              <a:t>tov</a:t>
            </a:r>
            <a:r>
              <a:rPr lang="nl-BE" dirty="0"/>
              <a:t> nieuwe </a:t>
            </a:r>
            <a:r>
              <a:rPr lang="nl-BE" dirty="0" err="1"/>
              <a:t>us</a:t>
            </a:r>
            <a:r>
              <a:rPr lang="nl-BE" dirty="0"/>
              <a:t>$</a:t>
            </a:r>
          </a:p>
          <a:p>
            <a:endParaRPr lang="nl-BE" dirty="0"/>
          </a:p>
          <a:p>
            <a:r>
              <a:rPr lang="nl-BE" b="1" dirty="0">
                <a:solidFill>
                  <a:srgbClr val="FFFF00"/>
                </a:solidFill>
              </a:rPr>
              <a:t>Waarom =als je het goud x100 doet kun je uw munt ook x100 doen  </a:t>
            </a:r>
          </a:p>
        </p:txBody>
      </p:sp>
    </p:spTree>
    <p:extLst>
      <p:ext uri="{BB962C8B-B14F-4D97-AF65-F5344CB8AC3E}">
        <p14:creationId xmlns:p14="http://schemas.microsoft.com/office/powerpoint/2010/main" val="405751350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 name="Rectangle 4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ekstvak 1">
            <a:extLst>
              <a:ext uri="{FF2B5EF4-FFF2-40B4-BE49-F238E27FC236}">
                <a16:creationId xmlns:a16="http://schemas.microsoft.com/office/drawing/2014/main" id="{1A2C7E80-DCCA-10AF-ECCC-0B7CDB9634FB}"/>
              </a:ext>
            </a:extLst>
          </p:cNvPr>
          <p:cNvSpPr txBox="1"/>
          <p:nvPr/>
        </p:nvSpPr>
        <p:spPr>
          <a:xfrm>
            <a:off x="402336" y="100584"/>
            <a:ext cx="11539728" cy="6832640"/>
          </a:xfrm>
          <a:prstGeom prst="rect">
            <a:avLst/>
          </a:prstGeom>
          <a:noFill/>
        </p:spPr>
        <p:txBody>
          <a:bodyPr wrap="square" rtlCol="0">
            <a:spAutoFit/>
          </a:bodyPr>
          <a:lstStyle/>
          <a:p>
            <a:r>
              <a:rPr lang="nl-BE" dirty="0"/>
              <a:t> de diefstal van de </a:t>
            </a:r>
            <a:r>
              <a:rPr lang="nl-BE" dirty="0" err="1"/>
              <a:t>de</a:t>
            </a:r>
            <a:r>
              <a:rPr lang="nl-BE" dirty="0"/>
              <a:t> AI BEDRIJVEN IN USA</a:t>
            </a:r>
          </a:p>
          <a:p>
            <a:endParaRPr lang="nl-BE" dirty="0"/>
          </a:p>
          <a:p>
            <a:r>
              <a:rPr lang="nl-BE" b="1" dirty="0">
                <a:solidFill>
                  <a:srgbClr val="FF0000"/>
                </a:solidFill>
                <a:highlight>
                  <a:srgbClr val="FFFF00"/>
                </a:highlight>
              </a:rPr>
              <a:t>ZE BELEGGEN 1000MILD US* IN   BEDRIJVEN DIE NADIEN DEZELFDE SOM HERBELEGGEN IN MOEDERBEDRIJF</a:t>
            </a:r>
          </a:p>
          <a:p>
            <a:endParaRPr lang="nl-BE" b="1" dirty="0">
              <a:highlight>
                <a:srgbClr val="FFFF00"/>
              </a:highlight>
            </a:endParaRPr>
          </a:p>
          <a:p>
            <a:r>
              <a:rPr lang="nl-BE" dirty="0"/>
              <a:t>M,A,W</a:t>
            </a:r>
          </a:p>
          <a:p>
            <a:endParaRPr lang="nl-BE" dirty="0"/>
          </a:p>
          <a:p>
            <a:r>
              <a:rPr lang="nl-BE" dirty="0"/>
              <a:t>Het geld verdwijnt uit één zak om in de andere zak te gaan VESTZAK .BROEKZAK</a:t>
            </a:r>
          </a:p>
          <a:p>
            <a:endParaRPr lang="nl-BE" dirty="0"/>
          </a:p>
          <a:p>
            <a:r>
              <a:rPr lang="nl-BE" dirty="0"/>
              <a:t>Deze inkomens worden als </a:t>
            </a:r>
            <a:r>
              <a:rPr lang="nl-BE" sz="2400" b="1" dirty="0"/>
              <a:t>omzet </a:t>
            </a:r>
            <a:r>
              <a:rPr lang="nl-BE" dirty="0"/>
              <a:t>gezien</a:t>
            </a:r>
          </a:p>
          <a:p>
            <a:endParaRPr lang="nl-BE" dirty="0"/>
          </a:p>
          <a:p>
            <a:r>
              <a:rPr lang="nl-BE" b="1" dirty="0">
                <a:solidFill>
                  <a:srgbClr val="FF0000"/>
                </a:solidFill>
              </a:rPr>
              <a:t>PUUR BEDROG</a:t>
            </a:r>
          </a:p>
          <a:p>
            <a:endParaRPr lang="nl-BE" dirty="0"/>
          </a:p>
          <a:p>
            <a:r>
              <a:rPr lang="nl-BE" dirty="0"/>
              <a:t>Er is geen omzet</a:t>
            </a:r>
          </a:p>
          <a:p>
            <a:endParaRPr lang="nl-BE" dirty="0"/>
          </a:p>
          <a:p>
            <a:r>
              <a:rPr lang="nl-BE" dirty="0"/>
              <a:t>Als je je zoon 1000$ geeft en hij herbelegt die 1000$ </a:t>
            </a:r>
            <a:r>
              <a:rPr lang="nl-BE" dirty="0" err="1"/>
              <a:t>bIj</a:t>
            </a:r>
            <a:r>
              <a:rPr lang="nl-BE" dirty="0"/>
              <a:t> jou  dan heeft gezin toch geen omzet van 1000$ gedaan</a:t>
            </a:r>
          </a:p>
          <a:p>
            <a:endParaRPr lang="nl-BE" dirty="0"/>
          </a:p>
          <a:p>
            <a:r>
              <a:rPr lang="nl-BE" dirty="0"/>
              <a:t>Dus de beurzen staan hemels hoog en moeten NAAR BENEDEN</a:t>
            </a:r>
          </a:p>
          <a:p>
            <a:endParaRPr lang="nl-BE" dirty="0"/>
          </a:p>
          <a:p>
            <a:r>
              <a:rPr lang="nl-BE" dirty="0"/>
              <a:t>WELKOM IN HET NIEUWE LAND VAN </a:t>
            </a:r>
            <a:r>
              <a:rPr lang="nl-BE" dirty="0" err="1"/>
              <a:t>trumpisten</a:t>
            </a:r>
            <a:r>
              <a:rPr lang="nl-BE" dirty="0"/>
              <a:t> of trompisten =</a:t>
            </a:r>
            <a:r>
              <a:rPr lang="nl-BE" dirty="0" err="1"/>
              <a:t>tromper</a:t>
            </a:r>
            <a:r>
              <a:rPr lang="nl-BE" dirty="0"/>
              <a:t> (frans)</a:t>
            </a:r>
          </a:p>
          <a:p>
            <a:endParaRPr lang="nl-BE" dirty="0"/>
          </a:p>
          <a:p>
            <a:endParaRPr lang="nl-BE" dirty="0"/>
          </a:p>
          <a:p>
            <a:r>
              <a:rPr lang="nl-BE" dirty="0"/>
              <a:t>Stapt massaal uit uw </a:t>
            </a:r>
            <a:r>
              <a:rPr lang="nl-BE" dirty="0" err="1"/>
              <a:t>aandelEn</a:t>
            </a:r>
            <a:r>
              <a:rPr lang="nl-BE" dirty="0"/>
              <a:t> en begeef je naar fysiek goud of mijnen </a:t>
            </a:r>
          </a:p>
          <a:p>
            <a:endParaRPr lang="nl-BE" dirty="0"/>
          </a:p>
          <a:p>
            <a:r>
              <a:rPr lang="nl-BE" dirty="0"/>
              <a:t>BYP=BUILD YOUR PORTFOLIO </a:t>
            </a:r>
          </a:p>
        </p:txBody>
      </p:sp>
    </p:spTree>
    <p:extLst>
      <p:ext uri="{BB962C8B-B14F-4D97-AF65-F5344CB8AC3E}">
        <p14:creationId xmlns:p14="http://schemas.microsoft.com/office/powerpoint/2010/main" val="13445058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5" name="Rectangle 63">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65">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67">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69">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Afbeelding 2">
            <a:extLst>
              <a:ext uri="{FF2B5EF4-FFF2-40B4-BE49-F238E27FC236}">
                <a16:creationId xmlns:a16="http://schemas.microsoft.com/office/drawing/2014/main" id="{0B577F88-75B0-3801-BAFF-C9F482871951}"/>
              </a:ext>
            </a:extLst>
          </p:cNvPr>
          <p:cNvPicPr>
            <a:picLocks noChangeAspect="1"/>
          </p:cNvPicPr>
          <p:nvPr/>
        </p:nvPicPr>
        <p:blipFill>
          <a:blip r:embed="rId2"/>
          <a:stretch>
            <a:fillRect/>
          </a:stretch>
        </p:blipFill>
        <p:spPr>
          <a:xfrm>
            <a:off x="1969770" y="466344"/>
            <a:ext cx="9258300" cy="2286000"/>
          </a:xfrm>
          <a:prstGeom prst="rect">
            <a:avLst/>
          </a:prstGeom>
        </p:spPr>
      </p:pic>
      <p:pic>
        <p:nvPicPr>
          <p:cNvPr id="6" name="Afbeelding 5">
            <a:extLst>
              <a:ext uri="{FF2B5EF4-FFF2-40B4-BE49-F238E27FC236}">
                <a16:creationId xmlns:a16="http://schemas.microsoft.com/office/drawing/2014/main" id="{A9D09BE6-297E-FF1C-AC92-FDF984F63B22}"/>
              </a:ext>
            </a:extLst>
          </p:cNvPr>
          <p:cNvPicPr>
            <a:picLocks noChangeAspect="1"/>
          </p:cNvPicPr>
          <p:nvPr/>
        </p:nvPicPr>
        <p:blipFill>
          <a:blip r:embed="rId3"/>
          <a:stretch>
            <a:fillRect/>
          </a:stretch>
        </p:blipFill>
        <p:spPr>
          <a:xfrm>
            <a:off x="474514" y="3601141"/>
            <a:ext cx="9248775" cy="2228850"/>
          </a:xfrm>
          <a:prstGeom prst="rect">
            <a:avLst/>
          </a:prstGeom>
        </p:spPr>
      </p:pic>
    </p:spTree>
    <p:extLst>
      <p:ext uri="{BB962C8B-B14F-4D97-AF65-F5344CB8AC3E}">
        <p14:creationId xmlns:p14="http://schemas.microsoft.com/office/powerpoint/2010/main" val="262356668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5" name="Rectangle 224">
            <a:extLst>
              <a:ext uri="{FF2B5EF4-FFF2-40B4-BE49-F238E27FC236}">
                <a16:creationId xmlns:a16="http://schemas.microsoft.com/office/drawing/2014/main" id="{1709F1D5-B0F1-4714-A239-E5B61C1619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7" name="Rectangle: Rounded Corners 226">
            <a:extLst>
              <a:ext uri="{FF2B5EF4-FFF2-40B4-BE49-F238E27FC236}">
                <a16:creationId xmlns:a16="http://schemas.microsoft.com/office/drawing/2014/main" id="{228FB460-D3FF-4440-A020-05982A09E5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0546" y="1011045"/>
            <a:ext cx="4369859" cy="4369859"/>
          </a:xfrm>
          <a:prstGeom prst="roundRect">
            <a:avLst>
              <a:gd name="adj" fmla="val 275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kstvak 6">
            <a:extLst>
              <a:ext uri="{FF2B5EF4-FFF2-40B4-BE49-F238E27FC236}">
                <a16:creationId xmlns:a16="http://schemas.microsoft.com/office/drawing/2014/main" id="{77308B94-FB87-6887-62D6-468D188A7197}"/>
              </a:ext>
            </a:extLst>
          </p:cNvPr>
          <p:cNvSpPr txBox="1"/>
          <p:nvPr/>
        </p:nvSpPr>
        <p:spPr>
          <a:xfrm>
            <a:off x="956826" y="1112969"/>
            <a:ext cx="3937298" cy="4166010"/>
          </a:xfrm>
          <a:prstGeom prst="rect">
            <a:avLst/>
          </a:prstGeom>
        </p:spPr>
        <p:txBody>
          <a:bodyPr vert="horz" lIns="91440" tIns="45720" rIns="91440" bIns="45720" rtlCol="0" anchor="ctr">
            <a:normAutofit/>
          </a:bodyPr>
          <a:lstStyle/>
          <a:p>
            <a:pPr defTabSz="914400">
              <a:lnSpc>
                <a:spcPct val="90000"/>
              </a:lnSpc>
              <a:spcBef>
                <a:spcPct val="0"/>
              </a:spcBef>
              <a:spcAft>
                <a:spcPts val="600"/>
              </a:spcAft>
            </a:pPr>
            <a:r>
              <a:rPr lang="en-US" sz="4400" b="1" kern="1200">
                <a:solidFill>
                  <a:srgbClr val="FFFFFF"/>
                </a:solidFill>
                <a:latin typeface="+mj-lt"/>
                <a:ea typeface="+mj-ea"/>
                <a:cs typeface="+mj-cs"/>
              </a:rPr>
              <a:t>GOLDBUGS</a:t>
            </a:r>
          </a:p>
        </p:txBody>
      </p:sp>
      <p:sp>
        <p:nvSpPr>
          <p:cNvPr id="229" name="Freeform: Shape 228">
            <a:extLst>
              <a:ext uri="{FF2B5EF4-FFF2-40B4-BE49-F238E27FC236}">
                <a16:creationId xmlns:a16="http://schemas.microsoft.com/office/drawing/2014/main" id="{14847E93-7DC1-4D4B-8829-B19AA713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1" name="Freeform: Shape 230">
            <a:extLst>
              <a:ext uri="{FF2B5EF4-FFF2-40B4-BE49-F238E27FC236}">
                <a16:creationId xmlns:a16="http://schemas.microsoft.com/office/drawing/2014/main" id="{5566D6E1-03A1-4D73-A4E0-35D74D568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233" name="Freeform: Shape 232">
            <a:extLst>
              <a:ext uri="{FF2B5EF4-FFF2-40B4-BE49-F238E27FC236}">
                <a16:creationId xmlns:a16="http://schemas.microsoft.com/office/drawing/2014/main" id="{9F835A99-04AC-494A-A572-AFE8413CC9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Rechthoek 1">
            <a:extLst>
              <a:ext uri="{FF2B5EF4-FFF2-40B4-BE49-F238E27FC236}">
                <a16:creationId xmlns:a16="http://schemas.microsoft.com/office/drawing/2014/main" id="{C2B65E94-70DE-5AD4-6007-8421A0E9255A}"/>
              </a:ext>
            </a:extLst>
          </p:cNvPr>
          <p:cNvSpPr/>
          <p:nvPr/>
        </p:nvSpPr>
        <p:spPr>
          <a:xfrm>
            <a:off x="6096000" y="820880"/>
            <a:ext cx="5257799" cy="4889350"/>
          </a:xfrm>
          <a:prstGeom prst="rect">
            <a:avLst/>
          </a:prstGeom>
        </p:spPr>
        <p:txBody>
          <a:bodyPr vert="horz" lIns="91440" tIns="45720" rIns="91440" bIns="45720" rtlCol="0" anchor="t">
            <a:noAutofit/>
          </a:bodyPr>
          <a:lstStyle/>
          <a:p>
            <a:pPr indent="-228600" defTabSz="914400">
              <a:lnSpc>
                <a:spcPct val="90000"/>
              </a:lnSpc>
              <a:spcAft>
                <a:spcPts val="600"/>
              </a:spcAft>
              <a:buFont typeface="Arial" panose="020B0604020202020204" pitchFamily="34" charset="0"/>
              <a:buChar char="•"/>
            </a:pPr>
            <a:r>
              <a:rPr lang="en-US" sz="3600" b="1" cap="none" spc="0" dirty="0">
                <a:ln w="12700" cmpd="sng">
                  <a:solidFill>
                    <a:schemeClr val="accent4"/>
                  </a:solidFill>
                  <a:prstDash val="solid"/>
                </a:ln>
                <a:effectLst/>
              </a:rPr>
              <a:t>CHINA ZEGT EEN HALT AAN DE</a:t>
            </a:r>
          </a:p>
          <a:p>
            <a:pPr indent="-228600" defTabSz="914400">
              <a:lnSpc>
                <a:spcPct val="90000"/>
              </a:lnSpc>
              <a:spcAft>
                <a:spcPts val="600"/>
              </a:spcAft>
              <a:buFont typeface="Arial" panose="020B0604020202020204" pitchFamily="34" charset="0"/>
              <a:buChar char="•"/>
            </a:pPr>
            <a:r>
              <a:rPr lang="en-US" sz="3600" b="1" cap="none" spc="0" dirty="0">
                <a:ln w="12700" cmpd="sng">
                  <a:solidFill>
                    <a:schemeClr val="accent4"/>
                  </a:solidFill>
                  <a:prstDash val="solid"/>
                </a:ln>
                <a:effectLst/>
              </a:rPr>
              <a:t> ONGEDEKTE VERKOPEN VAN GOUD</a:t>
            </a:r>
          </a:p>
          <a:p>
            <a:pPr indent="-228600" defTabSz="914400">
              <a:lnSpc>
                <a:spcPct val="90000"/>
              </a:lnSpc>
              <a:spcAft>
                <a:spcPts val="600"/>
              </a:spcAft>
              <a:buFont typeface="Arial" panose="020B0604020202020204" pitchFamily="34" charset="0"/>
              <a:buChar char="•"/>
            </a:pPr>
            <a:r>
              <a:rPr lang="en-US" sz="3600" b="1" dirty="0">
                <a:ln w="12700" cmpd="sng">
                  <a:solidFill>
                    <a:schemeClr val="accent4"/>
                  </a:solidFill>
                  <a:prstDash val="solid"/>
                </a:ln>
              </a:rPr>
              <a:t>CHINA VERTELT IEDEREEN VAN </a:t>
            </a:r>
          </a:p>
          <a:p>
            <a:pPr indent="-228600" defTabSz="914400">
              <a:lnSpc>
                <a:spcPct val="90000"/>
              </a:lnSpc>
              <a:spcAft>
                <a:spcPts val="600"/>
              </a:spcAft>
              <a:buFont typeface="Arial" panose="020B0604020202020204" pitchFamily="34" charset="0"/>
              <a:buChar char="•"/>
            </a:pPr>
            <a:r>
              <a:rPr lang="en-US" sz="3600" b="1" dirty="0">
                <a:ln w="12700" cmpd="sng">
                  <a:solidFill>
                    <a:schemeClr val="accent4"/>
                  </a:solidFill>
                  <a:prstDash val="solid"/>
                </a:ln>
              </a:rPr>
              <a:t>FYSIEK GOUD TE KOPEN</a:t>
            </a:r>
          </a:p>
          <a:p>
            <a:pPr indent="-228600" defTabSz="914400">
              <a:lnSpc>
                <a:spcPct val="90000"/>
              </a:lnSpc>
              <a:spcAft>
                <a:spcPts val="600"/>
              </a:spcAft>
              <a:buFont typeface="Arial" panose="020B0604020202020204" pitchFamily="34" charset="0"/>
              <a:buChar char="•"/>
            </a:pPr>
            <a:r>
              <a:rPr lang="en-US" sz="3600" b="1" dirty="0">
                <a:ln w="12700" cmpd="sng">
                  <a:solidFill>
                    <a:schemeClr val="accent4"/>
                  </a:solidFill>
                  <a:prstDash val="solid"/>
                </a:ln>
              </a:rPr>
              <a:t>EN GEEN PAPIEREN GOUD ETF  ECT</a:t>
            </a:r>
            <a:endParaRPr lang="en-US" sz="3600" b="1" cap="none" spc="0" dirty="0">
              <a:ln w="12700" cmpd="sng">
                <a:solidFill>
                  <a:schemeClr val="accent4"/>
                </a:solidFill>
                <a:prstDash val="solid"/>
              </a:ln>
              <a:effectLst/>
            </a:endParaRPr>
          </a:p>
        </p:txBody>
      </p:sp>
      <p:sp>
        <p:nvSpPr>
          <p:cNvPr id="235" name="Freeform: Shape 234">
            <a:extLst>
              <a:ext uri="{FF2B5EF4-FFF2-40B4-BE49-F238E27FC236}">
                <a16:creationId xmlns:a16="http://schemas.microsoft.com/office/drawing/2014/main" id="{7B786209-1B0B-4CA9-9BDD-F7327066A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37" name="Freeform: Shape 236">
            <a:extLst>
              <a:ext uri="{FF2B5EF4-FFF2-40B4-BE49-F238E27FC236}">
                <a16:creationId xmlns:a16="http://schemas.microsoft.com/office/drawing/2014/main" id="{2D2964BB-484D-45AE-AD66-D407D062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18308"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239" name="Freeform: Shape 238">
            <a:extLst>
              <a:ext uri="{FF2B5EF4-FFF2-40B4-BE49-F238E27FC236}">
                <a16:creationId xmlns:a16="http://schemas.microsoft.com/office/drawing/2014/main" id="{6691AC69-A76E-4DAB-B565-468B6B87A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1262445577"/>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1" name="Rectangle 495">
            <a:extLst>
              <a:ext uri="{FF2B5EF4-FFF2-40B4-BE49-F238E27FC236}">
                <a16:creationId xmlns:a16="http://schemas.microsoft.com/office/drawing/2014/main" id="{257363FD-7E77-4145-9483-331A807A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6802" cy="6858000"/>
          </a:xfrm>
          <a:prstGeom prst="rect">
            <a:avLst/>
          </a:prstGeom>
          <a:gradFill flip="none" rotWithShape="1">
            <a:gsLst>
              <a:gs pos="28000">
                <a:schemeClr val="bg2">
                  <a:alpha val="84000"/>
                </a:schemeClr>
              </a:gs>
              <a:gs pos="74000">
                <a:schemeClr val="bg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388" name="Tekstvak 4">
            <a:extLst>
              <a:ext uri="{FF2B5EF4-FFF2-40B4-BE49-F238E27FC236}">
                <a16:creationId xmlns:a16="http://schemas.microsoft.com/office/drawing/2014/main" id="{6047CD30-42BF-1106-1974-8B1F0965392B}"/>
              </a:ext>
            </a:extLst>
          </p:cNvPr>
          <p:cNvGraphicFramePr/>
          <p:nvPr>
            <p:extLst>
              <p:ext uri="{D42A27DB-BD31-4B8C-83A1-F6EECF244321}">
                <p14:modId xmlns:p14="http://schemas.microsoft.com/office/powerpoint/2010/main" val="3623141754"/>
              </p:ext>
            </p:extLst>
          </p:nvPr>
        </p:nvGraphicFramePr>
        <p:xfrm>
          <a:off x="285541" y="281355"/>
          <a:ext cx="11752384" cy="64811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86659038"/>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1"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82" name="Rectangle 78">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hthoek 1">
            <a:extLst>
              <a:ext uri="{FF2B5EF4-FFF2-40B4-BE49-F238E27FC236}">
                <a16:creationId xmlns:a16="http://schemas.microsoft.com/office/drawing/2014/main" id="{DF9F4F03-7729-681A-A5EB-DA7618D04D01}"/>
              </a:ext>
            </a:extLst>
          </p:cNvPr>
          <p:cNvSpPr/>
          <p:nvPr/>
        </p:nvSpPr>
        <p:spPr>
          <a:xfrm>
            <a:off x="761803" y="350196"/>
            <a:ext cx="4646904" cy="1624520"/>
          </a:xfrm>
          <a:prstGeom prst="rect">
            <a:avLst/>
          </a:prstGeom>
        </p:spPr>
        <p:txBody>
          <a:bodyPr vert="horz" lIns="91440" tIns="45720" rIns="91440" bIns="45720" rtlCol="0" anchor="ctr">
            <a:normAutofit/>
          </a:bodyPr>
          <a:lstStyle/>
          <a:p>
            <a:pPr defTabSz="914400">
              <a:lnSpc>
                <a:spcPct val="90000"/>
              </a:lnSpc>
              <a:spcBef>
                <a:spcPct val="0"/>
              </a:spcBef>
              <a:spcAft>
                <a:spcPts val="600"/>
              </a:spcAft>
            </a:pPr>
            <a:r>
              <a:rPr lang="en-US" sz="4000" b="1" cap="none" spc="0">
                <a:ln w="12700" cmpd="sng">
                  <a:solidFill>
                    <a:schemeClr val="accent4"/>
                  </a:solidFill>
                  <a:prstDash val="solid"/>
                </a:ln>
                <a:effectLst/>
                <a:latin typeface="+mj-lt"/>
                <a:ea typeface="+mj-ea"/>
                <a:cs typeface="+mj-cs"/>
              </a:rPr>
              <a:t>Tel   050344777</a:t>
            </a:r>
          </a:p>
        </p:txBody>
      </p:sp>
      <p:sp>
        <p:nvSpPr>
          <p:cNvPr id="5" name="Tekstvak 4">
            <a:extLst>
              <a:ext uri="{FF2B5EF4-FFF2-40B4-BE49-F238E27FC236}">
                <a16:creationId xmlns:a16="http://schemas.microsoft.com/office/drawing/2014/main" id="{BC63BD58-0D4B-CCA6-3D1F-5796A89BF3D4}"/>
              </a:ext>
            </a:extLst>
          </p:cNvPr>
          <p:cNvSpPr txBox="1"/>
          <p:nvPr/>
        </p:nvSpPr>
        <p:spPr>
          <a:xfrm>
            <a:off x="761802" y="2743200"/>
            <a:ext cx="4646905" cy="3613149"/>
          </a:xfrm>
          <a:prstGeom prst="rect">
            <a:avLst/>
          </a:prstGeom>
        </p:spPr>
        <p:txBody>
          <a:bodyPr vert="horz" lIns="91440" tIns="45720" rIns="91440" bIns="45720" rtlCol="0" anchor="ctr">
            <a:normAutofit/>
          </a:bodyPr>
          <a:lstStyle/>
          <a:p>
            <a:pPr indent="-228600" defTabSz="914400">
              <a:lnSpc>
                <a:spcPct val="90000"/>
              </a:lnSpc>
              <a:spcBef>
                <a:spcPct val="0"/>
              </a:spcBef>
              <a:spcAft>
                <a:spcPts val="600"/>
              </a:spcAft>
              <a:buFont typeface="Arial" panose="020B0604020202020204" pitchFamily="34" charset="0"/>
              <a:buChar char="•"/>
            </a:pPr>
            <a:r>
              <a:rPr lang="en-US" sz="2000" b="1"/>
              <a:t>Goldbugs</a:t>
            </a:r>
          </a:p>
          <a:p>
            <a:pPr indent="-228600" defTabSz="914400">
              <a:lnSpc>
                <a:spcPct val="90000"/>
              </a:lnSpc>
              <a:spcBef>
                <a:spcPct val="0"/>
              </a:spcBef>
              <a:spcAft>
                <a:spcPts val="600"/>
              </a:spcAft>
              <a:buFont typeface="Arial" panose="020B0604020202020204" pitchFamily="34" charset="0"/>
              <a:buChar char="•"/>
            </a:pPr>
            <a:r>
              <a:rPr lang="en-US" sz="2000" b="1"/>
              <a:t>Uw goudbroker</a:t>
            </a:r>
          </a:p>
          <a:p>
            <a:pPr indent="-228600" defTabSz="914400">
              <a:lnSpc>
                <a:spcPct val="90000"/>
              </a:lnSpc>
              <a:spcBef>
                <a:spcPct val="0"/>
              </a:spcBef>
              <a:spcAft>
                <a:spcPts val="600"/>
              </a:spcAft>
              <a:buFont typeface="Arial" panose="020B0604020202020204" pitchFamily="34" charset="0"/>
              <a:buChar char="•"/>
            </a:pPr>
            <a:r>
              <a:rPr lang="en-US" sz="2000" b="1"/>
              <a:t>Heeft waarschijnlijk de scherpste aankoop en verkoop prijzen</a:t>
            </a:r>
          </a:p>
          <a:p>
            <a:pPr indent="-228600" defTabSz="914400">
              <a:lnSpc>
                <a:spcPct val="90000"/>
              </a:lnSpc>
              <a:spcBef>
                <a:spcPct val="0"/>
              </a:spcBef>
              <a:spcAft>
                <a:spcPts val="600"/>
              </a:spcAft>
              <a:buFont typeface="Arial" panose="020B0604020202020204" pitchFamily="34" charset="0"/>
              <a:buChar char="•"/>
            </a:pPr>
            <a:r>
              <a:rPr lang="en-US" sz="2000" b="1"/>
              <a:t> voor uw beleggingsgoud,,klanten in Knokke zijn veeleisend en trouw!</a:t>
            </a:r>
          </a:p>
        </p:txBody>
      </p:sp>
      <p:pic>
        <p:nvPicPr>
          <p:cNvPr id="3" name="Afbeelding 2">
            <a:extLst>
              <a:ext uri="{FF2B5EF4-FFF2-40B4-BE49-F238E27FC236}">
                <a16:creationId xmlns:a16="http://schemas.microsoft.com/office/drawing/2014/main" id="{F0DB51EB-A6EF-ED51-24CC-4AD017C619DC}"/>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5755" r="24844" b="-2"/>
          <a:stretch>
            <a:fillRect/>
          </a:stretch>
        </p:blipFill>
        <p:spPr>
          <a:xfrm>
            <a:off x="6096000" y="1"/>
            <a:ext cx="6102825" cy="6858000"/>
          </a:xfrm>
          <a:prstGeom prst="rect">
            <a:avLst/>
          </a:prstGeom>
        </p:spPr>
      </p:pic>
      <p:sp>
        <p:nvSpPr>
          <p:cNvPr id="6" name="Tekstvak 5">
            <a:extLst>
              <a:ext uri="{FF2B5EF4-FFF2-40B4-BE49-F238E27FC236}">
                <a16:creationId xmlns:a16="http://schemas.microsoft.com/office/drawing/2014/main" id="{97695C65-3EC0-C9A7-D81A-4FA773CD2199}"/>
              </a:ext>
            </a:extLst>
          </p:cNvPr>
          <p:cNvSpPr txBox="1"/>
          <p:nvPr/>
        </p:nvSpPr>
        <p:spPr>
          <a:xfrm>
            <a:off x="9476606" y="6657946"/>
            <a:ext cx="2722219" cy="200055"/>
          </a:xfrm>
          <a:prstGeom prst="rect">
            <a:avLst/>
          </a:prstGeom>
          <a:solidFill>
            <a:srgbClr val="000000"/>
          </a:solidFill>
        </p:spPr>
        <p:txBody>
          <a:bodyPr wrap="none" rtlCol="0">
            <a:spAutoFit/>
          </a:bodyPr>
          <a:lstStyle/>
          <a:p>
            <a:pPr algn="r">
              <a:spcAft>
                <a:spcPts val="600"/>
              </a:spcAft>
            </a:pPr>
            <a:r>
              <a:rPr lang="nl-BE" sz="700">
                <a:solidFill>
                  <a:srgbClr val="FFFFFF"/>
                </a:solidFill>
                <a:hlinkClick r:id="rId4" tooltip="https://www.flickr.com/photos/bullionvault/3591732069/">
                  <a:extLst>
                    <a:ext uri="{A12FA001-AC4F-418D-AE19-62706E023703}">
                      <ahyp:hlinkClr xmlns:ahyp="http://schemas.microsoft.com/office/drawing/2018/hyperlinkcolor" val="tx"/>
                    </a:ext>
                  </a:extLst>
                </a:hlinkClick>
              </a:rPr>
              <a:t>Deze foto</a:t>
            </a:r>
            <a:r>
              <a:rPr lang="nl-BE" sz="700">
                <a:solidFill>
                  <a:srgbClr val="FFFFFF"/>
                </a:solidFill>
              </a:rPr>
              <a:t> van Onbekende auteur is gelicentieerd onder </a:t>
            </a:r>
            <a:r>
              <a:rPr lang="nl-BE" sz="700">
                <a:solidFill>
                  <a:srgbClr val="FFFFFF"/>
                </a:solidFill>
                <a:hlinkClick r:id="rId5" tooltip="https://creativecommons.org/licenses/by-nd/3.0/">
                  <a:extLst>
                    <a:ext uri="{A12FA001-AC4F-418D-AE19-62706E023703}">
                      <ahyp:hlinkClr xmlns:ahyp="http://schemas.microsoft.com/office/drawing/2018/hyperlinkcolor" val="tx"/>
                    </a:ext>
                  </a:extLst>
                </a:hlinkClick>
              </a:rPr>
              <a:t>CC BY-ND</a:t>
            </a:r>
            <a:endParaRPr lang="nl-BE" sz="700">
              <a:solidFill>
                <a:srgbClr val="FFFFFF"/>
              </a:solidFill>
            </a:endParaRPr>
          </a:p>
        </p:txBody>
      </p:sp>
    </p:spTree>
    <p:extLst>
      <p:ext uri="{BB962C8B-B14F-4D97-AF65-F5344CB8AC3E}">
        <p14:creationId xmlns:p14="http://schemas.microsoft.com/office/powerpoint/2010/main" val="2090324921"/>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0" name="Rectangle 6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Afbeelding 9">
            <a:extLst>
              <a:ext uri="{FF2B5EF4-FFF2-40B4-BE49-F238E27FC236}">
                <a16:creationId xmlns:a16="http://schemas.microsoft.com/office/drawing/2014/main" id="{724149DC-0D9C-C64A-E438-B6382A2E4A53}"/>
              </a:ext>
            </a:extLst>
          </p:cNvPr>
          <p:cNvPicPr>
            <a:picLocks noChangeAspect="1"/>
          </p:cNvPicPr>
          <p:nvPr/>
        </p:nvPicPr>
        <p:blipFill>
          <a:blip r:embed="rId2"/>
          <a:stretch>
            <a:fillRect/>
          </a:stretch>
        </p:blipFill>
        <p:spPr>
          <a:xfrm>
            <a:off x="457200" y="1497711"/>
            <a:ext cx="11277600" cy="3862577"/>
          </a:xfrm>
          <a:prstGeom prst="rect">
            <a:avLst/>
          </a:prstGeom>
        </p:spPr>
      </p:pic>
      <p:sp>
        <p:nvSpPr>
          <p:cNvPr id="3" name="Tijdelijke aanduiding voor datum 2">
            <a:extLst>
              <a:ext uri="{FF2B5EF4-FFF2-40B4-BE49-F238E27FC236}">
                <a16:creationId xmlns:a16="http://schemas.microsoft.com/office/drawing/2014/main" id="{D4F86CD0-B6B2-4F13-95D0-2C51CD5EE4DF}"/>
              </a:ext>
            </a:extLst>
          </p:cNvPr>
          <p:cNvSpPr>
            <a:spLocks noGrp="1"/>
          </p:cNvSpPr>
          <p:nvPr>
            <p:ph type="dt" sz="half" idx="10"/>
          </p:nvPr>
        </p:nvSpPr>
        <p:spPr>
          <a:xfrm>
            <a:off x="8991600" y="6455664"/>
            <a:ext cx="2743200" cy="365125"/>
          </a:xfrm>
        </p:spPr>
        <p:txBody>
          <a:bodyPr vert="horz" lIns="91440" tIns="45720" rIns="91440" bIns="45720" rtlCol="0" anchor="ctr">
            <a:normAutofit/>
          </a:bodyPr>
          <a:lstStyle>
            <a:defPPr>
              <a:defRPr lang="en-US"/>
            </a:defPPr>
            <a:lvl1pPr marL="0" algn="l" defTabSz="512208" rtl="0" eaLnBrk="1" latinLnBrk="0" hangingPunct="1">
              <a:defRPr sz="2016" kern="1200">
                <a:solidFill>
                  <a:schemeClr val="tx1"/>
                </a:solidFill>
                <a:latin typeface="+mn-lt"/>
                <a:ea typeface="+mn-ea"/>
                <a:cs typeface="+mn-cs"/>
              </a:defRPr>
            </a:lvl1pPr>
            <a:lvl2pPr marL="512208" algn="l" defTabSz="512208" rtl="0" eaLnBrk="1" latinLnBrk="0" hangingPunct="1">
              <a:defRPr sz="2016" kern="1200">
                <a:solidFill>
                  <a:schemeClr val="tx1"/>
                </a:solidFill>
                <a:latin typeface="+mn-lt"/>
                <a:ea typeface="+mn-ea"/>
                <a:cs typeface="+mn-cs"/>
              </a:defRPr>
            </a:lvl2pPr>
            <a:lvl3pPr marL="1024417" algn="l" defTabSz="512208" rtl="0" eaLnBrk="1" latinLnBrk="0" hangingPunct="1">
              <a:defRPr sz="2016" kern="1200">
                <a:solidFill>
                  <a:schemeClr val="tx1"/>
                </a:solidFill>
                <a:latin typeface="+mn-lt"/>
                <a:ea typeface="+mn-ea"/>
                <a:cs typeface="+mn-cs"/>
              </a:defRPr>
            </a:lvl3pPr>
            <a:lvl4pPr marL="1536626" algn="l" defTabSz="512208" rtl="0" eaLnBrk="1" latinLnBrk="0" hangingPunct="1">
              <a:defRPr sz="2016" kern="1200">
                <a:solidFill>
                  <a:schemeClr val="tx1"/>
                </a:solidFill>
                <a:latin typeface="+mn-lt"/>
                <a:ea typeface="+mn-ea"/>
                <a:cs typeface="+mn-cs"/>
              </a:defRPr>
            </a:lvl4pPr>
            <a:lvl5pPr marL="2048835" algn="l" defTabSz="512208" rtl="0" eaLnBrk="1" latinLnBrk="0" hangingPunct="1">
              <a:defRPr sz="2016" kern="1200">
                <a:solidFill>
                  <a:schemeClr val="tx1"/>
                </a:solidFill>
                <a:latin typeface="+mn-lt"/>
                <a:ea typeface="+mn-ea"/>
                <a:cs typeface="+mn-cs"/>
              </a:defRPr>
            </a:lvl5pPr>
            <a:lvl6pPr marL="2561043" algn="l" defTabSz="512208" rtl="0" eaLnBrk="1" latinLnBrk="0" hangingPunct="1">
              <a:defRPr sz="2016" kern="1200">
                <a:solidFill>
                  <a:schemeClr val="tx1"/>
                </a:solidFill>
                <a:latin typeface="+mn-lt"/>
                <a:ea typeface="+mn-ea"/>
                <a:cs typeface="+mn-cs"/>
              </a:defRPr>
            </a:lvl6pPr>
            <a:lvl7pPr marL="3073252" algn="l" defTabSz="512208" rtl="0" eaLnBrk="1" latinLnBrk="0" hangingPunct="1">
              <a:defRPr sz="2016" kern="1200">
                <a:solidFill>
                  <a:schemeClr val="tx1"/>
                </a:solidFill>
                <a:latin typeface="+mn-lt"/>
                <a:ea typeface="+mn-ea"/>
                <a:cs typeface="+mn-cs"/>
              </a:defRPr>
            </a:lvl7pPr>
            <a:lvl8pPr marL="3585460" algn="l" defTabSz="512208" rtl="0" eaLnBrk="1" latinLnBrk="0" hangingPunct="1">
              <a:defRPr sz="2016" kern="1200">
                <a:solidFill>
                  <a:schemeClr val="tx1"/>
                </a:solidFill>
                <a:latin typeface="+mn-lt"/>
                <a:ea typeface="+mn-ea"/>
                <a:cs typeface="+mn-cs"/>
              </a:defRPr>
            </a:lvl8pPr>
            <a:lvl9pPr marL="4097670" algn="l" defTabSz="512208" rtl="0" eaLnBrk="1" latinLnBrk="0" hangingPunct="1">
              <a:defRPr sz="2016" kern="1200">
                <a:solidFill>
                  <a:schemeClr val="tx1"/>
                </a:solidFill>
                <a:latin typeface="+mn-lt"/>
                <a:ea typeface="+mn-ea"/>
                <a:cs typeface="+mn-cs"/>
              </a:defRPr>
            </a:lvl9pPr>
          </a:lstStyle>
          <a:p>
            <a:pPr algn="r" defTabSz="914400">
              <a:spcAft>
                <a:spcPts val="600"/>
              </a:spcAft>
            </a:pPr>
            <a:fld id="{B1269E3D-046A-4E0E-A8F6-516780ECFE19}" type="datetime1">
              <a:rPr lang="en-US" sz="1100">
                <a:solidFill>
                  <a:srgbClr val="FFFFFF"/>
                </a:solidFill>
              </a:rPr>
              <a:pPr algn="r" defTabSz="914400">
                <a:spcAft>
                  <a:spcPts val="600"/>
                </a:spcAft>
              </a:pPr>
              <a:t>7/22/2026</a:t>
            </a:fld>
            <a:endParaRPr lang="en-US" sz="1100">
              <a:solidFill>
                <a:srgbClr val="FFFFFF"/>
              </a:solidFill>
            </a:endParaRPr>
          </a:p>
        </p:txBody>
      </p:sp>
      <p:sp>
        <p:nvSpPr>
          <p:cNvPr id="4" name="Tijdelijke aanduiding voor dianummer 3">
            <a:extLst>
              <a:ext uri="{FF2B5EF4-FFF2-40B4-BE49-F238E27FC236}">
                <a16:creationId xmlns:a16="http://schemas.microsoft.com/office/drawing/2014/main" id="{5291D39C-43DE-4685-9DD4-64EFE3D6D816}"/>
              </a:ext>
            </a:extLst>
          </p:cNvPr>
          <p:cNvSpPr>
            <a:spLocks noGrp="1"/>
          </p:cNvSpPr>
          <p:nvPr>
            <p:ph type="sldNum" sz="quarter" idx="12"/>
          </p:nvPr>
        </p:nvSpPr>
        <p:spPr>
          <a:xfrm>
            <a:off x="11704320" y="6455664"/>
            <a:ext cx="448056" cy="365125"/>
          </a:xfrm>
        </p:spPr>
        <p:txBody>
          <a:bodyPr vert="horz" lIns="91440" tIns="45720" rIns="91440" bIns="45720" rtlCol="0" anchor="ctr">
            <a:normAutofit/>
          </a:bodyPr>
          <a:lstStyle>
            <a:defPPr>
              <a:defRPr lang="en-US"/>
            </a:defPPr>
            <a:lvl1pPr marL="0" algn="l" defTabSz="512208" rtl="0" eaLnBrk="1" latinLnBrk="0" hangingPunct="1">
              <a:defRPr sz="2016" kern="1200">
                <a:solidFill>
                  <a:schemeClr val="tx1"/>
                </a:solidFill>
                <a:latin typeface="+mn-lt"/>
                <a:ea typeface="+mn-ea"/>
                <a:cs typeface="+mn-cs"/>
              </a:defRPr>
            </a:lvl1pPr>
            <a:lvl2pPr marL="512208" algn="l" defTabSz="512208" rtl="0" eaLnBrk="1" latinLnBrk="0" hangingPunct="1">
              <a:defRPr sz="2016" kern="1200">
                <a:solidFill>
                  <a:schemeClr val="tx1"/>
                </a:solidFill>
                <a:latin typeface="+mn-lt"/>
                <a:ea typeface="+mn-ea"/>
                <a:cs typeface="+mn-cs"/>
              </a:defRPr>
            </a:lvl2pPr>
            <a:lvl3pPr marL="1024417" algn="l" defTabSz="512208" rtl="0" eaLnBrk="1" latinLnBrk="0" hangingPunct="1">
              <a:defRPr sz="2016" kern="1200">
                <a:solidFill>
                  <a:schemeClr val="tx1"/>
                </a:solidFill>
                <a:latin typeface="+mn-lt"/>
                <a:ea typeface="+mn-ea"/>
                <a:cs typeface="+mn-cs"/>
              </a:defRPr>
            </a:lvl3pPr>
            <a:lvl4pPr marL="1536626" algn="l" defTabSz="512208" rtl="0" eaLnBrk="1" latinLnBrk="0" hangingPunct="1">
              <a:defRPr sz="2016" kern="1200">
                <a:solidFill>
                  <a:schemeClr val="tx1"/>
                </a:solidFill>
                <a:latin typeface="+mn-lt"/>
                <a:ea typeface="+mn-ea"/>
                <a:cs typeface="+mn-cs"/>
              </a:defRPr>
            </a:lvl4pPr>
            <a:lvl5pPr marL="2048835" algn="l" defTabSz="512208" rtl="0" eaLnBrk="1" latinLnBrk="0" hangingPunct="1">
              <a:defRPr sz="2016" kern="1200">
                <a:solidFill>
                  <a:schemeClr val="tx1"/>
                </a:solidFill>
                <a:latin typeface="+mn-lt"/>
                <a:ea typeface="+mn-ea"/>
                <a:cs typeface="+mn-cs"/>
              </a:defRPr>
            </a:lvl5pPr>
            <a:lvl6pPr marL="2561043" algn="l" defTabSz="512208" rtl="0" eaLnBrk="1" latinLnBrk="0" hangingPunct="1">
              <a:defRPr sz="2016" kern="1200">
                <a:solidFill>
                  <a:schemeClr val="tx1"/>
                </a:solidFill>
                <a:latin typeface="+mn-lt"/>
                <a:ea typeface="+mn-ea"/>
                <a:cs typeface="+mn-cs"/>
              </a:defRPr>
            </a:lvl6pPr>
            <a:lvl7pPr marL="3073252" algn="l" defTabSz="512208" rtl="0" eaLnBrk="1" latinLnBrk="0" hangingPunct="1">
              <a:defRPr sz="2016" kern="1200">
                <a:solidFill>
                  <a:schemeClr val="tx1"/>
                </a:solidFill>
                <a:latin typeface="+mn-lt"/>
                <a:ea typeface="+mn-ea"/>
                <a:cs typeface="+mn-cs"/>
              </a:defRPr>
            </a:lvl7pPr>
            <a:lvl8pPr marL="3585460" algn="l" defTabSz="512208" rtl="0" eaLnBrk="1" latinLnBrk="0" hangingPunct="1">
              <a:defRPr sz="2016" kern="1200">
                <a:solidFill>
                  <a:schemeClr val="tx1"/>
                </a:solidFill>
                <a:latin typeface="+mn-lt"/>
                <a:ea typeface="+mn-ea"/>
                <a:cs typeface="+mn-cs"/>
              </a:defRPr>
            </a:lvl8pPr>
            <a:lvl9pPr marL="4097670" algn="l" defTabSz="512208" rtl="0" eaLnBrk="1" latinLnBrk="0" hangingPunct="1">
              <a:defRPr sz="2016" kern="1200">
                <a:solidFill>
                  <a:schemeClr val="tx1"/>
                </a:solidFill>
                <a:latin typeface="+mn-lt"/>
                <a:ea typeface="+mn-ea"/>
                <a:cs typeface="+mn-cs"/>
              </a:defRPr>
            </a:lvl9pPr>
          </a:lstStyle>
          <a:p>
            <a:pPr algn="r" defTabSz="914400">
              <a:spcAft>
                <a:spcPts val="600"/>
              </a:spcAft>
            </a:pPr>
            <a:fld id="{80F073CC-40D5-4B23-8DF0-9BD0A0C12F2C}" type="slidenum">
              <a:rPr lang="en-US" sz="1100">
                <a:solidFill>
                  <a:srgbClr val="FFFFFF"/>
                </a:solidFill>
              </a:rPr>
              <a:pPr algn="r" defTabSz="914400">
                <a:spcAft>
                  <a:spcPts val="600"/>
                </a:spcAft>
              </a:pPr>
              <a:t>11</a:t>
            </a:fld>
            <a:endParaRPr lang="en-US" sz="1100">
              <a:solidFill>
                <a:srgbClr val="FFFFFF"/>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Tm="9000">
        <p:random/>
      </p:transition>
    </mc:Choice>
    <mc:Fallback xmlns="">
      <p:transition spd="slow" advTm="9000">
        <p:rand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B41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Afbeelding 2">
            <a:extLst>
              <a:ext uri="{FF2B5EF4-FFF2-40B4-BE49-F238E27FC236}">
                <a16:creationId xmlns:a16="http://schemas.microsoft.com/office/drawing/2014/main" id="{48B240FD-2A42-E7BC-9D09-9CCCFAC3EC27}"/>
              </a:ext>
            </a:extLst>
          </p:cNvPr>
          <p:cNvPicPr>
            <a:picLocks noChangeAspect="1"/>
          </p:cNvPicPr>
          <p:nvPr/>
        </p:nvPicPr>
        <p:blipFill>
          <a:blip r:embed="rId2"/>
          <a:stretch>
            <a:fillRect/>
          </a:stretch>
        </p:blipFill>
        <p:spPr>
          <a:xfrm>
            <a:off x="660815" y="643467"/>
            <a:ext cx="10870370" cy="5571066"/>
          </a:xfrm>
          <a:prstGeom prst="rect">
            <a:avLst/>
          </a:prstGeom>
        </p:spPr>
      </p:pic>
    </p:spTree>
    <p:extLst>
      <p:ext uri="{BB962C8B-B14F-4D97-AF65-F5344CB8AC3E}">
        <p14:creationId xmlns:p14="http://schemas.microsoft.com/office/powerpoint/2010/main" val="2599526421"/>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7" name="Straight Connector 20">
            <a:extLst>
              <a:ext uri="{FF2B5EF4-FFF2-40B4-BE49-F238E27FC236}">
                <a16:creationId xmlns:a16="http://schemas.microsoft.com/office/drawing/2014/main" id="{0B4A113E-D208-4EF0-8BAB-25FDD2E588B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570814"/>
            <a:ext cx="0" cy="3710227"/>
          </a:xfrm>
          <a:prstGeom prst="line">
            <a:avLst/>
          </a:prstGeom>
          <a:ln w="19050">
            <a:solidFill>
              <a:srgbClr val="FFC267"/>
            </a:solidFill>
          </a:ln>
        </p:spPr>
        <p:style>
          <a:lnRef idx="1">
            <a:schemeClr val="accent1"/>
          </a:lnRef>
          <a:fillRef idx="0">
            <a:schemeClr val="accent1"/>
          </a:fillRef>
          <a:effectRef idx="0">
            <a:schemeClr val="accent1"/>
          </a:effectRef>
          <a:fontRef idx="minor">
            <a:schemeClr val="tx1"/>
          </a:fontRef>
        </p:style>
      </p:cxnSp>
      <p:pic>
        <p:nvPicPr>
          <p:cNvPr id="7" name="Afbeelding 6">
            <a:extLst>
              <a:ext uri="{FF2B5EF4-FFF2-40B4-BE49-F238E27FC236}">
                <a16:creationId xmlns:a16="http://schemas.microsoft.com/office/drawing/2014/main" id="{18A4332F-BD83-712F-13B7-1F5EB534053D}"/>
              </a:ext>
            </a:extLst>
          </p:cNvPr>
          <p:cNvPicPr>
            <a:picLocks noChangeAspect="1"/>
          </p:cNvPicPr>
          <p:nvPr/>
        </p:nvPicPr>
        <p:blipFill>
          <a:blip r:embed="rId2"/>
          <a:stretch>
            <a:fillRect/>
          </a:stretch>
        </p:blipFill>
        <p:spPr>
          <a:xfrm>
            <a:off x="7286" y="2552763"/>
            <a:ext cx="7290018" cy="2059429"/>
          </a:xfrm>
          <a:prstGeom prst="rect">
            <a:avLst/>
          </a:prstGeom>
        </p:spPr>
      </p:pic>
      <p:cxnSp>
        <p:nvCxnSpPr>
          <p:cNvPr id="28" name="Straight Connector 22">
            <a:extLst>
              <a:ext uri="{FF2B5EF4-FFF2-40B4-BE49-F238E27FC236}">
                <a16:creationId xmlns:a16="http://schemas.microsoft.com/office/drawing/2014/main" id="{2FE16547-5205-4F0E-B809-89D18FF4C8B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49896" y="1573887"/>
            <a:ext cx="0" cy="3710227"/>
          </a:xfrm>
          <a:prstGeom prst="line">
            <a:avLst/>
          </a:prstGeom>
          <a:ln w="19050">
            <a:solidFill>
              <a:srgbClr val="FFC267"/>
            </a:solidFill>
          </a:ln>
        </p:spPr>
        <p:style>
          <a:lnRef idx="1">
            <a:schemeClr val="accent1"/>
          </a:lnRef>
          <a:fillRef idx="0">
            <a:schemeClr val="accent1"/>
          </a:fillRef>
          <a:effectRef idx="0">
            <a:schemeClr val="accent1"/>
          </a:effectRef>
          <a:fontRef idx="minor">
            <a:schemeClr val="tx1"/>
          </a:fontRef>
        </p:style>
      </p:cxnSp>
      <p:pic>
        <p:nvPicPr>
          <p:cNvPr id="5" name="Afbeelding 4">
            <a:extLst>
              <a:ext uri="{FF2B5EF4-FFF2-40B4-BE49-F238E27FC236}">
                <a16:creationId xmlns:a16="http://schemas.microsoft.com/office/drawing/2014/main" id="{A52A3446-2E16-A9EC-5BB4-2FA24D51ED4B}"/>
              </a:ext>
            </a:extLst>
          </p:cNvPr>
          <p:cNvPicPr>
            <a:picLocks noChangeAspect="1"/>
          </p:cNvPicPr>
          <p:nvPr/>
        </p:nvPicPr>
        <p:blipFill>
          <a:blip r:embed="rId3"/>
          <a:stretch>
            <a:fillRect/>
          </a:stretch>
        </p:blipFill>
        <p:spPr>
          <a:xfrm>
            <a:off x="7549896" y="1949380"/>
            <a:ext cx="4568625" cy="3331661"/>
          </a:xfrm>
          <a:prstGeom prst="rect">
            <a:avLst/>
          </a:prstGeom>
        </p:spPr>
      </p:pic>
    </p:spTree>
    <p:extLst>
      <p:ext uri="{BB962C8B-B14F-4D97-AF65-F5344CB8AC3E}">
        <p14:creationId xmlns:p14="http://schemas.microsoft.com/office/powerpoint/2010/main" val="4190826262"/>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01A1356C-0032-4839-BB89-14B41094ED8B}"/>
              </a:ext>
            </a:extLst>
          </p:cNvPr>
          <p:cNvPicPr>
            <a:picLocks noChangeAspect="1"/>
          </p:cNvPicPr>
          <p:nvPr/>
        </p:nvPicPr>
        <p:blipFill>
          <a:blip r:embed="rId2"/>
          <a:stretch>
            <a:fillRect/>
          </a:stretch>
        </p:blipFill>
        <p:spPr>
          <a:xfrm>
            <a:off x="0" y="383239"/>
            <a:ext cx="12192000" cy="6474761"/>
          </a:xfrm>
          <a:prstGeom prst="rect">
            <a:avLst/>
          </a:prstGeom>
        </p:spPr>
      </p:pic>
      <p:sp>
        <p:nvSpPr>
          <p:cNvPr id="3" name="object 3"/>
          <p:cNvSpPr txBox="1"/>
          <p:nvPr/>
        </p:nvSpPr>
        <p:spPr>
          <a:xfrm>
            <a:off x="1172325" y="4522402"/>
            <a:ext cx="3295980" cy="804066"/>
          </a:xfrm>
          <a:prstGeom prst="rect">
            <a:avLst/>
          </a:prstGeom>
        </p:spPr>
        <p:txBody>
          <a:bodyPr vert="horz" wrap="square" lIns="0" tIns="0" rIns="0" bIns="0" rtlCol="0">
            <a:spAutoFit/>
          </a:bodyPr>
          <a:lstStyle>
            <a:defPPr>
              <a:defRPr lang="en-US"/>
            </a:defPPr>
            <a:lvl1pPr marL="0" algn="l" defTabSz="483946" rtl="0" eaLnBrk="1" latinLnBrk="0" hangingPunct="1">
              <a:defRPr sz="1905" kern="1200">
                <a:solidFill>
                  <a:schemeClr val="tx1"/>
                </a:solidFill>
                <a:latin typeface="+mn-lt"/>
                <a:ea typeface="+mn-ea"/>
                <a:cs typeface="+mn-cs"/>
              </a:defRPr>
            </a:lvl1pPr>
            <a:lvl2pPr marL="483946" algn="l" defTabSz="483946" rtl="0" eaLnBrk="1" latinLnBrk="0" hangingPunct="1">
              <a:defRPr sz="1905" kern="1200">
                <a:solidFill>
                  <a:schemeClr val="tx1"/>
                </a:solidFill>
                <a:latin typeface="+mn-lt"/>
                <a:ea typeface="+mn-ea"/>
                <a:cs typeface="+mn-cs"/>
              </a:defRPr>
            </a:lvl2pPr>
            <a:lvl3pPr marL="967892" algn="l" defTabSz="483946" rtl="0" eaLnBrk="1" latinLnBrk="0" hangingPunct="1">
              <a:defRPr sz="1905" kern="1200">
                <a:solidFill>
                  <a:schemeClr val="tx1"/>
                </a:solidFill>
                <a:latin typeface="+mn-lt"/>
                <a:ea typeface="+mn-ea"/>
                <a:cs typeface="+mn-cs"/>
              </a:defRPr>
            </a:lvl3pPr>
            <a:lvl4pPr marL="1451839" algn="l" defTabSz="483946" rtl="0" eaLnBrk="1" latinLnBrk="0" hangingPunct="1">
              <a:defRPr sz="1905" kern="1200">
                <a:solidFill>
                  <a:schemeClr val="tx1"/>
                </a:solidFill>
                <a:latin typeface="+mn-lt"/>
                <a:ea typeface="+mn-ea"/>
                <a:cs typeface="+mn-cs"/>
              </a:defRPr>
            </a:lvl4pPr>
            <a:lvl5pPr marL="1935785" algn="l" defTabSz="483946" rtl="0" eaLnBrk="1" latinLnBrk="0" hangingPunct="1">
              <a:defRPr sz="1905" kern="1200">
                <a:solidFill>
                  <a:schemeClr val="tx1"/>
                </a:solidFill>
                <a:latin typeface="+mn-lt"/>
                <a:ea typeface="+mn-ea"/>
                <a:cs typeface="+mn-cs"/>
              </a:defRPr>
            </a:lvl5pPr>
            <a:lvl6pPr marL="2419731" algn="l" defTabSz="483946" rtl="0" eaLnBrk="1" latinLnBrk="0" hangingPunct="1">
              <a:defRPr sz="1905" kern="1200">
                <a:solidFill>
                  <a:schemeClr val="tx1"/>
                </a:solidFill>
                <a:latin typeface="+mn-lt"/>
                <a:ea typeface="+mn-ea"/>
                <a:cs typeface="+mn-cs"/>
              </a:defRPr>
            </a:lvl6pPr>
            <a:lvl7pPr marL="2903677" algn="l" defTabSz="483946" rtl="0" eaLnBrk="1" latinLnBrk="0" hangingPunct="1">
              <a:defRPr sz="1905" kern="1200">
                <a:solidFill>
                  <a:schemeClr val="tx1"/>
                </a:solidFill>
                <a:latin typeface="+mn-lt"/>
                <a:ea typeface="+mn-ea"/>
                <a:cs typeface="+mn-cs"/>
              </a:defRPr>
            </a:lvl7pPr>
            <a:lvl8pPr marL="3387623" algn="l" defTabSz="483946" rtl="0" eaLnBrk="1" latinLnBrk="0" hangingPunct="1">
              <a:defRPr sz="1905" kern="1200">
                <a:solidFill>
                  <a:schemeClr val="tx1"/>
                </a:solidFill>
                <a:latin typeface="+mn-lt"/>
                <a:ea typeface="+mn-ea"/>
                <a:cs typeface="+mn-cs"/>
              </a:defRPr>
            </a:lvl8pPr>
            <a:lvl9pPr marL="3871570" algn="l" defTabSz="483946" rtl="0" eaLnBrk="1" latinLnBrk="0" hangingPunct="1">
              <a:defRPr sz="1905" kern="1200">
                <a:solidFill>
                  <a:schemeClr val="tx1"/>
                </a:solidFill>
                <a:latin typeface="+mn-lt"/>
                <a:ea typeface="+mn-ea"/>
                <a:cs typeface="+mn-cs"/>
              </a:defRPr>
            </a:lvl9pPr>
          </a:lstStyle>
          <a:p>
            <a:pPr marL="0" marR="0">
              <a:lnSpc>
                <a:spcPts val="3148"/>
              </a:lnSpc>
              <a:spcBef>
                <a:spcPts val="0"/>
              </a:spcBef>
              <a:spcAft>
                <a:spcPts val="0"/>
              </a:spcAft>
            </a:pPr>
            <a:r>
              <a:rPr sz="3200" b="1" i="1" u="sng" dirty="0" err="1">
                <a:solidFill>
                  <a:srgbClr val="FF0000"/>
                </a:solidFill>
                <a:highlight>
                  <a:srgbClr val="00FFFF"/>
                </a:highlight>
                <a:latin typeface="LJQQAM+ITC Zapf Chancery Medium Italic"/>
                <a:cs typeface="LJQQAM+ITC Zapf Chancery Medium Italic"/>
              </a:rPr>
              <a:t>Bedrijfsobligati</a:t>
            </a:r>
            <a:r>
              <a:rPr lang="nl-BE" sz="3200" b="1" i="1" u="sng" dirty="0">
                <a:solidFill>
                  <a:srgbClr val="FF0000"/>
                </a:solidFill>
                <a:highlight>
                  <a:srgbClr val="00FFFF"/>
                </a:highlight>
                <a:latin typeface="LJQQAM+ITC Zapf Chancery Medium Italic"/>
                <a:cs typeface="LJQQAM+ITC Zapf Chancery Medium Italic"/>
              </a:rPr>
              <a:t>e</a:t>
            </a:r>
            <a:r>
              <a:rPr sz="3200" b="1" i="1" u="sng" dirty="0">
                <a:solidFill>
                  <a:srgbClr val="FF0000"/>
                </a:solidFill>
                <a:highlight>
                  <a:srgbClr val="00FFFF"/>
                </a:highlight>
                <a:latin typeface="LJQQAM+ITC Zapf Chancery Medium Italic"/>
                <a:cs typeface="LJQQAM+ITC Zapf Chancery Medium Italic"/>
              </a:rPr>
              <a:t>s</a:t>
            </a:r>
            <a:r>
              <a:rPr sz="3200" b="1" i="1" u="sng" spc="46" dirty="0">
                <a:solidFill>
                  <a:srgbClr val="FF0000"/>
                </a:solidFill>
                <a:highlight>
                  <a:srgbClr val="00FFFF"/>
                </a:highlight>
                <a:latin typeface="LJQQAM+ITC Zapf Chancery Medium Italic"/>
                <a:cs typeface="LJQQAM+ITC Zapf Chancery Medium Italic"/>
              </a:rPr>
              <a:t> </a:t>
            </a:r>
            <a:r>
              <a:rPr sz="3200" b="1" i="1" u="sng" dirty="0">
                <a:solidFill>
                  <a:srgbClr val="FF0000"/>
                </a:solidFill>
                <a:highlight>
                  <a:srgbClr val="00FFFF"/>
                </a:highlight>
                <a:latin typeface="LJQQAM+ITC Zapf Chancery Medium Italic"/>
                <a:cs typeface="LJQQAM+ITC Zapf Chancery Medium Italic"/>
              </a:rPr>
              <a:t>in</a:t>
            </a:r>
            <a:r>
              <a:rPr sz="3200" b="1" i="1" u="sng" spc="22" dirty="0">
                <a:solidFill>
                  <a:srgbClr val="FF0000"/>
                </a:solidFill>
                <a:highlight>
                  <a:srgbClr val="00FFFF"/>
                </a:highlight>
                <a:latin typeface="LJQQAM+ITC Zapf Chancery Medium Italic"/>
                <a:cs typeface="LJQQAM+ITC Zapf Chancery Medium Italic"/>
              </a:rPr>
              <a:t> </a:t>
            </a:r>
            <a:r>
              <a:rPr sz="3200" b="1" i="1" u="sng" dirty="0">
                <a:solidFill>
                  <a:srgbClr val="FF0000"/>
                </a:solidFill>
                <a:highlight>
                  <a:srgbClr val="00FFFF"/>
                </a:highlight>
                <a:latin typeface="LJQQAM+ITC Zapf Chancery Medium Italic"/>
                <a:cs typeface="LJQQAM+ITC Zapf Chancery Medium Italic"/>
              </a:rPr>
              <a:t>€.</a:t>
            </a:r>
          </a:p>
        </p:txBody>
      </p:sp>
      <p:sp>
        <p:nvSpPr>
          <p:cNvPr id="4" name="object 4"/>
          <p:cNvSpPr txBox="1"/>
          <p:nvPr/>
        </p:nvSpPr>
        <p:spPr>
          <a:xfrm>
            <a:off x="1172325" y="5258416"/>
            <a:ext cx="7405841" cy="795089"/>
          </a:xfrm>
          <a:prstGeom prst="rect">
            <a:avLst/>
          </a:prstGeom>
        </p:spPr>
        <p:txBody>
          <a:bodyPr vert="horz" wrap="square" lIns="0" tIns="0" rIns="0" bIns="0" rtlCol="0">
            <a:spAutoFit/>
          </a:bodyPr>
          <a:lstStyle>
            <a:defPPr>
              <a:defRPr lang="en-US"/>
            </a:defPPr>
            <a:lvl1pPr marL="0" algn="l" defTabSz="483946" rtl="0" eaLnBrk="1" latinLnBrk="0" hangingPunct="1">
              <a:defRPr sz="1905" kern="1200">
                <a:solidFill>
                  <a:schemeClr val="tx1"/>
                </a:solidFill>
                <a:latin typeface="+mn-lt"/>
                <a:ea typeface="+mn-ea"/>
                <a:cs typeface="+mn-cs"/>
              </a:defRPr>
            </a:lvl1pPr>
            <a:lvl2pPr marL="483946" algn="l" defTabSz="483946" rtl="0" eaLnBrk="1" latinLnBrk="0" hangingPunct="1">
              <a:defRPr sz="1905" kern="1200">
                <a:solidFill>
                  <a:schemeClr val="tx1"/>
                </a:solidFill>
                <a:latin typeface="+mn-lt"/>
                <a:ea typeface="+mn-ea"/>
                <a:cs typeface="+mn-cs"/>
              </a:defRPr>
            </a:lvl2pPr>
            <a:lvl3pPr marL="967892" algn="l" defTabSz="483946" rtl="0" eaLnBrk="1" latinLnBrk="0" hangingPunct="1">
              <a:defRPr sz="1905" kern="1200">
                <a:solidFill>
                  <a:schemeClr val="tx1"/>
                </a:solidFill>
                <a:latin typeface="+mn-lt"/>
                <a:ea typeface="+mn-ea"/>
                <a:cs typeface="+mn-cs"/>
              </a:defRPr>
            </a:lvl3pPr>
            <a:lvl4pPr marL="1451839" algn="l" defTabSz="483946" rtl="0" eaLnBrk="1" latinLnBrk="0" hangingPunct="1">
              <a:defRPr sz="1905" kern="1200">
                <a:solidFill>
                  <a:schemeClr val="tx1"/>
                </a:solidFill>
                <a:latin typeface="+mn-lt"/>
                <a:ea typeface="+mn-ea"/>
                <a:cs typeface="+mn-cs"/>
              </a:defRPr>
            </a:lvl4pPr>
            <a:lvl5pPr marL="1935785" algn="l" defTabSz="483946" rtl="0" eaLnBrk="1" latinLnBrk="0" hangingPunct="1">
              <a:defRPr sz="1905" kern="1200">
                <a:solidFill>
                  <a:schemeClr val="tx1"/>
                </a:solidFill>
                <a:latin typeface="+mn-lt"/>
                <a:ea typeface="+mn-ea"/>
                <a:cs typeface="+mn-cs"/>
              </a:defRPr>
            </a:lvl5pPr>
            <a:lvl6pPr marL="2419731" algn="l" defTabSz="483946" rtl="0" eaLnBrk="1" latinLnBrk="0" hangingPunct="1">
              <a:defRPr sz="1905" kern="1200">
                <a:solidFill>
                  <a:schemeClr val="tx1"/>
                </a:solidFill>
                <a:latin typeface="+mn-lt"/>
                <a:ea typeface="+mn-ea"/>
                <a:cs typeface="+mn-cs"/>
              </a:defRPr>
            </a:lvl6pPr>
            <a:lvl7pPr marL="2903677" algn="l" defTabSz="483946" rtl="0" eaLnBrk="1" latinLnBrk="0" hangingPunct="1">
              <a:defRPr sz="1905" kern="1200">
                <a:solidFill>
                  <a:schemeClr val="tx1"/>
                </a:solidFill>
                <a:latin typeface="+mn-lt"/>
                <a:ea typeface="+mn-ea"/>
                <a:cs typeface="+mn-cs"/>
              </a:defRPr>
            </a:lvl7pPr>
            <a:lvl8pPr marL="3387623" algn="l" defTabSz="483946" rtl="0" eaLnBrk="1" latinLnBrk="0" hangingPunct="1">
              <a:defRPr sz="1905" kern="1200">
                <a:solidFill>
                  <a:schemeClr val="tx1"/>
                </a:solidFill>
                <a:latin typeface="+mn-lt"/>
                <a:ea typeface="+mn-ea"/>
                <a:cs typeface="+mn-cs"/>
              </a:defRPr>
            </a:lvl8pPr>
            <a:lvl9pPr marL="3871570" algn="l" defTabSz="483946" rtl="0" eaLnBrk="1" latinLnBrk="0" hangingPunct="1">
              <a:defRPr sz="1905" kern="1200">
                <a:solidFill>
                  <a:schemeClr val="tx1"/>
                </a:solidFill>
                <a:latin typeface="+mn-lt"/>
                <a:ea typeface="+mn-ea"/>
                <a:cs typeface="+mn-cs"/>
              </a:defRPr>
            </a:lvl9pPr>
          </a:lstStyle>
          <a:p>
            <a:pPr marL="0" marR="0">
              <a:lnSpc>
                <a:spcPts val="3148"/>
              </a:lnSpc>
              <a:spcBef>
                <a:spcPts val="0"/>
              </a:spcBef>
              <a:spcAft>
                <a:spcPts val="0"/>
              </a:spcAft>
            </a:pPr>
            <a:r>
              <a:rPr sz="2800" b="1" u="sng" spc="11" dirty="0" err="1">
                <a:solidFill>
                  <a:srgbClr val="FF0000"/>
                </a:solidFill>
                <a:highlight>
                  <a:srgbClr val="FFFF00"/>
                </a:highlight>
                <a:latin typeface="LJQQAM+ITC Zapf Chancery Medium Italic"/>
                <a:cs typeface="LJQQAM+ITC Zapf Chancery Medium Italic"/>
              </a:rPr>
              <a:t>Selectie</a:t>
            </a:r>
            <a:r>
              <a:rPr sz="2800" b="1" u="sng" spc="19" dirty="0">
                <a:solidFill>
                  <a:srgbClr val="FF0000"/>
                </a:solidFill>
                <a:highlight>
                  <a:srgbClr val="FFFF00"/>
                </a:highlight>
                <a:latin typeface="LJQQAM+ITC Zapf Chancery Medium Italic"/>
                <a:cs typeface="LJQQAM+ITC Zapf Chancery Medium Italic"/>
              </a:rPr>
              <a:t> </a:t>
            </a:r>
            <a:r>
              <a:rPr sz="2800" b="1" u="sng" dirty="0">
                <a:solidFill>
                  <a:srgbClr val="FF0000"/>
                </a:solidFill>
                <a:highlight>
                  <a:srgbClr val="FFFF00"/>
                </a:highlight>
                <a:latin typeface="LJQQAM+ITC Zapf Chancery Medium Italic"/>
                <a:cs typeface="LJQQAM+ITC Zapf Chancery Medium Italic"/>
              </a:rPr>
              <a:t>van</a:t>
            </a:r>
            <a:r>
              <a:rPr sz="2800" b="1" u="sng" spc="21" dirty="0">
                <a:solidFill>
                  <a:srgbClr val="FF0000"/>
                </a:solidFill>
                <a:highlight>
                  <a:srgbClr val="FFFF00"/>
                </a:highlight>
                <a:latin typeface="LJQQAM+ITC Zapf Chancery Medium Italic"/>
                <a:cs typeface="LJQQAM+ITC Zapf Chancery Medium Italic"/>
              </a:rPr>
              <a:t> </a:t>
            </a:r>
            <a:r>
              <a:rPr sz="2800" b="1" u="sng" dirty="0" err="1">
                <a:solidFill>
                  <a:srgbClr val="FF0000"/>
                </a:solidFill>
                <a:highlight>
                  <a:srgbClr val="FFFF00"/>
                </a:highlight>
                <a:latin typeface="LJQQAM+ITC Zapf Chancery Medium Italic"/>
                <a:cs typeface="LJQQAM+ITC Zapf Chancery Medium Italic"/>
              </a:rPr>
              <a:t>emissie</a:t>
            </a:r>
            <a:r>
              <a:rPr sz="2800" b="1" u="sng" dirty="0">
                <a:solidFill>
                  <a:srgbClr val="FF0000"/>
                </a:solidFill>
                <a:highlight>
                  <a:srgbClr val="FFFF00"/>
                </a:highlight>
                <a:latin typeface="LJQQAM+ITC Zapf Chancery Medium Italic"/>
                <a:cs typeface="LJQQAM+ITC Zapf Chancery Medium Italic"/>
              </a:rPr>
              <a:t> </a:t>
            </a:r>
            <a:r>
              <a:rPr sz="2800" b="1" u="sng" spc="11" dirty="0">
                <a:solidFill>
                  <a:srgbClr val="FF0000"/>
                </a:solidFill>
                <a:highlight>
                  <a:srgbClr val="FFFF00"/>
                </a:highlight>
                <a:latin typeface="LJQQAM+ITC Zapf Chancery Medium Italic"/>
                <a:cs typeface="LJQQAM+ITC Zapf Chancery Medium Italic"/>
              </a:rPr>
              <a:t>van</a:t>
            </a:r>
            <a:r>
              <a:rPr sz="2800" b="1" u="sng" spc="19" dirty="0">
                <a:solidFill>
                  <a:srgbClr val="FF0000"/>
                </a:solidFill>
                <a:highlight>
                  <a:srgbClr val="FFFF00"/>
                </a:highlight>
                <a:latin typeface="LJQQAM+ITC Zapf Chancery Medium Italic"/>
                <a:cs typeface="LJQQAM+ITC Zapf Chancery Medium Italic"/>
              </a:rPr>
              <a:t> </a:t>
            </a:r>
            <a:r>
              <a:rPr sz="2800" b="1" u="sng" dirty="0">
                <a:solidFill>
                  <a:srgbClr val="FF0000"/>
                </a:solidFill>
                <a:highlight>
                  <a:srgbClr val="FFFF00"/>
                </a:highlight>
                <a:latin typeface="LJQQAM+ITC Zapf Chancery Medium Italic"/>
                <a:cs typeface="LJQQAM+ITC Zapf Chancery Medium Italic"/>
              </a:rPr>
              <a:t>euro-</a:t>
            </a:r>
            <a:r>
              <a:rPr sz="2800" b="1" u="sng" dirty="0" err="1">
                <a:solidFill>
                  <a:srgbClr val="FF0000"/>
                </a:solidFill>
                <a:highlight>
                  <a:srgbClr val="FFFF00"/>
                </a:highlight>
                <a:latin typeface="LJQQAM+ITC Zapf Chancery Medium Italic"/>
                <a:cs typeface="LJQQAM+ITC Zapf Chancery Medium Italic"/>
              </a:rPr>
              <a:t>obligaties</a:t>
            </a:r>
            <a:r>
              <a:rPr sz="2800" b="1" u="sng" spc="11" dirty="0">
                <a:solidFill>
                  <a:srgbClr val="FF0000"/>
                </a:solidFill>
                <a:highlight>
                  <a:srgbClr val="FFFF00"/>
                </a:highlight>
                <a:latin typeface="LJQQAM+ITC Zapf Chancery Medium Italic"/>
                <a:cs typeface="LJQQAM+ITC Zapf Chancery Medium Italic"/>
              </a:rPr>
              <a:t> in</a:t>
            </a:r>
            <a:r>
              <a:rPr sz="2800" b="1" u="sng" dirty="0">
                <a:solidFill>
                  <a:srgbClr val="FF0000"/>
                </a:solidFill>
                <a:highlight>
                  <a:srgbClr val="FFFF00"/>
                </a:highlight>
                <a:latin typeface="LJQQAM+ITC Zapf Chancery Medium Italic"/>
                <a:cs typeface="LJQQAM+ITC Zapf Chancery Medium Italic"/>
              </a:rPr>
              <a:t> </a:t>
            </a:r>
            <a:r>
              <a:rPr sz="2800" b="1" u="sng" dirty="0" err="1">
                <a:solidFill>
                  <a:srgbClr val="FF0000"/>
                </a:solidFill>
                <a:highlight>
                  <a:srgbClr val="FFFF00"/>
                </a:highlight>
                <a:latin typeface="LJQQAM+ITC Zapf Chancery Medium Italic"/>
                <a:cs typeface="LJQQAM+ITC Zapf Chancery Medium Italic"/>
              </a:rPr>
              <a:t>verschillende</a:t>
            </a:r>
            <a:r>
              <a:rPr sz="2800" b="1" u="sng" spc="77" dirty="0">
                <a:solidFill>
                  <a:srgbClr val="FF0000"/>
                </a:solidFill>
                <a:highlight>
                  <a:srgbClr val="FFFF00"/>
                </a:highlight>
                <a:latin typeface="LJQQAM+ITC Zapf Chancery Medium Italic"/>
                <a:cs typeface="LJQQAM+ITC Zapf Chancery Medium Italic"/>
              </a:rPr>
              <a:t> </a:t>
            </a:r>
            <a:r>
              <a:rPr sz="2800" b="1" u="sng" spc="11" dirty="0" err="1">
                <a:solidFill>
                  <a:srgbClr val="FF0000"/>
                </a:solidFill>
                <a:highlight>
                  <a:srgbClr val="FFFF00"/>
                </a:highlight>
                <a:latin typeface="LJQQAM+ITC Zapf Chancery Medium Italic"/>
                <a:cs typeface="LJQQAM+ITC Zapf Chancery Medium Italic"/>
              </a:rPr>
              <a:t>munten</a:t>
            </a:r>
            <a:endParaRPr sz="2800" b="1" u="sng" spc="11" dirty="0">
              <a:solidFill>
                <a:srgbClr val="FF0000"/>
              </a:solidFill>
              <a:highlight>
                <a:srgbClr val="FFFF00"/>
              </a:highlight>
              <a:latin typeface="LJQQAM+ITC Zapf Chancery Medium Italic"/>
              <a:cs typeface="LJQQAM+ITC Zapf Chancery Medium Italic"/>
            </a:endParaRPr>
          </a:p>
        </p:txBody>
      </p:sp>
      <p:sp>
        <p:nvSpPr>
          <p:cNvPr id="5" name="object 5"/>
          <p:cNvSpPr txBox="1"/>
          <p:nvPr/>
        </p:nvSpPr>
        <p:spPr>
          <a:xfrm>
            <a:off x="11322294" y="6384151"/>
            <a:ext cx="325773" cy="190117"/>
          </a:xfrm>
          <a:prstGeom prst="rect">
            <a:avLst/>
          </a:prstGeom>
        </p:spPr>
        <p:txBody>
          <a:bodyPr vert="horz" wrap="square" lIns="0" tIns="0" rIns="0" bIns="0" rtlCol="0">
            <a:spAutoFit/>
          </a:bodyPr>
          <a:lstStyle>
            <a:defPPr>
              <a:defRPr lang="en-US"/>
            </a:defPPr>
            <a:lvl1pPr marL="0" algn="l" defTabSz="483946" rtl="0" eaLnBrk="1" latinLnBrk="0" hangingPunct="1">
              <a:defRPr sz="1905" kern="1200">
                <a:solidFill>
                  <a:schemeClr val="tx1"/>
                </a:solidFill>
                <a:latin typeface="+mn-lt"/>
                <a:ea typeface="+mn-ea"/>
                <a:cs typeface="+mn-cs"/>
              </a:defRPr>
            </a:lvl1pPr>
            <a:lvl2pPr marL="483946" algn="l" defTabSz="483946" rtl="0" eaLnBrk="1" latinLnBrk="0" hangingPunct="1">
              <a:defRPr sz="1905" kern="1200">
                <a:solidFill>
                  <a:schemeClr val="tx1"/>
                </a:solidFill>
                <a:latin typeface="+mn-lt"/>
                <a:ea typeface="+mn-ea"/>
                <a:cs typeface="+mn-cs"/>
              </a:defRPr>
            </a:lvl2pPr>
            <a:lvl3pPr marL="967892" algn="l" defTabSz="483946" rtl="0" eaLnBrk="1" latinLnBrk="0" hangingPunct="1">
              <a:defRPr sz="1905" kern="1200">
                <a:solidFill>
                  <a:schemeClr val="tx1"/>
                </a:solidFill>
                <a:latin typeface="+mn-lt"/>
                <a:ea typeface="+mn-ea"/>
                <a:cs typeface="+mn-cs"/>
              </a:defRPr>
            </a:lvl3pPr>
            <a:lvl4pPr marL="1451839" algn="l" defTabSz="483946" rtl="0" eaLnBrk="1" latinLnBrk="0" hangingPunct="1">
              <a:defRPr sz="1905" kern="1200">
                <a:solidFill>
                  <a:schemeClr val="tx1"/>
                </a:solidFill>
                <a:latin typeface="+mn-lt"/>
                <a:ea typeface="+mn-ea"/>
                <a:cs typeface="+mn-cs"/>
              </a:defRPr>
            </a:lvl4pPr>
            <a:lvl5pPr marL="1935785" algn="l" defTabSz="483946" rtl="0" eaLnBrk="1" latinLnBrk="0" hangingPunct="1">
              <a:defRPr sz="1905" kern="1200">
                <a:solidFill>
                  <a:schemeClr val="tx1"/>
                </a:solidFill>
                <a:latin typeface="+mn-lt"/>
                <a:ea typeface="+mn-ea"/>
                <a:cs typeface="+mn-cs"/>
              </a:defRPr>
            </a:lvl5pPr>
            <a:lvl6pPr marL="2419731" algn="l" defTabSz="483946" rtl="0" eaLnBrk="1" latinLnBrk="0" hangingPunct="1">
              <a:defRPr sz="1905" kern="1200">
                <a:solidFill>
                  <a:schemeClr val="tx1"/>
                </a:solidFill>
                <a:latin typeface="+mn-lt"/>
                <a:ea typeface="+mn-ea"/>
                <a:cs typeface="+mn-cs"/>
              </a:defRPr>
            </a:lvl6pPr>
            <a:lvl7pPr marL="2903677" algn="l" defTabSz="483946" rtl="0" eaLnBrk="1" latinLnBrk="0" hangingPunct="1">
              <a:defRPr sz="1905" kern="1200">
                <a:solidFill>
                  <a:schemeClr val="tx1"/>
                </a:solidFill>
                <a:latin typeface="+mn-lt"/>
                <a:ea typeface="+mn-ea"/>
                <a:cs typeface="+mn-cs"/>
              </a:defRPr>
            </a:lvl7pPr>
            <a:lvl8pPr marL="3387623" algn="l" defTabSz="483946" rtl="0" eaLnBrk="1" latinLnBrk="0" hangingPunct="1">
              <a:defRPr sz="1905" kern="1200">
                <a:solidFill>
                  <a:schemeClr val="tx1"/>
                </a:solidFill>
                <a:latin typeface="+mn-lt"/>
                <a:ea typeface="+mn-ea"/>
                <a:cs typeface="+mn-cs"/>
              </a:defRPr>
            </a:lvl8pPr>
            <a:lvl9pPr marL="3871570" algn="l" defTabSz="483946" rtl="0" eaLnBrk="1" latinLnBrk="0" hangingPunct="1">
              <a:defRPr sz="1905" kern="1200">
                <a:solidFill>
                  <a:schemeClr val="tx1"/>
                </a:solidFill>
                <a:latin typeface="+mn-lt"/>
                <a:ea typeface="+mn-ea"/>
                <a:cs typeface="+mn-cs"/>
              </a:defRPr>
            </a:lvl9pPr>
          </a:lstStyle>
          <a:p>
            <a:pPr marL="0" marR="0">
              <a:lnSpc>
                <a:spcPts val="1559"/>
              </a:lnSpc>
              <a:spcBef>
                <a:spcPts val="0"/>
              </a:spcBef>
              <a:spcAft>
                <a:spcPts val="0"/>
              </a:spcAft>
            </a:pPr>
            <a:r>
              <a:rPr sz="1164">
                <a:solidFill>
                  <a:srgbClr val="4D4D4D"/>
                </a:solidFill>
                <a:latin typeface="Arial Unicode MS"/>
                <a:cs typeface="Arial Unicode MS"/>
              </a:rPr>
              <a:t>18</a:t>
            </a:r>
          </a:p>
        </p:txBody>
      </p:sp>
      <p:sp>
        <p:nvSpPr>
          <p:cNvPr id="7" name="Tijdelijke aanduiding voor datum 6">
            <a:extLst>
              <a:ext uri="{FF2B5EF4-FFF2-40B4-BE49-F238E27FC236}">
                <a16:creationId xmlns:a16="http://schemas.microsoft.com/office/drawing/2014/main" id="{89B6CDDE-32B2-43E0-B68D-30F4F0E48C05}"/>
              </a:ext>
            </a:extLst>
          </p:cNvPr>
          <p:cNvSpPr>
            <a:spLocks noGrp="1"/>
          </p:cNvSpPr>
          <p:nvPr>
            <p:ph type="dt" sz="half" idx="10"/>
          </p:nvPr>
        </p:nvSpPr>
        <p:spPr>
          <a:xfrm>
            <a:off x="838200" y="6356350"/>
            <a:ext cx="2743200" cy="365125"/>
          </a:xfrm>
        </p:spPr>
        <p:txBody>
          <a:bodyPr/>
          <a:lstStyle>
            <a:defPPr>
              <a:defRPr lang="en-US"/>
            </a:defPPr>
            <a:lvl1pPr marL="0" algn="l" defTabSz="512208" rtl="0" eaLnBrk="1" latinLnBrk="0" hangingPunct="1">
              <a:defRPr sz="2016" kern="1200">
                <a:solidFill>
                  <a:schemeClr val="tx1"/>
                </a:solidFill>
                <a:latin typeface="+mn-lt"/>
                <a:ea typeface="+mn-ea"/>
                <a:cs typeface="+mn-cs"/>
              </a:defRPr>
            </a:lvl1pPr>
            <a:lvl2pPr marL="512208" algn="l" defTabSz="512208" rtl="0" eaLnBrk="1" latinLnBrk="0" hangingPunct="1">
              <a:defRPr sz="2016" kern="1200">
                <a:solidFill>
                  <a:schemeClr val="tx1"/>
                </a:solidFill>
                <a:latin typeface="+mn-lt"/>
                <a:ea typeface="+mn-ea"/>
                <a:cs typeface="+mn-cs"/>
              </a:defRPr>
            </a:lvl2pPr>
            <a:lvl3pPr marL="1024417" algn="l" defTabSz="512208" rtl="0" eaLnBrk="1" latinLnBrk="0" hangingPunct="1">
              <a:defRPr sz="2016" kern="1200">
                <a:solidFill>
                  <a:schemeClr val="tx1"/>
                </a:solidFill>
                <a:latin typeface="+mn-lt"/>
                <a:ea typeface="+mn-ea"/>
                <a:cs typeface="+mn-cs"/>
              </a:defRPr>
            </a:lvl3pPr>
            <a:lvl4pPr marL="1536626" algn="l" defTabSz="512208" rtl="0" eaLnBrk="1" latinLnBrk="0" hangingPunct="1">
              <a:defRPr sz="2016" kern="1200">
                <a:solidFill>
                  <a:schemeClr val="tx1"/>
                </a:solidFill>
                <a:latin typeface="+mn-lt"/>
                <a:ea typeface="+mn-ea"/>
                <a:cs typeface="+mn-cs"/>
              </a:defRPr>
            </a:lvl4pPr>
            <a:lvl5pPr marL="2048835" algn="l" defTabSz="512208" rtl="0" eaLnBrk="1" latinLnBrk="0" hangingPunct="1">
              <a:defRPr sz="2016" kern="1200">
                <a:solidFill>
                  <a:schemeClr val="tx1"/>
                </a:solidFill>
                <a:latin typeface="+mn-lt"/>
                <a:ea typeface="+mn-ea"/>
                <a:cs typeface="+mn-cs"/>
              </a:defRPr>
            </a:lvl5pPr>
            <a:lvl6pPr marL="2561043" algn="l" defTabSz="512208" rtl="0" eaLnBrk="1" latinLnBrk="0" hangingPunct="1">
              <a:defRPr sz="2016" kern="1200">
                <a:solidFill>
                  <a:schemeClr val="tx1"/>
                </a:solidFill>
                <a:latin typeface="+mn-lt"/>
                <a:ea typeface="+mn-ea"/>
                <a:cs typeface="+mn-cs"/>
              </a:defRPr>
            </a:lvl6pPr>
            <a:lvl7pPr marL="3073252" algn="l" defTabSz="512208" rtl="0" eaLnBrk="1" latinLnBrk="0" hangingPunct="1">
              <a:defRPr sz="2016" kern="1200">
                <a:solidFill>
                  <a:schemeClr val="tx1"/>
                </a:solidFill>
                <a:latin typeface="+mn-lt"/>
                <a:ea typeface="+mn-ea"/>
                <a:cs typeface="+mn-cs"/>
              </a:defRPr>
            </a:lvl7pPr>
            <a:lvl8pPr marL="3585460" algn="l" defTabSz="512208" rtl="0" eaLnBrk="1" latinLnBrk="0" hangingPunct="1">
              <a:defRPr sz="2016" kern="1200">
                <a:solidFill>
                  <a:schemeClr val="tx1"/>
                </a:solidFill>
                <a:latin typeface="+mn-lt"/>
                <a:ea typeface="+mn-ea"/>
                <a:cs typeface="+mn-cs"/>
              </a:defRPr>
            </a:lvl8pPr>
            <a:lvl9pPr marL="4097670" algn="l" defTabSz="512208" rtl="0" eaLnBrk="1" latinLnBrk="0" hangingPunct="1">
              <a:defRPr sz="2016" kern="1200">
                <a:solidFill>
                  <a:schemeClr val="tx1"/>
                </a:solidFill>
                <a:latin typeface="+mn-lt"/>
                <a:ea typeface="+mn-ea"/>
                <a:cs typeface="+mn-cs"/>
              </a:defRPr>
            </a:lvl9pPr>
          </a:lstStyle>
          <a:p>
            <a:fld id="{70F50FA9-D619-4A9B-BD42-A06B36CAB371}" type="datetime1">
              <a:rPr lang="en-US" smtClean="0"/>
              <a:pPr/>
              <a:t>7/22/2026</a:t>
            </a:fld>
            <a:endParaRPr lang="en-US" dirty="0"/>
          </a:p>
        </p:txBody>
      </p:sp>
      <p:sp>
        <p:nvSpPr>
          <p:cNvPr id="8" name="Tijdelijke aanduiding voor dianummer 7">
            <a:extLst>
              <a:ext uri="{FF2B5EF4-FFF2-40B4-BE49-F238E27FC236}">
                <a16:creationId xmlns:a16="http://schemas.microsoft.com/office/drawing/2014/main" id="{659BE715-56BA-49C5-A1D3-836E1C4CE740}"/>
              </a:ext>
            </a:extLst>
          </p:cNvPr>
          <p:cNvSpPr>
            <a:spLocks noGrp="1"/>
          </p:cNvSpPr>
          <p:nvPr>
            <p:ph type="sldNum" sz="quarter" idx="12"/>
          </p:nvPr>
        </p:nvSpPr>
        <p:spPr>
          <a:xfrm>
            <a:off x="8610600" y="6356350"/>
            <a:ext cx="2743200" cy="365125"/>
          </a:xfrm>
        </p:spPr>
        <p:txBody>
          <a:bodyPr/>
          <a:lstStyle>
            <a:defPPr>
              <a:defRPr lang="en-US"/>
            </a:defPPr>
            <a:lvl1pPr marL="0" algn="l" defTabSz="512208" rtl="0" eaLnBrk="1" latinLnBrk="0" hangingPunct="1">
              <a:defRPr sz="2016" kern="1200">
                <a:solidFill>
                  <a:schemeClr val="tx1"/>
                </a:solidFill>
                <a:latin typeface="+mn-lt"/>
                <a:ea typeface="+mn-ea"/>
                <a:cs typeface="+mn-cs"/>
              </a:defRPr>
            </a:lvl1pPr>
            <a:lvl2pPr marL="512208" algn="l" defTabSz="512208" rtl="0" eaLnBrk="1" latinLnBrk="0" hangingPunct="1">
              <a:defRPr sz="2016" kern="1200">
                <a:solidFill>
                  <a:schemeClr val="tx1"/>
                </a:solidFill>
                <a:latin typeface="+mn-lt"/>
                <a:ea typeface="+mn-ea"/>
                <a:cs typeface="+mn-cs"/>
              </a:defRPr>
            </a:lvl2pPr>
            <a:lvl3pPr marL="1024417" algn="l" defTabSz="512208" rtl="0" eaLnBrk="1" latinLnBrk="0" hangingPunct="1">
              <a:defRPr sz="2016" kern="1200">
                <a:solidFill>
                  <a:schemeClr val="tx1"/>
                </a:solidFill>
                <a:latin typeface="+mn-lt"/>
                <a:ea typeface="+mn-ea"/>
                <a:cs typeface="+mn-cs"/>
              </a:defRPr>
            </a:lvl3pPr>
            <a:lvl4pPr marL="1536626" algn="l" defTabSz="512208" rtl="0" eaLnBrk="1" latinLnBrk="0" hangingPunct="1">
              <a:defRPr sz="2016" kern="1200">
                <a:solidFill>
                  <a:schemeClr val="tx1"/>
                </a:solidFill>
                <a:latin typeface="+mn-lt"/>
                <a:ea typeface="+mn-ea"/>
                <a:cs typeface="+mn-cs"/>
              </a:defRPr>
            </a:lvl4pPr>
            <a:lvl5pPr marL="2048835" algn="l" defTabSz="512208" rtl="0" eaLnBrk="1" latinLnBrk="0" hangingPunct="1">
              <a:defRPr sz="2016" kern="1200">
                <a:solidFill>
                  <a:schemeClr val="tx1"/>
                </a:solidFill>
                <a:latin typeface="+mn-lt"/>
                <a:ea typeface="+mn-ea"/>
                <a:cs typeface="+mn-cs"/>
              </a:defRPr>
            </a:lvl5pPr>
            <a:lvl6pPr marL="2561043" algn="l" defTabSz="512208" rtl="0" eaLnBrk="1" latinLnBrk="0" hangingPunct="1">
              <a:defRPr sz="2016" kern="1200">
                <a:solidFill>
                  <a:schemeClr val="tx1"/>
                </a:solidFill>
                <a:latin typeface="+mn-lt"/>
                <a:ea typeface="+mn-ea"/>
                <a:cs typeface="+mn-cs"/>
              </a:defRPr>
            </a:lvl6pPr>
            <a:lvl7pPr marL="3073252" algn="l" defTabSz="512208" rtl="0" eaLnBrk="1" latinLnBrk="0" hangingPunct="1">
              <a:defRPr sz="2016" kern="1200">
                <a:solidFill>
                  <a:schemeClr val="tx1"/>
                </a:solidFill>
                <a:latin typeface="+mn-lt"/>
                <a:ea typeface="+mn-ea"/>
                <a:cs typeface="+mn-cs"/>
              </a:defRPr>
            </a:lvl7pPr>
            <a:lvl8pPr marL="3585460" algn="l" defTabSz="512208" rtl="0" eaLnBrk="1" latinLnBrk="0" hangingPunct="1">
              <a:defRPr sz="2016" kern="1200">
                <a:solidFill>
                  <a:schemeClr val="tx1"/>
                </a:solidFill>
                <a:latin typeface="+mn-lt"/>
                <a:ea typeface="+mn-ea"/>
                <a:cs typeface="+mn-cs"/>
              </a:defRPr>
            </a:lvl8pPr>
            <a:lvl9pPr marL="4097670" algn="l" defTabSz="512208" rtl="0" eaLnBrk="1" latinLnBrk="0" hangingPunct="1">
              <a:defRPr sz="2016" kern="1200">
                <a:solidFill>
                  <a:schemeClr val="tx1"/>
                </a:solidFill>
                <a:latin typeface="+mn-lt"/>
                <a:ea typeface="+mn-ea"/>
                <a:cs typeface="+mn-cs"/>
              </a:defRPr>
            </a:lvl9pPr>
          </a:lstStyle>
          <a:p>
            <a:fld id="{80F073CC-40D5-4B23-8DF0-9BD0A0C12F2C}" type="slidenum">
              <a:rPr lang="en-US" smtClean="0"/>
              <a:pPr/>
              <a:t>14</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advTm="9000">
        <p:random/>
      </p:transition>
    </mc:Choice>
    <mc:Fallback xmlns="">
      <p:transition spd="slow" advTm="9000">
        <p:random/>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18">
            <a:extLst>
              <a:ext uri="{FF2B5EF4-FFF2-40B4-BE49-F238E27FC236}">
                <a16:creationId xmlns:a16="http://schemas.microsoft.com/office/drawing/2014/main" id="{5DCB5928-DC7D-4612-9922-441966E156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0" name="Freeform: Shape 20">
            <a:extLst>
              <a:ext uri="{FF2B5EF4-FFF2-40B4-BE49-F238E27FC236}">
                <a16:creationId xmlns:a16="http://schemas.microsoft.com/office/drawing/2014/main" id="{682C1161-1736-45EC-99B7-33F3CAE9D5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59047" cy="6858000"/>
          </a:xfrm>
          <a:custGeom>
            <a:avLst/>
            <a:gdLst>
              <a:gd name="connsiteX0" fmla="*/ 0 w 4959047"/>
              <a:gd name="connsiteY0" fmla="*/ 0 h 6858000"/>
              <a:gd name="connsiteX1" fmla="*/ 4110127 w 4959047"/>
              <a:gd name="connsiteY1" fmla="*/ 0 h 6858000"/>
              <a:gd name="connsiteX2" fmla="*/ 4179024 w 4959047"/>
              <a:gd name="connsiteY2" fmla="*/ 123368 h 6858000"/>
              <a:gd name="connsiteX3" fmla="*/ 4959047 w 4959047"/>
              <a:gd name="connsiteY3" fmla="*/ 3429000 h 6858000"/>
              <a:gd name="connsiteX4" fmla="*/ 4179024 w 4959047"/>
              <a:gd name="connsiteY4" fmla="*/ 6734633 h 6858000"/>
              <a:gd name="connsiteX5" fmla="*/ 4110127 w 4959047"/>
              <a:gd name="connsiteY5" fmla="*/ 6858000 h 6858000"/>
              <a:gd name="connsiteX6" fmla="*/ 0 w 495904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59047" h="6858000">
                <a:moveTo>
                  <a:pt x="0" y="0"/>
                </a:moveTo>
                <a:lnTo>
                  <a:pt x="4110127" y="0"/>
                </a:lnTo>
                <a:lnTo>
                  <a:pt x="4179024" y="123368"/>
                </a:lnTo>
                <a:cubicBezTo>
                  <a:pt x="4668929" y="1045156"/>
                  <a:pt x="4959047" y="2189404"/>
                  <a:pt x="4959047" y="3429000"/>
                </a:cubicBezTo>
                <a:cubicBezTo>
                  <a:pt x="4959047" y="4668597"/>
                  <a:pt x="4668929" y="5812845"/>
                  <a:pt x="4179024" y="6734633"/>
                </a:cubicBezTo>
                <a:lnTo>
                  <a:pt x="4110127" y="6858000"/>
                </a:lnTo>
                <a:lnTo>
                  <a:pt x="0" y="6858000"/>
                </a:lnTo>
                <a:close/>
              </a:path>
            </a:pathLst>
          </a:custGeom>
          <a:ln w="9525">
            <a:solidFill>
              <a:srgbClr val="E6E6E6"/>
            </a:solidFill>
          </a:ln>
          <a:effectLst>
            <a:outerShdw blurRad="762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1" name="Freeform: Shape 22">
            <a:extLst>
              <a:ext uri="{FF2B5EF4-FFF2-40B4-BE49-F238E27FC236}">
                <a16:creationId xmlns:a16="http://schemas.microsoft.com/office/drawing/2014/main" id="{84D4DDB8-B68F-45B0-9F62-C4279996F6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48887" cy="6858000"/>
          </a:xfrm>
          <a:custGeom>
            <a:avLst/>
            <a:gdLst>
              <a:gd name="connsiteX0" fmla="*/ 0 w 4948887"/>
              <a:gd name="connsiteY0" fmla="*/ 0 h 6858000"/>
              <a:gd name="connsiteX1" fmla="*/ 4099967 w 4948887"/>
              <a:gd name="connsiteY1" fmla="*/ 0 h 6858000"/>
              <a:gd name="connsiteX2" fmla="*/ 4168864 w 4948887"/>
              <a:gd name="connsiteY2" fmla="*/ 123368 h 6858000"/>
              <a:gd name="connsiteX3" fmla="*/ 4948887 w 4948887"/>
              <a:gd name="connsiteY3" fmla="*/ 3429000 h 6858000"/>
              <a:gd name="connsiteX4" fmla="*/ 4168864 w 4948887"/>
              <a:gd name="connsiteY4" fmla="*/ 6734633 h 6858000"/>
              <a:gd name="connsiteX5" fmla="*/ 4099967 w 4948887"/>
              <a:gd name="connsiteY5" fmla="*/ 6858000 h 6858000"/>
              <a:gd name="connsiteX6" fmla="*/ 0 w 494888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48887" h="6858000">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02441B1F-10FF-5A9F-0014-D7AA3E6E92E8}"/>
              </a:ext>
            </a:extLst>
          </p:cNvPr>
          <p:cNvSpPr>
            <a:spLocks noGrp="1"/>
          </p:cNvSpPr>
          <p:nvPr>
            <p:ph type="title"/>
          </p:nvPr>
        </p:nvSpPr>
        <p:spPr>
          <a:xfrm>
            <a:off x="477981" y="1122363"/>
            <a:ext cx="4023360" cy="3204134"/>
          </a:xfrm>
        </p:spPr>
        <p:txBody>
          <a:bodyPr vert="horz" lIns="91440" tIns="45720" rIns="91440" bIns="45720" rtlCol="0" anchor="b">
            <a:normAutofit/>
          </a:bodyPr>
          <a:lstStyle>
            <a:defPPr>
              <a:defRPr lang="en-US"/>
            </a:defPPr>
            <a:lvl1pPr marL="0" algn="l" defTabSz="483946" rtl="0" eaLnBrk="1" latinLnBrk="0" hangingPunct="1">
              <a:defRPr sz="1905" kern="1200">
                <a:solidFill>
                  <a:schemeClr val="tx1"/>
                </a:solidFill>
                <a:latin typeface="+mn-lt"/>
                <a:ea typeface="+mn-ea"/>
                <a:cs typeface="+mn-cs"/>
              </a:defRPr>
            </a:lvl1pPr>
            <a:lvl2pPr marL="483946" algn="l" defTabSz="483946" rtl="0" eaLnBrk="1" latinLnBrk="0" hangingPunct="1">
              <a:defRPr sz="1905" kern="1200">
                <a:solidFill>
                  <a:schemeClr val="tx1"/>
                </a:solidFill>
                <a:latin typeface="+mn-lt"/>
                <a:ea typeface="+mn-ea"/>
                <a:cs typeface="+mn-cs"/>
              </a:defRPr>
            </a:lvl2pPr>
            <a:lvl3pPr marL="967892" algn="l" defTabSz="483946" rtl="0" eaLnBrk="1" latinLnBrk="0" hangingPunct="1">
              <a:defRPr sz="1905" kern="1200">
                <a:solidFill>
                  <a:schemeClr val="tx1"/>
                </a:solidFill>
                <a:latin typeface="+mn-lt"/>
                <a:ea typeface="+mn-ea"/>
                <a:cs typeface="+mn-cs"/>
              </a:defRPr>
            </a:lvl3pPr>
            <a:lvl4pPr marL="1451839" algn="l" defTabSz="483946" rtl="0" eaLnBrk="1" latinLnBrk="0" hangingPunct="1">
              <a:defRPr sz="1905" kern="1200">
                <a:solidFill>
                  <a:schemeClr val="tx1"/>
                </a:solidFill>
                <a:latin typeface="+mn-lt"/>
                <a:ea typeface="+mn-ea"/>
                <a:cs typeface="+mn-cs"/>
              </a:defRPr>
            </a:lvl4pPr>
            <a:lvl5pPr marL="1935785" algn="l" defTabSz="483946" rtl="0" eaLnBrk="1" latinLnBrk="0" hangingPunct="1">
              <a:defRPr sz="1905" kern="1200">
                <a:solidFill>
                  <a:schemeClr val="tx1"/>
                </a:solidFill>
                <a:latin typeface="+mn-lt"/>
                <a:ea typeface="+mn-ea"/>
                <a:cs typeface="+mn-cs"/>
              </a:defRPr>
            </a:lvl5pPr>
            <a:lvl6pPr marL="2419731" algn="l" defTabSz="483946" rtl="0" eaLnBrk="1" latinLnBrk="0" hangingPunct="1">
              <a:defRPr sz="1905" kern="1200">
                <a:solidFill>
                  <a:schemeClr val="tx1"/>
                </a:solidFill>
                <a:latin typeface="+mn-lt"/>
                <a:ea typeface="+mn-ea"/>
                <a:cs typeface="+mn-cs"/>
              </a:defRPr>
            </a:lvl6pPr>
            <a:lvl7pPr marL="2903677" algn="l" defTabSz="483946" rtl="0" eaLnBrk="1" latinLnBrk="0" hangingPunct="1">
              <a:defRPr sz="1905" kern="1200">
                <a:solidFill>
                  <a:schemeClr val="tx1"/>
                </a:solidFill>
                <a:latin typeface="+mn-lt"/>
                <a:ea typeface="+mn-ea"/>
                <a:cs typeface="+mn-cs"/>
              </a:defRPr>
            </a:lvl7pPr>
            <a:lvl8pPr marL="3387623" algn="l" defTabSz="483946" rtl="0" eaLnBrk="1" latinLnBrk="0" hangingPunct="1">
              <a:defRPr sz="1905" kern="1200">
                <a:solidFill>
                  <a:schemeClr val="tx1"/>
                </a:solidFill>
                <a:latin typeface="+mn-lt"/>
                <a:ea typeface="+mn-ea"/>
                <a:cs typeface="+mn-cs"/>
              </a:defRPr>
            </a:lvl8pPr>
            <a:lvl9pPr marL="3871570" algn="l" defTabSz="483946" rtl="0" eaLnBrk="1" latinLnBrk="0" hangingPunct="1">
              <a:defRPr sz="1905" kern="1200">
                <a:solidFill>
                  <a:schemeClr val="tx1"/>
                </a:solidFill>
                <a:latin typeface="+mn-lt"/>
                <a:ea typeface="+mn-ea"/>
                <a:cs typeface="+mn-cs"/>
              </a:defRPr>
            </a:lvl9pPr>
          </a:lstStyle>
          <a:p>
            <a:pPr defTabSz="914400"/>
            <a:r>
              <a:rPr lang="en-US" sz="4800" kern="1200">
                <a:solidFill>
                  <a:schemeClr val="tx1"/>
                </a:solidFill>
                <a:latin typeface="+mj-lt"/>
                <a:ea typeface="+mj-ea"/>
                <a:cs typeface="+mj-cs"/>
              </a:rPr>
              <a:t>Alle  informatie op kantoor</a:t>
            </a:r>
          </a:p>
        </p:txBody>
      </p:sp>
      <p:sp>
        <p:nvSpPr>
          <p:cNvPr id="32" name="Rectangle 2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3" name="Rectangle 2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Afbeelding 5">
            <a:extLst>
              <a:ext uri="{FF2B5EF4-FFF2-40B4-BE49-F238E27FC236}">
                <a16:creationId xmlns:a16="http://schemas.microsoft.com/office/drawing/2014/main" id="{3E33A366-D554-E523-0721-96E1790AFF7C}"/>
              </a:ext>
            </a:extLst>
          </p:cNvPr>
          <p:cNvPicPr>
            <a:picLocks noChangeAspect="1"/>
          </p:cNvPicPr>
          <p:nvPr/>
        </p:nvPicPr>
        <p:blipFill>
          <a:blip r:embed="rId2"/>
          <a:stretch>
            <a:fillRect/>
          </a:stretch>
        </p:blipFill>
        <p:spPr>
          <a:xfrm>
            <a:off x="5510296" y="625684"/>
            <a:ext cx="6216956" cy="5455380"/>
          </a:xfrm>
          <a:prstGeom prst="rect">
            <a:avLst/>
          </a:prstGeom>
        </p:spPr>
      </p:pic>
      <p:sp>
        <p:nvSpPr>
          <p:cNvPr id="4" name="Tijdelijke aanduiding voor datum 3">
            <a:extLst>
              <a:ext uri="{FF2B5EF4-FFF2-40B4-BE49-F238E27FC236}">
                <a16:creationId xmlns:a16="http://schemas.microsoft.com/office/drawing/2014/main" id="{31FE9DCE-D8AD-2104-7344-9FD4F2AA7C32}"/>
              </a:ext>
            </a:extLst>
          </p:cNvPr>
          <p:cNvSpPr>
            <a:spLocks noGrp="1"/>
          </p:cNvSpPr>
          <p:nvPr>
            <p:ph type="dt" sz="half" idx="10"/>
          </p:nvPr>
        </p:nvSpPr>
        <p:spPr>
          <a:xfrm>
            <a:off x="477981" y="6356350"/>
            <a:ext cx="2743200" cy="365125"/>
          </a:xfrm>
        </p:spPr>
        <p:txBody>
          <a:bodyPr vert="horz" lIns="91440" tIns="45720" rIns="91440" bIns="45720" rtlCol="0" anchor="ctr">
            <a:normAutofit/>
          </a:bodyPr>
          <a:lstStyle>
            <a:defPPr>
              <a:defRPr lang="en-US"/>
            </a:defPPr>
            <a:lvl1pPr marL="0" algn="l" defTabSz="512208" rtl="0" eaLnBrk="1" latinLnBrk="0" hangingPunct="1">
              <a:defRPr sz="2016" kern="1200">
                <a:solidFill>
                  <a:schemeClr val="tx1"/>
                </a:solidFill>
                <a:latin typeface="+mn-lt"/>
                <a:ea typeface="+mn-ea"/>
                <a:cs typeface="+mn-cs"/>
              </a:defRPr>
            </a:lvl1pPr>
            <a:lvl2pPr marL="512208" algn="l" defTabSz="512208" rtl="0" eaLnBrk="1" latinLnBrk="0" hangingPunct="1">
              <a:defRPr sz="2016" kern="1200">
                <a:solidFill>
                  <a:schemeClr val="tx1"/>
                </a:solidFill>
                <a:latin typeface="+mn-lt"/>
                <a:ea typeface="+mn-ea"/>
                <a:cs typeface="+mn-cs"/>
              </a:defRPr>
            </a:lvl2pPr>
            <a:lvl3pPr marL="1024417" algn="l" defTabSz="512208" rtl="0" eaLnBrk="1" latinLnBrk="0" hangingPunct="1">
              <a:defRPr sz="2016" kern="1200">
                <a:solidFill>
                  <a:schemeClr val="tx1"/>
                </a:solidFill>
                <a:latin typeface="+mn-lt"/>
                <a:ea typeface="+mn-ea"/>
                <a:cs typeface="+mn-cs"/>
              </a:defRPr>
            </a:lvl3pPr>
            <a:lvl4pPr marL="1536626" algn="l" defTabSz="512208" rtl="0" eaLnBrk="1" latinLnBrk="0" hangingPunct="1">
              <a:defRPr sz="2016" kern="1200">
                <a:solidFill>
                  <a:schemeClr val="tx1"/>
                </a:solidFill>
                <a:latin typeface="+mn-lt"/>
                <a:ea typeface="+mn-ea"/>
                <a:cs typeface="+mn-cs"/>
              </a:defRPr>
            </a:lvl4pPr>
            <a:lvl5pPr marL="2048835" algn="l" defTabSz="512208" rtl="0" eaLnBrk="1" latinLnBrk="0" hangingPunct="1">
              <a:defRPr sz="2016" kern="1200">
                <a:solidFill>
                  <a:schemeClr val="tx1"/>
                </a:solidFill>
                <a:latin typeface="+mn-lt"/>
                <a:ea typeface="+mn-ea"/>
                <a:cs typeface="+mn-cs"/>
              </a:defRPr>
            </a:lvl5pPr>
            <a:lvl6pPr marL="2561043" algn="l" defTabSz="512208" rtl="0" eaLnBrk="1" latinLnBrk="0" hangingPunct="1">
              <a:defRPr sz="2016" kern="1200">
                <a:solidFill>
                  <a:schemeClr val="tx1"/>
                </a:solidFill>
                <a:latin typeface="+mn-lt"/>
                <a:ea typeface="+mn-ea"/>
                <a:cs typeface="+mn-cs"/>
              </a:defRPr>
            </a:lvl6pPr>
            <a:lvl7pPr marL="3073252" algn="l" defTabSz="512208" rtl="0" eaLnBrk="1" latinLnBrk="0" hangingPunct="1">
              <a:defRPr sz="2016" kern="1200">
                <a:solidFill>
                  <a:schemeClr val="tx1"/>
                </a:solidFill>
                <a:latin typeface="+mn-lt"/>
                <a:ea typeface="+mn-ea"/>
                <a:cs typeface="+mn-cs"/>
              </a:defRPr>
            </a:lvl7pPr>
            <a:lvl8pPr marL="3585460" algn="l" defTabSz="512208" rtl="0" eaLnBrk="1" latinLnBrk="0" hangingPunct="1">
              <a:defRPr sz="2016" kern="1200">
                <a:solidFill>
                  <a:schemeClr val="tx1"/>
                </a:solidFill>
                <a:latin typeface="+mn-lt"/>
                <a:ea typeface="+mn-ea"/>
                <a:cs typeface="+mn-cs"/>
              </a:defRPr>
            </a:lvl8pPr>
            <a:lvl9pPr marL="4097670" algn="l" defTabSz="512208" rtl="0" eaLnBrk="1" latinLnBrk="0" hangingPunct="1">
              <a:defRPr sz="2016" kern="1200">
                <a:solidFill>
                  <a:schemeClr val="tx1"/>
                </a:solidFill>
                <a:latin typeface="+mn-lt"/>
                <a:ea typeface="+mn-ea"/>
                <a:cs typeface="+mn-cs"/>
              </a:defRPr>
            </a:lvl9pPr>
          </a:lstStyle>
          <a:p>
            <a:pPr defTabSz="914400">
              <a:spcAft>
                <a:spcPts val="600"/>
              </a:spcAft>
              <a:defRPr/>
            </a:pPr>
            <a:fld id="{79EC0A4B-AE81-4AD7-86EA-9F753B2B1EB0}" type="datetime1">
              <a:rPr lang="en-US" sz="1200">
                <a:solidFill>
                  <a:schemeClr val="tx1">
                    <a:lumMod val="50000"/>
                    <a:lumOff val="50000"/>
                  </a:schemeClr>
                </a:solidFill>
              </a:rPr>
              <a:pPr defTabSz="914400">
                <a:spcAft>
                  <a:spcPts val="600"/>
                </a:spcAft>
                <a:defRPr/>
              </a:pPr>
              <a:t>7/22/2026</a:t>
            </a:fld>
            <a:endParaRPr lang="en-US" sz="1200">
              <a:solidFill>
                <a:schemeClr val="tx1">
                  <a:lumMod val="50000"/>
                  <a:lumOff val="50000"/>
                </a:schemeClr>
              </a:solidFill>
            </a:endParaRPr>
          </a:p>
        </p:txBody>
      </p:sp>
      <p:sp>
        <p:nvSpPr>
          <p:cNvPr id="5" name="Tijdelijke aanduiding voor dianummer 4">
            <a:extLst>
              <a:ext uri="{FF2B5EF4-FFF2-40B4-BE49-F238E27FC236}">
                <a16:creationId xmlns:a16="http://schemas.microsoft.com/office/drawing/2014/main" id="{CAC8EA8D-8418-B3C0-C354-FC8AB3909ACE}"/>
              </a:ext>
            </a:extLst>
          </p:cNvPr>
          <p:cNvSpPr>
            <a:spLocks noGrp="1"/>
          </p:cNvSpPr>
          <p:nvPr>
            <p:ph type="sldNum" sz="quarter" idx="12"/>
          </p:nvPr>
        </p:nvSpPr>
        <p:spPr>
          <a:xfrm>
            <a:off x="9847810" y="6356350"/>
            <a:ext cx="1505989" cy="365125"/>
          </a:xfrm>
        </p:spPr>
        <p:txBody>
          <a:bodyPr vert="horz" lIns="91440" tIns="45720" rIns="91440" bIns="45720" rtlCol="0" anchor="ctr">
            <a:normAutofit/>
          </a:bodyPr>
          <a:lstStyle>
            <a:defPPr>
              <a:defRPr lang="en-US"/>
            </a:defPPr>
            <a:lvl1pPr marL="0" algn="l" defTabSz="512208" rtl="0" eaLnBrk="1" latinLnBrk="0" hangingPunct="1">
              <a:defRPr sz="2016" kern="1200">
                <a:solidFill>
                  <a:schemeClr val="tx1"/>
                </a:solidFill>
                <a:latin typeface="+mn-lt"/>
                <a:ea typeface="+mn-ea"/>
                <a:cs typeface="+mn-cs"/>
              </a:defRPr>
            </a:lvl1pPr>
            <a:lvl2pPr marL="512208" algn="l" defTabSz="512208" rtl="0" eaLnBrk="1" latinLnBrk="0" hangingPunct="1">
              <a:defRPr sz="2016" kern="1200">
                <a:solidFill>
                  <a:schemeClr val="tx1"/>
                </a:solidFill>
                <a:latin typeface="+mn-lt"/>
                <a:ea typeface="+mn-ea"/>
                <a:cs typeface="+mn-cs"/>
              </a:defRPr>
            </a:lvl2pPr>
            <a:lvl3pPr marL="1024417" algn="l" defTabSz="512208" rtl="0" eaLnBrk="1" latinLnBrk="0" hangingPunct="1">
              <a:defRPr sz="2016" kern="1200">
                <a:solidFill>
                  <a:schemeClr val="tx1"/>
                </a:solidFill>
                <a:latin typeface="+mn-lt"/>
                <a:ea typeface="+mn-ea"/>
                <a:cs typeface="+mn-cs"/>
              </a:defRPr>
            </a:lvl3pPr>
            <a:lvl4pPr marL="1536626" algn="l" defTabSz="512208" rtl="0" eaLnBrk="1" latinLnBrk="0" hangingPunct="1">
              <a:defRPr sz="2016" kern="1200">
                <a:solidFill>
                  <a:schemeClr val="tx1"/>
                </a:solidFill>
                <a:latin typeface="+mn-lt"/>
                <a:ea typeface="+mn-ea"/>
                <a:cs typeface="+mn-cs"/>
              </a:defRPr>
            </a:lvl4pPr>
            <a:lvl5pPr marL="2048835" algn="l" defTabSz="512208" rtl="0" eaLnBrk="1" latinLnBrk="0" hangingPunct="1">
              <a:defRPr sz="2016" kern="1200">
                <a:solidFill>
                  <a:schemeClr val="tx1"/>
                </a:solidFill>
                <a:latin typeface="+mn-lt"/>
                <a:ea typeface="+mn-ea"/>
                <a:cs typeface="+mn-cs"/>
              </a:defRPr>
            </a:lvl5pPr>
            <a:lvl6pPr marL="2561043" algn="l" defTabSz="512208" rtl="0" eaLnBrk="1" latinLnBrk="0" hangingPunct="1">
              <a:defRPr sz="2016" kern="1200">
                <a:solidFill>
                  <a:schemeClr val="tx1"/>
                </a:solidFill>
                <a:latin typeface="+mn-lt"/>
                <a:ea typeface="+mn-ea"/>
                <a:cs typeface="+mn-cs"/>
              </a:defRPr>
            </a:lvl6pPr>
            <a:lvl7pPr marL="3073252" algn="l" defTabSz="512208" rtl="0" eaLnBrk="1" latinLnBrk="0" hangingPunct="1">
              <a:defRPr sz="2016" kern="1200">
                <a:solidFill>
                  <a:schemeClr val="tx1"/>
                </a:solidFill>
                <a:latin typeface="+mn-lt"/>
                <a:ea typeface="+mn-ea"/>
                <a:cs typeface="+mn-cs"/>
              </a:defRPr>
            </a:lvl7pPr>
            <a:lvl8pPr marL="3585460" algn="l" defTabSz="512208" rtl="0" eaLnBrk="1" latinLnBrk="0" hangingPunct="1">
              <a:defRPr sz="2016" kern="1200">
                <a:solidFill>
                  <a:schemeClr val="tx1"/>
                </a:solidFill>
                <a:latin typeface="+mn-lt"/>
                <a:ea typeface="+mn-ea"/>
                <a:cs typeface="+mn-cs"/>
              </a:defRPr>
            </a:lvl8pPr>
            <a:lvl9pPr marL="4097670" algn="l" defTabSz="512208" rtl="0" eaLnBrk="1" latinLnBrk="0" hangingPunct="1">
              <a:defRPr sz="2016" kern="1200">
                <a:solidFill>
                  <a:schemeClr val="tx1"/>
                </a:solidFill>
                <a:latin typeface="+mn-lt"/>
                <a:ea typeface="+mn-ea"/>
                <a:cs typeface="+mn-cs"/>
              </a:defRPr>
            </a:lvl9pPr>
          </a:lstStyle>
          <a:p>
            <a:pPr algn="r" defTabSz="914400">
              <a:spcAft>
                <a:spcPts val="600"/>
              </a:spcAft>
              <a:defRPr/>
            </a:pPr>
            <a:fld id="{80F073CC-40D5-4B23-8DF0-9BD0A0C12F2C}" type="slidenum">
              <a:rPr lang="en-US" sz="1200">
                <a:solidFill>
                  <a:schemeClr val="tx1">
                    <a:lumMod val="50000"/>
                    <a:lumOff val="50000"/>
                  </a:schemeClr>
                </a:solidFill>
              </a:rPr>
              <a:pPr algn="r" defTabSz="914400">
                <a:spcAft>
                  <a:spcPts val="600"/>
                </a:spcAft>
                <a:defRPr/>
              </a:pPr>
              <a:t>15</a:t>
            </a:fld>
            <a:endParaRPr lang="en-US" sz="1200">
              <a:solidFill>
                <a:schemeClr val="tx1">
                  <a:lumMod val="50000"/>
                  <a:lumOff val="50000"/>
                </a:schemeClr>
              </a:solidFill>
            </a:endParaRPr>
          </a:p>
        </p:txBody>
      </p:sp>
    </p:spTree>
    <p:extLst>
      <p:ext uri="{BB962C8B-B14F-4D97-AF65-F5344CB8AC3E}">
        <p14:creationId xmlns:p14="http://schemas.microsoft.com/office/powerpoint/2010/main" val="3361792553"/>
      </p:ext>
    </p:extLst>
  </p:cSld>
  <p:clrMapOvr>
    <a:masterClrMapping/>
  </p:clrMapOvr>
  <mc:AlternateContent xmlns:mc="http://schemas.openxmlformats.org/markup-compatibility/2006" xmlns:p14="http://schemas.microsoft.com/office/powerpoint/2010/main">
    <mc:Choice Requires="p14">
      <p:transition spd="slow" p14:dur="1500" advTm="9000">
        <p:random/>
      </p:transition>
    </mc:Choice>
    <mc:Fallback xmlns="">
      <p:transition spd="slow" advTm="9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818D5A93-AE1C-223E-73B2-DE5572E1FF15}"/>
              </a:ext>
            </a:extLst>
          </p:cNvPr>
          <p:cNvPicPr>
            <a:picLocks noChangeAspect="1"/>
          </p:cNvPicPr>
          <p:nvPr/>
        </p:nvPicPr>
        <p:blipFill>
          <a:blip r:embed="rId2"/>
          <a:stretch>
            <a:fillRect/>
          </a:stretch>
        </p:blipFill>
        <p:spPr>
          <a:xfrm>
            <a:off x="0" y="1"/>
            <a:ext cx="12192000" cy="6858000"/>
          </a:xfrm>
          <a:prstGeom prst="rect">
            <a:avLst/>
          </a:prstGeom>
        </p:spPr>
      </p:pic>
      <p:sp>
        <p:nvSpPr>
          <p:cNvPr id="3" name="object 3"/>
          <p:cNvSpPr txBox="1"/>
          <p:nvPr/>
        </p:nvSpPr>
        <p:spPr>
          <a:xfrm>
            <a:off x="1320015" y="5513722"/>
            <a:ext cx="10258699" cy="1006719"/>
          </a:xfrm>
          <a:prstGeom prst="rect">
            <a:avLst/>
          </a:prstGeom>
        </p:spPr>
        <p:txBody>
          <a:bodyPr vert="horz" wrap="square" lIns="0" tIns="0" rIns="0" bIns="0" rtlCol="0">
            <a:spAutoFit/>
          </a:bodyPr>
          <a:lstStyle>
            <a:defPPr>
              <a:defRPr lang="en-US"/>
            </a:defPPr>
            <a:lvl1pPr marL="0" algn="l" defTabSz="483946" rtl="0" eaLnBrk="1" latinLnBrk="0" hangingPunct="1">
              <a:defRPr sz="1905" kern="1200">
                <a:solidFill>
                  <a:schemeClr val="tx1"/>
                </a:solidFill>
                <a:latin typeface="+mn-lt"/>
                <a:ea typeface="+mn-ea"/>
                <a:cs typeface="+mn-cs"/>
              </a:defRPr>
            </a:lvl1pPr>
            <a:lvl2pPr marL="483946" algn="l" defTabSz="483946" rtl="0" eaLnBrk="1" latinLnBrk="0" hangingPunct="1">
              <a:defRPr sz="1905" kern="1200">
                <a:solidFill>
                  <a:schemeClr val="tx1"/>
                </a:solidFill>
                <a:latin typeface="+mn-lt"/>
                <a:ea typeface="+mn-ea"/>
                <a:cs typeface="+mn-cs"/>
              </a:defRPr>
            </a:lvl2pPr>
            <a:lvl3pPr marL="967892" algn="l" defTabSz="483946" rtl="0" eaLnBrk="1" latinLnBrk="0" hangingPunct="1">
              <a:defRPr sz="1905" kern="1200">
                <a:solidFill>
                  <a:schemeClr val="tx1"/>
                </a:solidFill>
                <a:latin typeface="+mn-lt"/>
                <a:ea typeface="+mn-ea"/>
                <a:cs typeface="+mn-cs"/>
              </a:defRPr>
            </a:lvl3pPr>
            <a:lvl4pPr marL="1451839" algn="l" defTabSz="483946" rtl="0" eaLnBrk="1" latinLnBrk="0" hangingPunct="1">
              <a:defRPr sz="1905" kern="1200">
                <a:solidFill>
                  <a:schemeClr val="tx1"/>
                </a:solidFill>
                <a:latin typeface="+mn-lt"/>
                <a:ea typeface="+mn-ea"/>
                <a:cs typeface="+mn-cs"/>
              </a:defRPr>
            </a:lvl4pPr>
            <a:lvl5pPr marL="1935785" algn="l" defTabSz="483946" rtl="0" eaLnBrk="1" latinLnBrk="0" hangingPunct="1">
              <a:defRPr sz="1905" kern="1200">
                <a:solidFill>
                  <a:schemeClr val="tx1"/>
                </a:solidFill>
                <a:latin typeface="+mn-lt"/>
                <a:ea typeface="+mn-ea"/>
                <a:cs typeface="+mn-cs"/>
              </a:defRPr>
            </a:lvl5pPr>
            <a:lvl6pPr marL="2419731" algn="l" defTabSz="483946" rtl="0" eaLnBrk="1" latinLnBrk="0" hangingPunct="1">
              <a:defRPr sz="1905" kern="1200">
                <a:solidFill>
                  <a:schemeClr val="tx1"/>
                </a:solidFill>
                <a:latin typeface="+mn-lt"/>
                <a:ea typeface="+mn-ea"/>
                <a:cs typeface="+mn-cs"/>
              </a:defRPr>
            </a:lvl6pPr>
            <a:lvl7pPr marL="2903677" algn="l" defTabSz="483946" rtl="0" eaLnBrk="1" latinLnBrk="0" hangingPunct="1">
              <a:defRPr sz="1905" kern="1200">
                <a:solidFill>
                  <a:schemeClr val="tx1"/>
                </a:solidFill>
                <a:latin typeface="+mn-lt"/>
                <a:ea typeface="+mn-ea"/>
                <a:cs typeface="+mn-cs"/>
              </a:defRPr>
            </a:lvl7pPr>
            <a:lvl8pPr marL="3387623" algn="l" defTabSz="483946" rtl="0" eaLnBrk="1" latinLnBrk="0" hangingPunct="1">
              <a:defRPr sz="1905" kern="1200">
                <a:solidFill>
                  <a:schemeClr val="tx1"/>
                </a:solidFill>
                <a:latin typeface="+mn-lt"/>
                <a:ea typeface="+mn-ea"/>
                <a:cs typeface="+mn-cs"/>
              </a:defRPr>
            </a:lvl8pPr>
            <a:lvl9pPr marL="3871570" algn="l" defTabSz="483946" rtl="0" eaLnBrk="1" latinLnBrk="0" hangingPunct="1">
              <a:defRPr sz="1905" kern="1200">
                <a:solidFill>
                  <a:schemeClr val="tx1"/>
                </a:solidFill>
                <a:latin typeface="+mn-lt"/>
                <a:ea typeface="+mn-ea"/>
                <a:cs typeface="+mn-cs"/>
              </a:defRPr>
            </a:lvl9pPr>
          </a:lstStyle>
          <a:p>
            <a:pPr marL="0" marR="0">
              <a:lnSpc>
                <a:spcPts val="2835"/>
              </a:lnSpc>
              <a:spcBef>
                <a:spcPts val="0"/>
              </a:spcBef>
              <a:spcAft>
                <a:spcPts val="0"/>
              </a:spcAft>
            </a:pPr>
            <a:r>
              <a:rPr sz="2011" dirty="0" err="1">
                <a:solidFill>
                  <a:srgbClr val="FFFF00"/>
                </a:solidFill>
                <a:latin typeface="Arial Black"/>
                <a:cs typeface="Arial Black"/>
              </a:rPr>
              <a:t>Opgelet</a:t>
            </a:r>
            <a:r>
              <a:rPr sz="2011" dirty="0">
                <a:solidFill>
                  <a:srgbClr val="FFFF00"/>
                </a:solidFill>
                <a:latin typeface="Arial Black"/>
                <a:cs typeface="Arial Black"/>
              </a:rPr>
              <a:t> </a:t>
            </a:r>
            <a:r>
              <a:rPr sz="2011" dirty="0" err="1">
                <a:solidFill>
                  <a:srgbClr val="FFFF00"/>
                </a:solidFill>
                <a:latin typeface="Arial Black"/>
                <a:cs typeface="Arial Black"/>
              </a:rPr>
              <a:t>een</a:t>
            </a:r>
            <a:r>
              <a:rPr sz="2011" dirty="0">
                <a:solidFill>
                  <a:srgbClr val="FFFF00"/>
                </a:solidFill>
                <a:latin typeface="Arial Black"/>
                <a:cs typeface="Arial Black"/>
              </a:rPr>
              <a:t> </a:t>
            </a:r>
            <a:r>
              <a:rPr sz="2011" dirty="0" err="1">
                <a:solidFill>
                  <a:srgbClr val="FFFF00"/>
                </a:solidFill>
                <a:latin typeface="Arial Black"/>
                <a:cs typeface="Arial Black"/>
              </a:rPr>
              <a:t>koersdoel</a:t>
            </a:r>
            <a:r>
              <a:rPr sz="2011" spc="11" dirty="0">
                <a:solidFill>
                  <a:srgbClr val="FFFF00"/>
                </a:solidFill>
                <a:latin typeface="Arial Black"/>
                <a:cs typeface="Arial Black"/>
              </a:rPr>
              <a:t> </a:t>
            </a:r>
            <a:r>
              <a:rPr sz="2011" dirty="0">
                <a:solidFill>
                  <a:srgbClr val="FFFF00"/>
                </a:solidFill>
                <a:latin typeface="Arial Black"/>
                <a:cs typeface="Arial Black"/>
              </a:rPr>
              <a:t>is </a:t>
            </a:r>
            <a:r>
              <a:rPr sz="2011" dirty="0" err="1">
                <a:solidFill>
                  <a:srgbClr val="FFFF00"/>
                </a:solidFill>
                <a:latin typeface="Arial Black"/>
                <a:cs typeface="Arial Black"/>
              </a:rPr>
              <a:t>een</a:t>
            </a:r>
            <a:r>
              <a:rPr sz="2011" dirty="0">
                <a:solidFill>
                  <a:srgbClr val="FFFF00"/>
                </a:solidFill>
                <a:latin typeface="Arial Black"/>
                <a:cs typeface="Arial Black"/>
              </a:rPr>
              <a:t> </a:t>
            </a:r>
            <a:r>
              <a:rPr sz="2011" dirty="0" err="1">
                <a:solidFill>
                  <a:srgbClr val="FFFF00"/>
                </a:solidFill>
                <a:latin typeface="Arial Black"/>
                <a:cs typeface="Arial Black"/>
              </a:rPr>
              <a:t>hypothetische</a:t>
            </a:r>
            <a:r>
              <a:rPr sz="2011" spc="574" dirty="0">
                <a:solidFill>
                  <a:srgbClr val="FFFF00"/>
                </a:solidFill>
                <a:latin typeface="Arial Black"/>
                <a:cs typeface="Arial Black"/>
              </a:rPr>
              <a:t> </a:t>
            </a:r>
            <a:r>
              <a:rPr sz="2011" spc="-11" dirty="0" err="1">
                <a:solidFill>
                  <a:srgbClr val="FFFF00"/>
                </a:solidFill>
                <a:latin typeface="Arial Black"/>
                <a:cs typeface="Arial Black"/>
              </a:rPr>
              <a:t>cijfer</a:t>
            </a:r>
            <a:r>
              <a:rPr sz="2011" spc="16" dirty="0">
                <a:solidFill>
                  <a:srgbClr val="FFFF00"/>
                </a:solidFill>
                <a:latin typeface="Arial Black"/>
                <a:cs typeface="Arial Black"/>
              </a:rPr>
              <a:t> </a:t>
            </a:r>
            <a:r>
              <a:rPr sz="2011" spc="-30" dirty="0" err="1">
                <a:solidFill>
                  <a:srgbClr val="FFFF00"/>
                </a:solidFill>
                <a:latin typeface="Arial Black"/>
                <a:cs typeface="Arial Black"/>
              </a:rPr>
              <a:t>dat</a:t>
            </a:r>
            <a:r>
              <a:rPr sz="2011" spc="33" dirty="0">
                <a:solidFill>
                  <a:srgbClr val="FFFF00"/>
                </a:solidFill>
                <a:latin typeface="Arial Black"/>
                <a:cs typeface="Arial Black"/>
              </a:rPr>
              <a:t> </a:t>
            </a:r>
            <a:r>
              <a:rPr sz="2011" spc="15" dirty="0" err="1">
                <a:solidFill>
                  <a:srgbClr val="FFFF00"/>
                </a:solidFill>
                <a:latin typeface="Arial Black"/>
                <a:cs typeface="Arial Black"/>
              </a:rPr>
              <a:t>wij</a:t>
            </a:r>
            <a:r>
              <a:rPr sz="2011" spc="15" dirty="0">
                <a:solidFill>
                  <a:srgbClr val="FFFF00"/>
                </a:solidFill>
                <a:latin typeface="Arial Black"/>
                <a:cs typeface="Arial Black"/>
              </a:rPr>
              <a:t> </a:t>
            </a:r>
            <a:r>
              <a:rPr sz="2011" dirty="0" err="1">
                <a:solidFill>
                  <a:srgbClr val="FFFF00"/>
                </a:solidFill>
                <a:latin typeface="Arial Black"/>
                <a:cs typeface="Arial Black"/>
              </a:rPr>
              <a:t>naar</a:t>
            </a:r>
            <a:r>
              <a:rPr sz="2011" spc="12" dirty="0">
                <a:solidFill>
                  <a:srgbClr val="FFFF00"/>
                </a:solidFill>
                <a:latin typeface="Arial Black"/>
                <a:cs typeface="Arial Black"/>
              </a:rPr>
              <a:t> </a:t>
            </a:r>
            <a:r>
              <a:rPr sz="2011" spc="-39" dirty="0" err="1">
                <a:solidFill>
                  <a:srgbClr val="FFFF00"/>
                </a:solidFill>
                <a:latin typeface="Arial Black"/>
                <a:cs typeface="Arial Black"/>
              </a:rPr>
              <a:t>voor</a:t>
            </a:r>
            <a:endParaRPr sz="2011" spc="-39" dirty="0">
              <a:solidFill>
                <a:srgbClr val="FFFF00"/>
              </a:solidFill>
              <a:latin typeface="Arial Black"/>
              <a:cs typeface="Arial Black"/>
            </a:endParaRPr>
          </a:p>
          <a:p>
            <a:pPr marL="0" marR="0">
              <a:lnSpc>
                <a:spcPts val="2412"/>
              </a:lnSpc>
              <a:spcBef>
                <a:spcPts val="0"/>
              </a:spcBef>
              <a:spcAft>
                <a:spcPts val="0"/>
              </a:spcAft>
            </a:pPr>
            <a:r>
              <a:rPr sz="2011" spc="-16" dirty="0" err="1">
                <a:solidFill>
                  <a:srgbClr val="FFFF00"/>
                </a:solidFill>
                <a:latin typeface="Arial Black"/>
                <a:cs typeface="Arial Black"/>
              </a:rPr>
              <a:t>schuiven</a:t>
            </a:r>
            <a:r>
              <a:rPr sz="2011" spc="12" dirty="0">
                <a:solidFill>
                  <a:srgbClr val="FFFF00"/>
                </a:solidFill>
                <a:latin typeface="Arial Black"/>
                <a:cs typeface="Arial Black"/>
              </a:rPr>
              <a:t> </a:t>
            </a:r>
            <a:r>
              <a:rPr sz="2011" dirty="0" err="1">
                <a:solidFill>
                  <a:srgbClr val="FFFF00"/>
                </a:solidFill>
                <a:latin typeface="Arial Black"/>
                <a:cs typeface="Arial Black"/>
              </a:rPr>
              <a:t>als</a:t>
            </a:r>
            <a:r>
              <a:rPr sz="2011" dirty="0">
                <a:solidFill>
                  <a:srgbClr val="FFFF00"/>
                </a:solidFill>
                <a:latin typeface="Arial Black"/>
                <a:cs typeface="Arial Black"/>
              </a:rPr>
              <a:t> </a:t>
            </a:r>
            <a:r>
              <a:rPr sz="2011" dirty="0" err="1">
                <a:solidFill>
                  <a:srgbClr val="FFFF00"/>
                </a:solidFill>
                <a:latin typeface="Arial Black"/>
                <a:cs typeface="Arial Black"/>
              </a:rPr>
              <a:t>streefdoel</a:t>
            </a:r>
            <a:r>
              <a:rPr sz="2011" dirty="0">
                <a:solidFill>
                  <a:srgbClr val="FFFF00"/>
                </a:solidFill>
                <a:latin typeface="Arial Black"/>
                <a:cs typeface="Arial Black"/>
              </a:rPr>
              <a:t> maar</a:t>
            </a:r>
            <a:r>
              <a:rPr sz="2011" spc="26" dirty="0">
                <a:solidFill>
                  <a:srgbClr val="FFFF00"/>
                </a:solidFill>
                <a:latin typeface="Arial Black"/>
                <a:cs typeface="Arial Black"/>
              </a:rPr>
              <a:t> </a:t>
            </a:r>
            <a:r>
              <a:rPr sz="2011" dirty="0" err="1">
                <a:solidFill>
                  <a:srgbClr val="FFFF00"/>
                </a:solidFill>
                <a:latin typeface="Arial Black"/>
                <a:cs typeface="Arial Black"/>
              </a:rPr>
              <a:t>daarom</a:t>
            </a:r>
            <a:r>
              <a:rPr sz="2011" dirty="0">
                <a:solidFill>
                  <a:srgbClr val="FFFF00"/>
                </a:solidFill>
                <a:latin typeface="Arial Black"/>
                <a:cs typeface="Arial Black"/>
              </a:rPr>
              <a:t> </a:t>
            </a:r>
            <a:r>
              <a:rPr sz="2011" dirty="0" err="1">
                <a:solidFill>
                  <a:srgbClr val="FFFF00"/>
                </a:solidFill>
                <a:latin typeface="Arial Black"/>
                <a:cs typeface="Arial Black"/>
              </a:rPr>
              <a:t>niet</a:t>
            </a:r>
            <a:r>
              <a:rPr sz="2011" dirty="0">
                <a:solidFill>
                  <a:srgbClr val="FFFF00"/>
                </a:solidFill>
                <a:latin typeface="Arial Black"/>
                <a:cs typeface="Arial Black"/>
              </a:rPr>
              <a:t> </a:t>
            </a:r>
            <a:r>
              <a:rPr sz="2011" dirty="0" err="1">
                <a:solidFill>
                  <a:srgbClr val="FFFF00"/>
                </a:solidFill>
                <a:latin typeface="Arial Black"/>
                <a:cs typeface="Arial Black"/>
              </a:rPr>
              <a:t>altijd</a:t>
            </a:r>
            <a:r>
              <a:rPr sz="2011" spc="15" dirty="0">
                <a:solidFill>
                  <a:srgbClr val="FFFF00"/>
                </a:solidFill>
                <a:latin typeface="Arial Black"/>
                <a:cs typeface="Arial Black"/>
              </a:rPr>
              <a:t> </a:t>
            </a:r>
            <a:r>
              <a:rPr sz="2011" dirty="0" err="1">
                <a:solidFill>
                  <a:srgbClr val="FFFF00"/>
                </a:solidFill>
                <a:latin typeface="Arial Black"/>
                <a:cs typeface="Arial Black"/>
              </a:rPr>
              <a:t>bereikt</a:t>
            </a:r>
            <a:r>
              <a:rPr sz="2011" dirty="0">
                <a:solidFill>
                  <a:srgbClr val="FFFF00"/>
                </a:solidFill>
                <a:latin typeface="Arial Black"/>
                <a:cs typeface="Arial Black"/>
              </a:rPr>
              <a:t> </a:t>
            </a:r>
            <a:r>
              <a:rPr sz="2011" dirty="0" err="1">
                <a:solidFill>
                  <a:srgbClr val="FFFF00"/>
                </a:solidFill>
                <a:latin typeface="Arial Black"/>
                <a:cs typeface="Arial Black"/>
              </a:rPr>
              <a:t>zal</a:t>
            </a:r>
            <a:r>
              <a:rPr sz="2011" spc="19" dirty="0">
                <a:solidFill>
                  <a:srgbClr val="FFFF00"/>
                </a:solidFill>
                <a:latin typeface="Arial Black"/>
                <a:cs typeface="Arial Black"/>
              </a:rPr>
              <a:t> </a:t>
            </a:r>
            <a:r>
              <a:rPr sz="2011" dirty="0" err="1">
                <a:solidFill>
                  <a:srgbClr val="FFFF00"/>
                </a:solidFill>
                <a:latin typeface="Arial Black"/>
                <a:cs typeface="Arial Black"/>
              </a:rPr>
              <a:t>worden</a:t>
            </a:r>
            <a:r>
              <a:rPr sz="2011" dirty="0">
                <a:solidFill>
                  <a:srgbClr val="FFFF00"/>
                </a:solidFill>
                <a:latin typeface="Arial Black"/>
                <a:cs typeface="Arial Black"/>
              </a:rPr>
              <a:t>!!</a:t>
            </a:r>
          </a:p>
          <a:p>
            <a:pPr marL="0" marR="0">
              <a:lnSpc>
                <a:spcPts val="2360"/>
              </a:lnSpc>
              <a:spcBef>
                <a:spcPts val="0"/>
              </a:spcBef>
              <a:spcAft>
                <a:spcPts val="0"/>
              </a:spcAft>
            </a:pPr>
            <a:r>
              <a:rPr sz="2011" dirty="0">
                <a:solidFill>
                  <a:srgbClr val="FFFF00"/>
                </a:solidFill>
                <a:latin typeface="Arial Black"/>
                <a:cs typeface="Arial Black"/>
              </a:rPr>
              <a:t>Let </a:t>
            </a:r>
            <a:r>
              <a:rPr sz="2011" spc="-18" dirty="0">
                <a:solidFill>
                  <a:srgbClr val="FFFF00"/>
                </a:solidFill>
                <a:latin typeface="Arial Black"/>
                <a:cs typeface="Arial Black"/>
              </a:rPr>
              <a:t>op</a:t>
            </a:r>
            <a:r>
              <a:rPr sz="2011" spc="15" dirty="0">
                <a:solidFill>
                  <a:srgbClr val="FFFF00"/>
                </a:solidFill>
                <a:latin typeface="Arial Black"/>
                <a:cs typeface="Arial Black"/>
              </a:rPr>
              <a:t> </a:t>
            </a:r>
            <a:r>
              <a:rPr sz="2011" dirty="0">
                <a:solidFill>
                  <a:srgbClr val="FFFF00"/>
                </a:solidFill>
                <a:latin typeface="Arial Black"/>
                <a:cs typeface="Arial Black"/>
              </a:rPr>
              <a:t>al</a:t>
            </a:r>
            <a:r>
              <a:rPr sz="2011" spc="11" dirty="0">
                <a:solidFill>
                  <a:srgbClr val="FFFF00"/>
                </a:solidFill>
                <a:latin typeface="Arial Black"/>
                <a:cs typeface="Arial Black"/>
              </a:rPr>
              <a:t> </a:t>
            </a:r>
            <a:r>
              <a:rPr sz="2011" dirty="0" err="1">
                <a:solidFill>
                  <a:srgbClr val="FFFF00"/>
                </a:solidFill>
                <a:latin typeface="Arial Black"/>
                <a:cs typeface="Arial Black"/>
              </a:rPr>
              <a:t>uw</a:t>
            </a:r>
            <a:r>
              <a:rPr sz="2011" spc="49" dirty="0">
                <a:solidFill>
                  <a:srgbClr val="FFFF00"/>
                </a:solidFill>
                <a:latin typeface="Arial Black"/>
                <a:cs typeface="Arial Black"/>
              </a:rPr>
              <a:t> </a:t>
            </a:r>
            <a:r>
              <a:rPr sz="2011" spc="-16" dirty="0" err="1">
                <a:solidFill>
                  <a:srgbClr val="FFFF00"/>
                </a:solidFill>
                <a:latin typeface="Arial Black"/>
                <a:cs typeface="Arial Black"/>
              </a:rPr>
              <a:t>aankopen</a:t>
            </a:r>
            <a:r>
              <a:rPr sz="2011" spc="13" dirty="0">
                <a:solidFill>
                  <a:srgbClr val="FFFF00"/>
                </a:solidFill>
                <a:latin typeface="Arial Black"/>
                <a:cs typeface="Arial Black"/>
              </a:rPr>
              <a:t> </a:t>
            </a:r>
            <a:r>
              <a:rPr sz="2011" dirty="0" err="1">
                <a:solidFill>
                  <a:srgbClr val="FFFF00"/>
                </a:solidFill>
                <a:latin typeface="Arial Black"/>
                <a:cs typeface="Arial Black"/>
              </a:rPr>
              <a:t>en</a:t>
            </a:r>
            <a:r>
              <a:rPr sz="2011" dirty="0">
                <a:solidFill>
                  <a:srgbClr val="FFFF00"/>
                </a:solidFill>
                <a:latin typeface="Arial Black"/>
                <a:cs typeface="Arial Black"/>
              </a:rPr>
              <a:t> </a:t>
            </a:r>
            <a:r>
              <a:rPr sz="2011" spc="-12" dirty="0" err="1">
                <a:solidFill>
                  <a:srgbClr val="FFFF00"/>
                </a:solidFill>
                <a:latin typeface="Arial Black"/>
                <a:cs typeface="Arial Black"/>
              </a:rPr>
              <a:t>verkopen</a:t>
            </a:r>
            <a:r>
              <a:rPr sz="2011" dirty="0">
                <a:solidFill>
                  <a:srgbClr val="FFFF00"/>
                </a:solidFill>
                <a:latin typeface="Arial Black"/>
                <a:cs typeface="Arial Black"/>
              </a:rPr>
              <a:t> steeds </a:t>
            </a:r>
            <a:r>
              <a:rPr sz="2011" dirty="0" err="1">
                <a:solidFill>
                  <a:srgbClr val="FFFF00"/>
                </a:solidFill>
                <a:latin typeface="Arial Black"/>
                <a:cs typeface="Arial Black"/>
              </a:rPr>
              <a:t>te</a:t>
            </a:r>
            <a:r>
              <a:rPr sz="2011" dirty="0">
                <a:solidFill>
                  <a:srgbClr val="FFFF00"/>
                </a:solidFill>
                <a:latin typeface="Arial Black"/>
                <a:cs typeface="Arial Black"/>
              </a:rPr>
              <a:t> </a:t>
            </a:r>
            <a:r>
              <a:rPr sz="2011" dirty="0" err="1">
                <a:solidFill>
                  <a:srgbClr val="FFFF00"/>
                </a:solidFill>
                <a:latin typeface="Arial Black"/>
                <a:cs typeface="Arial Black"/>
              </a:rPr>
              <a:t>bespreken</a:t>
            </a:r>
            <a:r>
              <a:rPr sz="2011" dirty="0">
                <a:solidFill>
                  <a:srgbClr val="FFFF00"/>
                </a:solidFill>
                <a:latin typeface="Arial Black"/>
                <a:cs typeface="Arial Black"/>
              </a:rPr>
              <a:t> met je</a:t>
            </a:r>
            <a:r>
              <a:rPr sz="2011" spc="-16" dirty="0">
                <a:solidFill>
                  <a:srgbClr val="FFFF00"/>
                </a:solidFill>
                <a:latin typeface="Arial Black"/>
                <a:cs typeface="Arial Black"/>
              </a:rPr>
              <a:t> </a:t>
            </a:r>
            <a:r>
              <a:rPr sz="2011" dirty="0" err="1">
                <a:solidFill>
                  <a:srgbClr val="FFFF00"/>
                </a:solidFill>
                <a:latin typeface="Arial Black"/>
                <a:cs typeface="Arial Black"/>
              </a:rPr>
              <a:t>adviseu</a:t>
            </a:r>
            <a:r>
              <a:rPr sz="2011" dirty="0" err="1">
                <a:solidFill>
                  <a:srgbClr val="C00000"/>
                </a:solidFill>
                <a:latin typeface="Arial Black"/>
                <a:cs typeface="Arial Black"/>
              </a:rPr>
              <a:t>r</a:t>
            </a:r>
            <a:endParaRPr sz="2011" dirty="0">
              <a:solidFill>
                <a:srgbClr val="C00000"/>
              </a:solidFill>
              <a:latin typeface="Arial Black"/>
              <a:cs typeface="Arial Black"/>
            </a:endParaRPr>
          </a:p>
        </p:txBody>
      </p:sp>
      <p:sp>
        <p:nvSpPr>
          <p:cNvPr id="4" name="object 4"/>
          <p:cNvSpPr txBox="1"/>
          <p:nvPr/>
        </p:nvSpPr>
        <p:spPr>
          <a:xfrm>
            <a:off x="11322294" y="6384151"/>
            <a:ext cx="325773" cy="190117"/>
          </a:xfrm>
          <a:prstGeom prst="rect">
            <a:avLst/>
          </a:prstGeom>
        </p:spPr>
        <p:txBody>
          <a:bodyPr vert="horz" wrap="square" lIns="0" tIns="0" rIns="0" bIns="0" rtlCol="0">
            <a:spAutoFit/>
          </a:bodyPr>
          <a:lstStyle>
            <a:defPPr>
              <a:defRPr lang="en-US"/>
            </a:defPPr>
            <a:lvl1pPr marL="0" algn="l" defTabSz="483946" rtl="0" eaLnBrk="1" latinLnBrk="0" hangingPunct="1">
              <a:defRPr sz="1905" kern="1200">
                <a:solidFill>
                  <a:schemeClr val="tx1"/>
                </a:solidFill>
                <a:latin typeface="+mn-lt"/>
                <a:ea typeface="+mn-ea"/>
                <a:cs typeface="+mn-cs"/>
              </a:defRPr>
            </a:lvl1pPr>
            <a:lvl2pPr marL="483946" algn="l" defTabSz="483946" rtl="0" eaLnBrk="1" latinLnBrk="0" hangingPunct="1">
              <a:defRPr sz="1905" kern="1200">
                <a:solidFill>
                  <a:schemeClr val="tx1"/>
                </a:solidFill>
                <a:latin typeface="+mn-lt"/>
                <a:ea typeface="+mn-ea"/>
                <a:cs typeface="+mn-cs"/>
              </a:defRPr>
            </a:lvl2pPr>
            <a:lvl3pPr marL="967892" algn="l" defTabSz="483946" rtl="0" eaLnBrk="1" latinLnBrk="0" hangingPunct="1">
              <a:defRPr sz="1905" kern="1200">
                <a:solidFill>
                  <a:schemeClr val="tx1"/>
                </a:solidFill>
                <a:latin typeface="+mn-lt"/>
                <a:ea typeface="+mn-ea"/>
                <a:cs typeface="+mn-cs"/>
              </a:defRPr>
            </a:lvl3pPr>
            <a:lvl4pPr marL="1451839" algn="l" defTabSz="483946" rtl="0" eaLnBrk="1" latinLnBrk="0" hangingPunct="1">
              <a:defRPr sz="1905" kern="1200">
                <a:solidFill>
                  <a:schemeClr val="tx1"/>
                </a:solidFill>
                <a:latin typeface="+mn-lt"/>
                <a:ea typeface="+mn-ea"/>
                <a:cs typeface="+mn-cs"/>
              </a:defRPr>
            </a:lvl4pPr>
            <a:lvl5pPr marL="1935785" algn="l" defTabSz="483946" rtl="0" eaLnBrk="1" latinLnBrk="0" hangingPunct="1">
              <a:defRPr sz="1905" kern="1200">
                <a:solidFill>
                  <a:schemeClr val="tx1"/>
                </a:solidFill>
                <a:latin typeface="+mn-lt"/>
                <a:ea typeface="+mn-ea"/>
                <a:cs typeface="+mn-cs"/>
              </a:defRPr>
            </a:lvl5pPr>
            <a:lvl6pPr marL="2419731" algn="l" defTabSz="483946" rtl="0" eaLnBrk="1" latinLnBrk="0" hangingPunct="1">
              <a:defRPr sz="1905" kern="1200">
                <a:solidFill>
                  <a:schemeClr val="tx1"/>
                </a:solidFill>
                <a:latin typeface="+mn-lt"/>
                <a:ea typeface="+mn-ea"/>
                <a:cs typeface="+mn-cs"/>
              </a:defRPr>
            </a:lvl6pPr>
            <a:lvl7pPr marL="2903677" algn="l" defTabSz="483946" rtl="0" eaLnBrk="1" latinLnBrk="0" hangingPunct="1">
              <a:defRPr sz="1905" kern="1200">
                <a:solidFill>
                  <a:schemeClr val="tx1"/>
                </a:solidFill>
                <a:latin typeface="+mn-lt"/>
                <a:ea typeface="+mn-ea"/>
                <a:cs typeface="+mn-cs"/>
              </a:defRPr>
            </a:lvl7pPr>
            <a:lvl8pPr marL="3387623" algn="l" defTabSz="483946" rtl="0" eaLnBrk="1" latinLnBrk="0" hangingPunct="1">
              <a:defRPr sz="1905" kern="1200">
                <a:solidFill>
                  <a:schemeClr val="tx1"/>
                </a:solidFill>
                <a:latin typeface="+mn-lt"/>
                <a:ea typeface="+mn-ea"/>
                <a:cs typeface="+mn-cs"/>
              </a:defRPr>
            </a:lvl8pPr>
            <a:lvl9pPr marL="3871570" algn="l" defTabSz="483946" rtl="0" eaLnBrk="1" latinLnBrk="0" hangingPunct="1">
              <a:defRPr sz="1905" kern="1200">
                <a:solidFill>
                  <a:schemeClr val="tx1"/>
                </a:solidFill>
                <a:latin typeface="+mn-lt"/>
                <a:ea typeface="+mn-ea"/>
                <a:cs typeface="+mn-cs"/>
              </a:defRPr>
            </a:lvl9pPr>
          </a:lstStyle>
          <a:p>
            <a:pPr marL="0" marR="0">
              <a:lnSpc>
                <a:spcPts val="1559"/>
              </a:lnSpc>
              <a:spcBef>
                <a:spcPts val="0"/>
              </a:spcBef>
              <a:spcAft>
                <a:spcPts val="0"/>
              </a:spcAft>
            </a:pPr>
            <a:r>
              <a:rPr sz="1164">
                <a:solidFill>
                  <a:srgbClr val="4D4D4D"/>
                </a:solidFill>
                <a:latin typeface="Arial Unicode MS"/>
                <a:cs typeface="Arial Unicode MS"/>
              </a:rPr>
              <a:t>23</a:t>
            </a:r>
          </a:p>
        </p:txBody>
      </p:sp>
      <p:sp>
        <p:nvSpPr>
          <p:cNvPr id="6" name="Tijdelijke aanduiding voor datum 5">
            <a:extLst>
              <a:ext uri="{FF2B5EF4-FFF2-40B4-BE49-F238E27FC236}">
                <a16:creationId xmlns:a16="http://schemas.microsoft.com/office/drawing/2014/main" id="{0DCE50FF-178B-40E1-BADE-D6AE5DACE578}"/>
              </a:ext>
            </a:extLst>
          </p:cNvPr>
          <p:cNvSpPr>
            <a:spLocks noGrp="1"/>
          </p:cNvSpPr>
          <p:nvPr>
            <p:ph type="dt" sz="half" idx="10"/>
          </p:nvPr>
        </p:nvSpPr>
        <p:spPr>
          <a:xfrm>
            <a:off x="838200" y="6356350"/>
            <a:ext cx="2743200" cy="365125"/>
          </a:xfrm>
        </p:spPr>
        <p:txBody>
          <a:bodyPr/>
          <a:lstStyle>
            <a:defPPr>
              <a:defRPr lang="en-US"/>
            </a:defPPr>
            <a:lvl1pPr marL="0" algn="l" defTabSz="512208" rtl="0" eaLnBrk="1" latinLnBrk="0" hangingPunct="1">
              <a:defRPr sz="2016" kern="1200">
                <a:solidFill>
                  <a:schemeClr val="tx1"/>
                </a:solidFill>
                <a:latin typeface="+mn-lt"/>
                <a:ea typeface="+mn-ea"/>
                <a:cs typeface="+mn-cs"/>
              </a:defRPr>
            </a:lvl1pPr>
            <a:lvl2pPr marL="512208" algn="l" defTabSz="512208" rtl="0" eaLnBrk="1" latinLnBrk="0" hangingPunct="1">
              <a:defRPr sz="2016" kern="1200">
                <a:solidFill>
                  <a:schemeClr val="tx1"/>
                </a:solidFill>
                <a:latin typeface="+mn-lt"/>
                <a:ea typeface="+mn-ea"/>
                <a:cs typeface="+mn-cs"/>
              </a:defRPr>
            </a:lvl2pPr>
            <a:lvl3pPr marL="1024417" algn="l" defTabSz="512208" rtl="0" eaLnBrk="1" latinLnBrk="0" hangingPunct="1">
              <a:defRPr sz="2016" kern="1200">
                <a:solidFill>
                  <a:schemeClr val="tx1"/>
                </a:solidFill>
                <a:latin typeface="+mn-lt"/>
                <a:ea typeface="+mn-ea"/>
                <a:cs typeface="+mn-cs"/>
              </a:defRPr>
            </a:lvl3pPr>
            <a:lvl4pPr marL="1536626" algn="l" defTabSz="512208" rtl="0" eaLnBrk="1" latinLnBrk="0" hangingPunct="1">
              <a:defRPr sz="2016" kern="1200">
                <a:solidFill>
                  <a:schemeClr val="tx1"/>
                </a:solidFill>
                <a:latin typeface="+mn-lt"/>
                <a:ea typeface="+mn-ea"/>
                <a:cs typeface="+mn-cs"/>
              </a:defRPr>
            </a:lvl4pPr>
            <a:lvl5pPr marL="2048835" algn="l" defTabSz="512208" rtl="0" eaLnBrk="1" latinLnBrk="0" hangingPunct="1">
              <a:defRPr sz="2016" kern="1200">
                <a:solidFill>
                  <a:schemeClr val="tx1"/>
                </a:solidFill>
                <a:latin typeface="+mn-lt"/>
                <a:ea typeface="+mn-ea"/>
                <a:cs typeface="+mn-cs"/>
              </a:defRPr>
            </a:lvl5pPr>
            <a:lvl6pPr marL="2561043" algn="l" defTabSz="512208" rtl="0" eaLnBrk="1" latinLnBrk="0" hangingPunct="1">
              <a:defRPr sz="2016" kern="1200">
                <a:solidFill>
                  <a:schemeClr val="tx1"/>
                </a:solidFill>
                <a:latin typeface="+mn-lt"/>
                <a:ea typeface="+mn-ea"/>
                <a:cs typeface="+mn-cs"/>
              </a:defRPr>
            </a:lvl6pPr>
            <a:lvl7pPr marL="3073252" algn="l" defTabSz="512208" rtl="0" eaLnBrk="1" latinLnBrk="0" hangingPunct="1">
              <a:defRPr sz="2016" kern="1200">
                <a:solidFill>
                  <a:schemeClr val="tx1"/>
                </a:solidFill>
                <a:latin typeface="+mn-lt"/>
                <a:ea typeface="+mn-ea"/>
                <a:cs typeface="+mn-cs"/>
              </a:defRPr>
            </a:lvl7pPr>
            <a:lvl8pPr marL="3585460" algn="l" defTabSz="512208" rtl="0" eaLnBrk="1" latinLnBrk="0" hangingPunct="1">
              <a:defRPr sz="2016" kern="1200">
                <a:solidFill>
                  <a:schemeClr val="tx1"/>
                </a:solidFill>
                <a:latin typeface="+mn-lt"/>
                <a:ea typeface="+mn-ea"/>
                <a:cs typeface="+mn-cs"/>
              </a:defRPr>
            </a:lvl8pPr>
            <a:lvl9pPr marL="4097670" algn="l" defTabSz="512208" rtl="0" eaLnBrk="1" latinLnBrk="0" hangingPunct="1">
              <a:defRPr sz="2016" kern="1200">
                <a:solidFill>
                  <a:schemeClr val="tx1"/>
                </a:solidFill>
                <a:latin typeface="+mn-lt"/>
                <a:ea typeface="+mn-ea"/>
                <a:cs typeface="+mn-cs"/>
              </a:defRPr>
            </a:lvl9pPr>
          </a:lstStyle>
          <a:p>
            <a:fld id="{10F5962A-CB95-448E-8B92-D90A78C737B1}" type="datetime1">
              <a:rPr lang="en-US" smtClean="0"/>
              <a:pPr/>
              <a:t>7/22/2026</a:t>
            </a:fld>
            <a:endParaRPr lang="en-US"/>
          </a:p>
        </p:txBody>
      </p:sp>
      <p:sp>
        <p:nvSpPr>
          <p:cNvPr id="7" name="Tijdelijke aanduiding voor dianummer 6">
            <a:extLst>
              <a:ext uri="{FF2B5EF4-FFF2-40B4-BE49-F238E27FC236}">
                <a16:creationId xmlns:a16="http://schemas.microsoft.com/office/drawing/2014/main" id="{ACD3BDAE-0B65-4E43-8051-7C163FE5D8B7}"/>
              </a:ext>
            </a:extLst>
          </p:cNvPr>
          <p:cNvSpPr>
            <a:spLocks noGrp="1"/>
          </p:cNvSpPr>
          <p:nvPr>
            <p:ph type="sldNum" sz="quarter" idx="12"/>
          </p:nvPr>
        </p:nvSpPr>
        <p:spPr>
          <a:xfrm>
            <a:off x="8610600" y="6356350"/>
            <a:ext cx="2743200" cy="365125"/>
          </a:xfrm>
        </p:spPr>
        <p:txBody>
          <a:bodyPr/>
          <a:lstStyle>
            <a:defPPr>
              <a:defRPr lang="en-US"/>
            </a:defPPr>
            <a:lvl1pPr marL="0" algn="l" defTabSz="512208" rtl="0" eaLnBrk="1" latinLnBrk="0" hangingPunct="1">
              <a:defRPr sz="2016" kern="1200">
                <a:solidFill>
                  <a:schemeClr val="tx1"/>
                </a:solidFill>
                <a:latin typeface="+mn-lt"/>
                <a:ea typeface="+mn-ea"/>
                <a:cs typeface="+mn-cs"/>
              </a:defRPr>
            </a:lvl1pPr>
            <a:lvl2pPr marL="512208" algn="l" defTabSz="512208" rtl="0" eaLnBrk="1" latinLnBrk="0" hangingPunct="1">
              <a:defRPr sz="2016" kern="1200">
                <a:solidFill>
                  <a:schemeClr val="tx1"/>
                </a:solidFill>
                <a:latin typeface="+mn-lt"/>
                <a:ea typeface="+mn-ea"/>
                <a:cs typeface="+mn-cs"/>
              </a:defRPr>
            </a:lvl2pPr>
            <a:lvl3pPr marL="1024417" algn="l" defTabSz="512208" rtl="0" eaLnBrk="1" latinLnBrk="0" hangingPunct="1">
              <a:defRPr sz="2016" kern="1200">
                <a:solidFill>
                  <a:schemeClr val="tx1"/>
                </a:solidFill>
                <a:latin typeface="+mn-lt"/>
                <a:ea typeface="+mn-ea"/>
                <a:cs typeface="+mn-cs"/>
              </a:defRPr>
            </a:lvl3pPr>
            <a:lvl4pPr marL="1536626" algn="l" defTabSz="512208" rtl="0" eaLnBrk="1" latinLnBrk="0" hangingPunct="1">
              <a:defRPr sz="2016" kern="1200">
                <a:solidFill>
                  <a:schemeClr val="tx1"/>
                </a:solidFill>
                <a:latin typeface="+mn-lt"/>
                <a:ea typeface="+mn-ea"/>
                <a:cs typeface="+mn-cs"/>
              </a:defRPr>
            </a:lvl4pPr>
            <a:lvl5pPr marL="2048835" algn="l" defTabSz="512208" rtl="0" eaLnBrk="1" latinLnBrk="0" hangingPunct="1">
              <a:defRPr sz="2016" kern="1200">
                <a:solidFill>
                  <a:schemeClr val="tx1"/>
                </a:solidFill>
                <a:latin typeface="+mn-lt"/>
                <a:ea typeface="+mn-ea"/>
                <a:cs typeface="+mn-cs"/>
              </a:defRPr>
            </a:lvl5pPr>
            <a:lvl6pPr marL="2561043" algn="l" defTabSz="512208" rtl="0" eaLnBrk="1" latinLnBrk="0" hangingPunct="1">
              <a:defRPr sz="2016" kern="1200">
                <a:solidFill>
                  <a:schemeClr val="tx1"/>
                </a:solidFill>
                <a:latin typeface="+mn-lt"/>
                <a:ea typeface="+mn-ea"/>
                <a:cs typeface="+mn-cs"/>
              </a:defRPr>
            </a:lvl6pPr>
            <a:lvl7pPr marL="3073252" algn="l" defTabSz="512208" rtl="0" eaLnBrk="1" latinLnBrk="0" hangingPunct="1">
              <a:defRPr sz="2016" kern="1200">
                <a:solidFill>
                  <a:schemeClr val="tx1"/>
                </a:solidFill>
                <a:latin typeface="+mn-lt"/>
                <a:ea typeface="+mn-ea"/>
                <a:cs typeface="+mn-cs"/>
              </a:defRPr>
            </a:lvl7pPr>
            <a:lvl8pPr marL="3585460" algn="l" defTabSz="512208" rtl="0" eaLnBrk="1" latinLnBrk="0" hangingPunct="1">
              <a:defRPr sz="2016" kern="1200">
                <a:solidFill>
                  <a:schemeClr val="tx1"/>
                </a:solidFill>
                <a:latin typeface="+mn-lt"/>
                <a:ea typeface="+mn-ea"/>
                <a:cs typeface="+mn-cs"/>
              </a:defRPr>
            </a:lvl8pPr>
            <a:lvl9pPr marL="4097670" algn="l" defTabSz="512208" rtl="0" eaLnBrk="1" latinLnBrk="0" hangingPunct="1">
              <a:defRPr sz="2016" kern="1200">
                <a:solidFill>
                  <a:schemeClr val="tx1"/>
                </a:solidFill>
                <a:latin typeface="+mn-lt"/>
                <a:ea typeface="+mn-ea"/>
                <a:cs typeface="+mn-cs"/>
              </a:defRPr>
            </a:lvl9pPr>
          </a:lstStyle>
          <a:p>
            <a:fld id="{80F073CC-40D5-4B23-8DF0-9BD0A0C12F2C}" type="slidenum">
              <a:rPr lang="en-US" smtClean="0"/>
              <a:pPr/>
              <a:t>16</a:t>
            </a:fld>
            <a:endParaRPr lang="en-US"/>
          </a:p>
        </p:txBody>
      </p:sp>
      <p:sp>
        <p:nvSpPr>
          <p:cNvPr id="12" name="Rechthoek 11">
            <a:extLst>
              <a:ext uri="{FF2B5EF4-FFF2-40B4-BE49-F238E27FC236}">
                <a16:creationId xmlns:a16="http://schemas.microsoft.com/office/drawing/2014/main" id="{B44AA349-CC23-E973-C8DE-B0C0A5AA9F46}"/>
              </a:ext>
            </a:extLst>
          </p:cNvPr>
          <p:cNvSpPr/>
          <p:nvPr/>
        </p:nvSpPr>
        <p:spPr>
          <a:xfrm>
            <a:off x="768486" y="1345645"/>
            <a:ext cx="8409894" cy="1323439"/>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nl-NL" sz="8000" b="1" cap="none" spc="0" dirty="0">
                <a:ln/>
                <a:solidFill>
                  <a:srgbClr val="C00000"/>
                </a:solidFill>
                <a:effectLst/>
              </a:rPr>
              <a:t>Aandelenselectie</a:t>
            </a:r>
          </a:p>
        </p:txBody>
      </p:sp>
    </p:spTree>
  </p:cSld>
  <p:clrMapOvr>
    <a:masterClrMapping/>
  </p:clrMapOvr>
  <mc:AlternateContent xmlns:mc="http://schemas.openxmlformats.org/markup-compatibility/2006" xmlns:p14="http://schemas.microsoft.com/office/powerpoint/2010/main">
    <mc:Choice Requires="p14">
      <p:transition spd="slow" p14:dur="1500" advTm="9000">
        <p:random/>
      </p:transition>
    </mc:Choice>
    <mc:Fallback xmlns="">
      <p:transition spd="slow" advTm="9000">
        <p:random/>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55988170-760A-8731-BB17-241E261867F1}"/>
              </a:ext>
            </a:extLst>
          </p:cNvPr>
          <p:cNvSpPr/>
          <p:nvPr/>
        </p:nvSpPr>
        <p:spPr>
          <a:xfrm>
            <a:off x="727990" y="0"/>
            <a:ext cx="3686312" cy="5526703"/>
          </a:xfrm>
          <a:prstGeom prst="rect">
            <a:avLst/>
          </a:prstGeom>
        </p:spPr>
        <p:style>
          <a:lnRef idx="2">
            <a:schemeClr val="accent2"/>
          </a:lnRef>
          <a:fillRef idx="1">
            <a:schemeClr val="lt1"/>
          </a:fillRef>
          <a:effectRef idx="0">
            <a:schemeClr val="accent2"/>
          </a:effectRef>
          <a:fontRef idx="minor">
            <a:schemeClr val="dk1"/>
          </a:fontRef>
        </p:style>
        <p:txBody>
          <a:bodyPr vert="horz" lIns="96783" tIns="48392" rIns="96783" bIns="48392" rtlCol="0" anchor="ctr">
            <a:normAutofit/>
          </a:bodyPr>
          <a:lstStyle>
            <a:defPPr>
              <a:defRPr lang="en-US"/>
            </a:defPPr>
            <a:lvl1pPr marL="0" algn="l" defTabSz="483946" rtl="0" eaLnBrk="1" latinLnBrk="0" hangingPunct="1">
              <a:defRPr sz="1905" kern="1200">
                <a:solidFill>
                  <a:schemeClr val="tx1"/>
                </a:solidFill>
                <a:latin typeface="+mn-lt"/>
                <a:ea typeface="+mn-ea"/>
                <a:cs typeface="+mn-cs"/>
              </a:defRPr>
            </a:lvl1pPr>
            <a:lvl2pPr marL="483946" algn="l" defTabSz="483946" rtl="0" eaLnBrk="1" latinLnBrk="0" hangingPunct="1">
              <a:defRPr sz="1905" kern="1200">
                <a:solidFill>
                  <a:schemeClr val="tx1"/>
                </a:solidFill>
                <a:latin typeface="+mn-lt"/>
                <a:ea typeface="+mn-ea"/>
                <a:cs typeface="+mn-cs"/>
              </a:defRPr>
            </a:lvl2pPr>
            <a:lvl3pPr marL="967892" algn="l" defTabSz="483946" rtl="0" eaLnBrk="1" latinLnBrk="0" hangingPunct="1">
              <a:defRPr sz="1905" kern="1200">
                <a:solidFill>
                  <a:schemeClr val="tx1"/>
                </a:solidFill>
                <a:latin typeface="+mn-lt"/>
                <a:ea typeface="+mn-ea"/>
                <a:cs typeface="+mn-cs"/>
              </a:defRPr>
            </a:lvl3pPr>
            <a:lvl4pPr marL="1451839" algn="l" defTabSz="483946" rtl="0" eaLnBrk="1" latinLnBrk="0" hangingPunct="1">
              <a:defRPr sz="1905" kern="1200">
                <a:solidFill>
                  <a:schemeClr val="tx1"/>
                </a:solidFill>
                <a:latin typeface="+mn-lt"/>
                <a:ea typeface="+mn-ea"/>
                <a:cs typeface="+mn-cs"/>
              </a:defRPr>
            </a:lvl4pPr>
            <a:lvl5pPr marL="1935785" algn="l" defTabSz="483946" rtl="0" eaLnBrk="1" latinLnBrk="0" hangingPunct="1">
              <a:defRPr sz="1905" kern="1200">
                <a:solidFill>
                  <a:schemeClr val="tx1"/>
                </a:solidFill>
                <a:latin typeface="+mn-lt"/>
                <a:ea typeface="+mn-ea"/>
                <a:cs typeface="+mn-cs"/>
              </a:defRPr>
            </a:lvl5pPr>
            <a:lvl6pPr marL="2419731" algn="l" defTabSz="483946" rtl="0" eaLnBrk="1" latinLnBrk="0" hangingPunct="1">
              <a:defRPr sz="1905" kern="1200">
                <a:solidFill>
                  <a:schemeClr val="tx1"/>
                </a:solidFill>
                <a:latin typeface="+mn-lt"/>
                <a:ea typeface="+mn-ea"/>
                <a:cs typeface="+mn-cs"/>
              </a:defRPr>
            </a:lvl6pPr>
            <a:lvl7pPr marL="2903677" algn="l" defTabSz="483946" rtl="0" eaLnBrk="1" latinLnBrk="0" hangingPunct="1">
              <a:defRPr sz="1905" kern="1200">
                <a:solidFill>
                  <a:schemeClr val="tx1"/>
                </a:solidFill>
                <a:latin typeface="+mn-lt"/>
                <a:ea typeface="+mn-ea"/>
                <a:cs typeface="+mn-cs"/>
              </a:defRPr>
            </a:lvl7pPr>
            <a:lvl8pPr marL="3387623" algn="l" defTabSz="483946" rtl="0" eaLnBrk="1" latinLnBrk="0" hangingPunct="1">
              <a:defRPr sz="1905" kern="1200">
                <a:solidFill>
                  <a:schemeClr val="tx1"/>
                </a:solidFill>
                <a:latin typeface="+mn-lt"/>
                <a:ea typeface="+mn-ea"/>
                <a:cs typeface="+mn-cs"/>
              </a:defRPr>
            </a:lvl8pPr>
            <a:lvl9pPr marL="3871570" algn="l" defTabSz="483946" rtl="0" eaLnBrk="1" latinLnBrk="0" hangingPunct="1">
              <a:defRPr sz="1905" kern="1200">
                <a:solidFill>
                  <a:schemeClr val="tx1"/>
                </a:solidFill>
                <a:latin typeface="+mn-lt"/>
                <a:ea typeface="+mn-ea"/>
                <a:cs typeface="+mn-cs"/>
              </a:defRPr>
            </a:lvl9pPr>
          </a:lstStyle>
          <a:p>
            <a:pPr defTabSz="967801">
              <a:lnSpc>
                <a:spcPct val="90000"/>
              </a:lnSpc>
              <a:spcBef>
                <a:spcPct val="0"/>
              </a:spcBef>
              <a:spcAft>
                <a:spcPts val="635"/>
              </a:spcAft>
            </a:pPr>
            <a:endParaRPr lang="en-US" sz="4763" b="1" cap="all" spc="0" dirty="0">
              <a:ln w="9525">
                <a:solidFill>
                  <a:schemeClr val="bg1"/>
                </a:solidFill>
                <a:prstDash val="solid"/>
              </a:ln>
              <a:solidFill>
                <a:srgbClr val="FF0000"/>
              </a:solidFill>
              <a:effectLst>
                <a:outerShdw blurRad="12700" dist="38100" dir="2700000" algn="tl" rotWithShape="0">
                  <a:schemeClr val="bg1">
                    <a:lumMod val="50000"/>
                  </a:schemeClr>
                </a:outerShdw>
              </a:effectLst>
              <a:latin typeface="+mj-lt"/>
              <a:ea typeface="+mj-ea"/>
              <a:cs typeface="+mj-cs"/>
            </a:endParaRPr>
          </a:p>
        </p:txBody>
      </p:sp>
      <p:sp>
        <p:nvSpPr>
          <p:cNvPr id="9" name="Rechthoek 8">
            <a:extLst>
              <a:ext uri="{FF2B5EF4-FFF2-40B4-BE49-F238E27FC236}">
                <a16:creationId xmlns:a16="http://schemas.microsoft.com/office/drawing/2014/main" id="{7DB8716D-F4C8-344E-0C79-1E320DFF557F}"/>
              </a:ext>
            </a:extLst>
          </p:cNvPr>
          <p:cNvSpPr/>
          <p:nvPr/>
        </p:nvSpPr>
        <p:spPr>
          <a:xfrm>
            <a:off x="4997176" y="137735"/>
            <a:ext cx="7147140" cy="6665735"/>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vert="horz" lIns="96783" tIns="48392" rIns="96783" bIns="48392" rtlCol="0" anchor="ctr">
            <a:normAutofit/>
          </a:bodyPr>
          <a:lstStyle>
            <a:defPPr>
              <a:defRPr lang="en-US"/>
            </a:defPPr>
            <a:lvl1pPr marL="0" algn="l" defTabSz="483946" rtl="0" eaLnBrk="1" latinLnBrk="0" hangingPunct="1">
              <a:defRPr sz="1905" kern="1200">
                <a:solidFill>
                  <a:schemeClr val="tx1"/>
                </a:solidFill>
                <a:latin typeface="+mn-lt"/>
                <a:ea typeface="+mn-ea"/>
                <a:cs typeface="+mn-cs"/>
              </a:defRPr>
            </a:lvl1pPr>
            <a:lvl2pPr marL="483946" algn="l" defTabSz="483946" rtl="0" eaLnBrk="1" latinLnBrk="0" hangingPunct="1">
              <a:defRPr sz="1905" kern="1200">
                <a:solidFill>
                  <a:schemeClr val="tx1"/>
                </a:solidFill>
                <a:latin typeface="+mn-lt"/>
                <a:ea typeface="+mn-ea"/>
                <a:cs typeface="+mn-cs"/>
              </a:defRPr>
            </a:lvl2pPr>
            <a:lvl3pPr marL="967892" algn="l" defTabSz="483946" rtl="0" eaLnBrk="1" latinLnBrk="0" hangingPunct="1">
              <a:defRPr sz="1905" kern="1200">
                <a:solidFill>
                  <a:schemeClr val="tx1"/>
                </a:solidFill>
                <a:latin typeface="+mn-lt"/>
                <a:ea typeface="+mn-ea"/>
                <a:cs typeface="+mn-cs"/>
              </a:defRPr>
            </a:lvl3pPr>
            <a:lvl4pPr marL="1451839" algn="l" defTabSz="483946" rtl="0" eaLnBrk="1" latinLnBrk="0" hangingPunct="1">
              <a:defRPr sz="1905" kern="1200">
                <a:solidFill>
                  <a:schemeClr val="tx1"/>
                </a:solidFill>
                <a:latin typeface="+mn-lt"/>
                <a:ea typeface="+mn-ea"/>
                <a:cs typeface="+mn-cs"/>
              </a:defRPr>
            </a:lvl4pPr>
            <a:lvl5pPr marL="1935785" algn="l" defTabSz="483946" rtl="0" eaLnBrk="1" latinLnBrk="0" hangingPunct="1">
              <a:defRPr sz="1905" kern="1200">
                <a:solidFill>
                  <a:schemeClr val="tx1"/>
                </a:solidFill>
                <a:latin typeface="+mn-lt"/>
                <a:ea typeface="+mn-ea"/>
                <a:cs typeface="+mn-cs"/>
              </a:defRPr>
            </a:lvl5pPr>
            <a:lvl6pPr marL="2419731" algn="l" defTabSz="483946" rtl="0" eaLnBrk="1" latinLnBrk="0" hangingPunct="1">
              <a:defRPr sz="1905" kern="1200">
                <a:solidFill>
                  <a:schemeClr val="tx1"/>
                </a:solidFill>
                <a:latin typeface="+mn-lt"/>
                <a:ea typeface="+mn-ea"/>
                <a:cs typeface="+mn-cs"/>
              </a:defRPr>
            </a:lvl6pPr>
            <a:lvl7pPr marL="2903677" algn="l" defTabSz="483946" rtl="0" eaLnBrk="1" latinLnBrk="0" hangingPunct="1">
              <a:defRPr sz="1905" kern="1200">
                <a:solidFill>
                  <a:schemeClr val="tx1"/>
                </a:solidFill>
                <a:latin typeface="+mn-lt"/>
                <a:ea typeface="+mn-ea"/>
                <a:cs typeface="+mn-cs"/>
              </a:defRPr>
            </a:lvl7pPr>
            <a:lvl8pPr marL="3387623" algn="l" defTabSz="483946" rtl="0" eaLnBrk="1" latinLnBrk="0" hangingPunct="1">
              <a:defRPr sz="1905" kern="1200">
                <a:solidFill>
                  <a:schemeClr val="tx1"/>
                </a:solidFill>
                <a:latin typeface="+mn-lt"/>
                <a:ea typeface="+mn-ea"/>
                <a:cs typeface="+mn-cs"/>
              </a:defRPr>
            </a:lvl8pPr>
            <a:lvl9pPr marL="3871570" algn="l" defTabSz="483946" rtl="0" eaLnBrk="1" latinLnBrk="0" hangingPunct="1">
              <a:defRPr sz="1905" kern="1200">
                <a:solidFill>
                  <a:schemeClr val="tx1"/>
                </a:solidFill>
                <a:latin typeface="+mn-lt"/>
                <a:ea typeface="+mn-ea"/>
                <a:cs typeface="+mn-cs"/>
              </a:defRPr>
            </a:lvl9pPr>
          </a:lstStyle>
          <a:p>
            <a:pPr marL="1258141" lvl="2" algn="just" defTabSz="967801">
              <a:lnSpc>
                <a:spcPct val="90000"/>
              </a:lnSpc>
              <a:spcBef>
                <a:spcPts val="1058"/>
              </a:spcBef>
              <a:buClr>
                <a:schemeClr val="accent1">
                  <a:lumMod val="75000"/>
                </a:schemeClr>
              </a:buClr>
              <a:buSzPct val="85000"/>
            </a:pPr>
            <a:endParaRPr lang="en-US" sz="5715" b="1" dirty="0">
              <a:solidFill>
                <a:srgbClr val="FF0000"/>
              </a:solidFill>
              <a:highlight>
                <a:srgbClr val="FFFF00"/>
              </a:highlight>
            </a:endParaRPr>
          </a:p>
        </p:txBody>
      </p:sp>
      <p:sp>
        <p:nvSpPr>
          <p:cNvPr id="5" name="Tijdelijke aanduiding voor dianummer 4">
            <a:extLst>
              <a:ext uri="{FF2B5EF4-FFF2-40B4-BE49-F238E27FC236}">
                <a16:creationId xmlns:a16="http://schemas.microsoft.com/office/drawing/2014/main" id="{B046F76F-45D1-4394-AFF1-26D6D85F8800}"/>
              </a:ext>
            </a:extLst>
          </p:cNvPr>
          <p:cNvSpPr>
            <a:spLocks noGrp="1"/>
          </p:cNvSpPr>
          <p:nvPr>
            <p:ph type="sldNum" sz="quarter" idx="12"/>
          </p:nvPr>
        </p:nvSpPr>
        <p:spPr>
          <a:xfrm>
            <a:off x="8610600" y="6356350"/>
            <a:ext cx="2743200" cy="365125"/>
          </a:xfrm>
        </p:spPr>
        <p:txBody>
          <a:bodyPr vert="horz" lIns="96783" tIns="48392" rIns="96783" bIns="48392" rtlCol="0" anchor="ctr">
            <a:normAutofit fontScale="92500" lnSpcReduction="10000"/>
          </a:bodyPr>
          <a:lstStyle>
            <a:defPPr>
              <a:defRPr lang="en-US"/>
            </a:defPPr>
            <a:lvl1pPr marL="0" algn="l" defTabSz="512208" rtl="0" eaLnBrk="1" latinLnBrk="0" hangingPunct="1">
              <a:defRPr sz="2016" kern="1200">
                <a:solidFill>
                  <a:schemeClr val="tx1"/>
                </a:solidFill>
                <a:latin typeface="+mn-lt"/>
                <a:ea typeface="+mn-ea"/>
                <a:cs typeface="+mn-cs"/>
              </a:defRPr>
            </a:lvl1pPr>
            <a:lvl2pPr marL="512208" algn="l" defTabSz="512208" rtl="0" eaLnBrk="1" latinLnBrk="0" hangingPunct="1">
              <a:defRPr sz="2016" kern="1200">
                <a:solidFill>
                  <a:schemeClr val="tx1"/>
                </a:solidFill>
                <a:latin typeface="+mn-lt"/>
                <a:ea typeface="+mn-ea"/>
                <a:cs typeface="+mn-cs"/>
              </a:defRPr>
            </a:lvl2pPr>
            <a:lvl3pPr marL="1024417" algn="l" defTabSz="512208" rtl="0" eaLnBrk="1" latinLnBrk="0" hangingPunct="1">
              <a:defRPr sz="2016" kern="1200">
                <a:solidFill>
                  <a:schemeClr val="tx1"/>
                </a:solidFill>
                <a:latin typeface="+mn-lt"/>
                <a:ea typeface="+mn-ea"/>
                <a:cs typeface="+mn-cs"/>
              </a:defRPr>
            </a:lvl3pPr>
            <a:lvl4pPr marL="1536626" algn="l" defTabSz="512208" rtl="0" eaLnBrk="1" latinLnBrk="0" hangingPunct="1">
              <a:defRPr sz="2016" kern="1200">
                <a:solidFill>
                  <a:schemeClr val="tx1"/>
                </a:solidFill>
                <a:latin typeface="+mn-lt"/>
                <a:ea typeface="+mn-ea"/>
                <a:cs typeface="+mn-cs"/>
              </a:defRPr>
            </a:lvl4pPr>
            <a:lvl5pPr marL="2048835" algn="l" defTabSz="512208" rtl="0" eaLnBrk="1" latinLnBrk="0" hangingPunct="1">
              <a:defRPr sz="2016" kern="1200">
                <a:solidFill>
                  <a:schemeClr val="tx1"/>
                </a:solidFill>
                <a:latin typeface="+mn-lt"/>
                <a:ea typeface="+mn-ea"/>
                <a:cs typeface="+mn-cs"/>
              </a:defRPr>
            </a:lvl5pPr>
            <a:lvl6pPr marL="2561043" algn="l" defTabSz="512208" rtl="0" eaLnBrk="1" latinLnBrk="0" hangingPunct="1">
              <a:defRPr sz="2016" kern="1200">
                <a:solidFill>
                  <a:schemeClr val="tx1"/>
                </a:solidFill>
                <a:latin typeface="+mn-lt"/>
                <a:ea typeface="+mn-ea"/>
                <a:cs typeface="+mn-cs"/>
              </a:defRPr>
            </a:lvl6pPr>
            <a:lvl7pPr marL="3073252" algn="l" defTabSz="512208" rtl="0" eaLnBrk="1" latinLnBrk="0" hangingPunct="1">
              <a:defRPr sz="2016" kern="1200">
                <a:solidFill>
                  <a:schemeClr val="tx1"/>
                </a:solidFill>
                <a:latin typeface="+mn-lt"/>
                <a:ea typeface="+mn-ea"/>
                <a:cs typeface="+mn-cs"/>
              </a:defRPr>
            </a:lvl7pPr>
            <a:lvl8pPr marL="3585460" algn="l" defTabSz="512208" rtl="0" eaLnBrk="1" latinLnBrk="0" hangingPunct="1">
              <a:defRPr sz="2016" kern="1200">
                <a:solidFill>
                  <a:schemeClr val="tx1"/>
                </a:solidFill>
                <a:latin typeface="+mn-lt"/>
                <a:ea typeface="+mn-ea"/>
                <a:cs typeface="+mn-cs"/>
              </a:defRPr>
            </a:lvl8pPr>
            <a:lvl9pPr marL="4097670" algn="l" defTabSz="512208" rtl="0" eaLnBrk="1" latinLnBrk="0" hangingPunct="1">
              <a:defRPr sz="2016" kern="1200">
                <a:solidFill>
                  <a:schemeClr val="tx1"/>
                </a:solidFill>
                <a:latin typeface="+mn-lt"/>
                <a:ea typeface="+mn-ea"/>
                <a:cs typeface="+mn-cs"/>
              </a:defRPr>
            </a:lvl9pPr>
          </a:lstStyle>
          <a:p>
            <a:fld id="{80F073CC-40D5-4B23-8DF0-9BD0A0C12F2C}" type="slidenum">
              <a:rPr lang="en-US" dirty="0"/>
              <a:pPr/>
              <a:t>17</a:t>
            </a:fld>
            <a:endParaRPr lang="en-US"/>
          </a:p>
        </p:txBody>
      </p:sp>
      <p:sp>
        <p:nvSpPr>
          <p:cNvPr id="7" name="Rechthoek 6">
            <a:extLst>
              <a:ext uri="{FF2B5EF4-FFF2-40B4-BE49-F238E27FC236}">
                <a16:creationId xmlns:a16="http://schemas.microsoft.com/office/drawing/2014/main" id="{BEBB7476-A81E-1F9E-7F91-CB92FE8F291F}"/>
              </a:ext>
            </a:extLst>
          </p:cNvPr>
          <p:cNvSpPr/>
          <p:nvPr/>
        </p:nvSpPr>
        <p:spPr>
          <a:xfrm>
            <a:off x="8370368" y="1260"/>
            <a:ext cx="400755" cy="977284"/>
          </a:xfrm>
          <a:prstGeom prst="rect">
            <a:avLst/>
          </a:prstGeom>
          <a:noFill/>
        </p:spPr>
        <p:txBody>
          <a:bodyPr wrap="square" lIns="96783" tIns="48392" rIns="96783" bIns="48392">
            <a:spAutoFit/>
          </a:bodyPr>
          <a:lstStyle>
            <a:defPPr>
              <a:defRPr lang="en-US"/>
            </a:defPPr>
            <a:lvl1pPr marL="0" algn="l" defTabSz="483946" rtl="0" eaLnBrk="1" latinLnBrk="0" hangingPunct="1">
              <a:defRPr sz="1905" kern="1200">
                <a:solidFill>
                  <a:schemeClr val="tx1"/>
                </a:solidFill>
                <a:latin typeface="+mn-lt"/>
                <a:ea typeface="+mn-ea"/>
                <a:cs typeface="+mn-cs"/>
              </a:defRPr>
            </a:lvl1pPr>
            <a:lvl2pPr marL="483946" algn="l" defTabSz="483946" rtl="0" eaLnBrk="1" latinLnBrk="0" hangingPunct="1">
              <a:defRPr sz="1905" kern="1200">
                <a:solidFill>
                  <a:schemeClr val="tx1"/>
                </a:solidFill>
                <a:latin typeface="+mn-lt"/>
                <a:ea typeface="+mn-ea"/>
                <a:cs typeface="+mn-cs"/>
              </a:defRPr>
            </a:lvl2pPr>
            <a:lvl3pPr marL="967892" algn="l" defTabSz="483946" rtl="0" eaLnBrk="1" latinLnBrk="0" hangingPunct="1">
              <a:defRPr sz="1905" kern="1200">
                <a:solidFill>
                  <a:schemeClr val="tx1"/>
                </a:solidFill>
                <a:latin typeface="+mn-lt"/>
                <a:ea typeface="+mn-ea"/>
                <a:cs typeface="+mn-cs"/>
              </a:defRPr>
            </a:lvl3pPr>
            <a:lvl4pPr marL="1451839" algn="l" defTabSz="483946" rtl="0" eaLnBrk="1" latinLnBrk="0" hangingPunct="1">
              <a:defRPr sz="1905" kern="1200">
                <a:solidFill>
                  <a:schemeClr val="tx1"/>
                </a:solidFill>
                <a:latin typeface="+mn-lt"/>
                <a:ea typeface="+mn-ea"/>
                <a:cs typeface="+mn-cs"/>
              </a:defRPr>
            </a:lvl4pPr>
            <a:lvl5pPr marL="1935785" algn="l" defTabSz="483946" rtl="0" eaLnBrk="1" latinLnBrk="0" hangingPunct="1">
              <a:defRPr sz="1905" kern="1200">
                <a:solidFill>
                  <a:schemeClr val="tx1"/>
                </a:solidFill>
                <a:latin typeface="+mn-lt"/>
                <a:ea typeface="+mn-ea"/>
                <a:cs typeface="+mn-cs"/>
              </a:defRPr>
            </a:lvl5pPr>
            <a:lvl6pPr marL="2419731" algn="l" defTabSz="483946" rtl="0" eaLnBrk="1" latinLnBrk="0" hangingPunct="1">
              <a:defRPr sz="1905" kern="1200">
                <a:solidFill>
                  <a:schemeClr val="tx1"/>
                </a:solidFill>
                <a:latin typeface="+mn-lt"/>
                <a:ea typeface="+mn-ea"/>
                <a:cs typeface="+mn-cs"/>
              </a:defRPr>
            </a:lvl6pPr>
            <a:lvl7pPr marL="2903677" algn="l" defTabSz="483946" rtl="0" eaLnBrk="1" latinLnBrk="0" hangingPunct="1">
              <a:defRPr sz="1905" kern="1200">
                <a:solidFill>
                  <a:schemeClr val="tx1"/>
                </a:solidFill>
                <a:latin typeface="+mn-lt"/>
                <a:ea typeface="+mn-ea"/>
                <a:cs typeface="+mn-cs"/>
              </a:defRPr>
            </a:lvl7pPr>
            <a:lvl8pPr marL="3387623" algn="l" defTabSz="483946" rtl="0" eaLnBrk="1" latinLnBrk="0" hangingPunct="1">
              <a:defRPr sz="1905" kern="1200">
                <a:solidFill>
                  <a:schemeClr val="tx1"/>
                </a:solidFill>
                <a:latin typeface="+mn-lt"/>
                <a:ea typeface="+mn-ea"/>
                <a:cs typeface="+mn-cs"/>
              </a:defRPr>
            </a:lvl8pPr>
            <a:lvl9pPr marL="3871570" algn="l" defTabSz="483946" rtl="0" eaLnBrk="1" latinLnBrk="0" hangingPunct="1">
              <a:defRPr sz="1905" kern="1200">
                <a:solidFill>
                  <a:schemeClr val="tx1"/>
                </a:solidFill>
                <a:latin typeface="+mn-lt"/>
                <a:ea typeface="+mn-ea"/>
                <a:cs typeface="+mn-cs"/>
              </a:defRPr>
            </a:lvl9pPr>
          </a:lstStyle>
          <a:p>
            <a:pPr algn="ctr">
              <a:spcAft>
                <a:spcPts val="635"/>
              </a:spcAft>
            </a:pPr>
            <a:r>
              <a:rPr lang="nl-NL" sz="5715" b="1" cap="none" spc="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a:t>
            </a:r>
          </a:p>
        </p:txBody>
      </p:sp>
      <p:sp>
        <p:nvSpPr>
          <p:cNvPr id="3" name="Rechthoek 2">
            <a:extLst>
              <a:ext uri="{FF2B5EF4-FFF2-40B4-BE49-F238E27FC236}">
                <a16:creationId xmlns:a16="http://schemas.microsoft.com/office/drawing/2014/main" id="{EB10C939-127F-55B2-6F8F-73CB09859C6D}"/>
              </a:ext>
            </a:extLst>
          </p:cNvPr>
          <p:cNvSpPr/>
          <p:nvPr/>
        </p:nvSpPr>
        <p:spPr>
          <a:xfrm>
            <a:off x="5361377" y="280531"/>
            <a:ext cx="6418738" cy="5045109"/>
          </a:xfrm>
          <a:prstGeom prst="rect">
            <a:avLst/>
          </a:prstGeom>
          <a:noFill/>
        </p:spPr>
        <p:txBody>
          <a:bodyPr wrap="square" lIns="96783" tIns="48392" rIns="96783" bIns="48392" anchor="t">
            <a:spAutoFit/>
          </a:bodyPr>
          <a:lstStyle>
            <a:defPPr>
              <a:defRPr lang="en-US"/>
            </a:defPPr>
            <a:lvl1pPr marL="0" algn="l" defTabSz="483946" rtl="0" eaLnBrk="1" latinLnBrk="0" hangingPunct="1">
              <a:defRPr sz="1905" kern="1200">
                <a:solidFill>
                  <a:schemeClr val="tx1"/>
                </a:solidFill>
                <a:latin typeface="+mn-lt"/>
                <a:ea typeface="+mn-ea"/>
                <a:cs typeface="+mn-cs"/>
              </a:defRPr>
            </a:lvl1pPr>
            <a:lvl2pPr marL="483946" algn="l" defTabSz="483946" rtl="0" eaLnBrk="1" latinLnBrk="0" hangingPunct="1">
              <a:defRPr sz="1905" kern="1200">
                <a:solidFill>
                  <a:schemeClr val="tx1"/>
                </a:solidFill>
                <a:latin typeface="+mn-lt"/>
                <a:ea typeface="+mn-ea"/>
                <a:cs typeface="+mn-cs"/>
              </a:defRPr>
            </a:lvl2pPr>
            <a:lvl3pPr marL="967892" algn="l" defTabSz="483946" rtl="0" eaLnBrk="1" latinLnBrk="0" hangingPunct="1">
              <a:defRPr sz="1905" kern="1200">
                <a:solidFill>
                  <a:schemeClr val="tx1"/>
                </a:solidFill>
                <a:latin typeface="+mn-lt"/>
                <a:ea typeface="+mn-ea"/>
                <a:cs typeface="+mn-cs"/>
              </a:defRPr>
            </a:lvl3pPr>
            <a:lvl4pPr marL="1451839" algn="l" defTabSz="483946" rtl="0" eaLnBrk="1" latinLnBrk="0" hangingPunct="1">
              <a:defRPr sz="1905" kern="1200">
                <a:solidFill>
                  <a:schemeClr val="tx1"/>
                </a:solidFill>
                <a:latin typeface="+mn-lt"/>
                <a:ea typeface="+mn-ea"/>
                <a:cs typeface="+mn-cs"/>
              </a:defRPr>
            </a:lvl4pPr>
            <a:lvl5pPr marL="1935785" algn="l" defTabSz="483946" rtl="0" eaLnBrk="1" latinLnBrk="0" hangingPunct="1">
              <a:defRPr sz="1905" kern="1200">
                <a:solidFill>
                  <a:schemeClr val="tx1"/>
                </a:solidFill>
                <a:latin typeface="+mn-lt"/>
                <a:ea typeface="+mn-ea"/>
                <a:cs typeface="+mn-cs"/>
              </a:defRPr>
            </a:lvl5pPr>
            <a:lvl6pPr marL="2419731" algn="l" defTabSz="483946" rtl="0" eaLnBrk="1" latinLnBrk="0" hangingPunct="1">
              <a:defRPr sz="1905" kern="1200">
                <a:solidFill>
                  <a:schemeClr val="tx1"/>
                </a:solidFill>
                <a:latin typeface="+mn-lt"/>
                <a:ea typeface="+mn-ea"/>
                <a:cs typeface="+mn-cs"/>
              </a:defRPr>
            </a:lvl6pPr>
            <a:lvl7pPr marL="2903677" algn="l" defTabSz="483946" rtl="0" eaLnBrk="1" latinLnBrk="0" hangingPunct="1">
              <a:defRPr sz="1905" kern="1200">
                <a:solidFill>
                  <a:schemeClr val="tx1"/>
                </a:solidFill>
                <a:latin typeface="+mn-lt"/>
                <a:ea typeface="+mn-ea"/>
                <a:cs typeface="+mn-cs"/>
              </a:defRPr>
            </a:lvl7pPr>
            <a:lvl8pPr marL="3387623" algn="l" defTabSz="483946" rtl="0" eaLnBrk="1" latinLnBrk="0" hangingPunct="1">
              <a:defRPr sz="1905" kern="1200">
                <a:solidFill>
                  <a:schemeClr val="tx1"/>
                </a:solidFill>
                <a:latin typeface="+mn-lt"/>
                <a:ea typeface="+mn-ea"/>
                <a:cs typeface="+mn-cs"/>
              </a:defRPr>
            </a:lvl8pPr>
            <a:lvl9pPr marL="3871570" algn="l" defTabSz="483946" rtl="0" eaLnBrk="1" latinLnBrk="0" hangingPunct="1">
              <a:defRPr sz="1905" kern="1200">
                <a:solidFill>
                  <a:schemeClr val="tx1"/>
                </a:solidFill>
                <a:latin typeface="+mn-lt"/>
                <a:ea typeface="+mn-ea"/>
                <a:cs typeface="+mn-cs"/>
              </a:defRPr>
            </a:lvl9pPr>
          </a:lstStyle>
          <a:p>
            <a:pPr algn="ctr"/>
            <a:r>
              <a:rPr lang="nl-NL" sz="57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Onze aan/verkoop adviezen</a:t>
            </a:r>
          </a:p>
          <a:p>
            <a:pPr algn="ctr"/>
            <a:r>
              <a:rPr lang="nl-NL" sz="2964" b="1" dirty="0">
                <a:ln w="13462">
                  <a:solidFill>
                    <a:schemeClr val="bg1"/>
                  </a:solidFill>
                  <a:prstDash val="solid"/>
                </a:ln>
                <a:solidFill>
                  <a:srgbClr val="FF0000"/>
                </a:solidFill>
                <a:effectLst>
                  <a:outerShdw dist="38100" dir="2700000" algn="bl" rotWithShape="0">
                    <a:schemeClr val="accent5"/>
                  </a:outerShdw>
                </a:effectLst>
                <a:highlight>
                  <a:srgbClr val="FFFF00"/>
                </a:highlight>
              </a:rPr>
              <a:t>DYNAMISCH BELEGGERS</a:t>
            </a:r>
          </a:p>
          <a:p>
            <a:pPr algn="ctr"/>
            <a:endParaRPr lang="nl-NL" sz="2964" b="1" cap="none" spc="0" dirty="0">
              <a:ln w="13462">
                <a:solidFill>
                  <a:schemeClr val="bg1"/>
                </a:solidFill>
                <a:prstDash val="solid"/>
              </a:ln>
              <a:solidFill>
                <a:srgbClr val="FF0000"/>
              </a:solidFill>
              <a:effectLst>
                <a:outerShdw dist="38100" dir="2700000" algn="bl" rotWithShape="0">
                  <a:schemeClr val="accent5"/>
                </a:outerShdw>
              </a:effectLst>
              <a:highlight>
                <a:srgbClr val="FFFF00"/>
              </a:highlight>
            </a:endParaRPr>
          </a:p>
          <a:p>
            <a:pPr algn="ctr"/>
            <a:endParaRPr lang="nl-NL" sz="2964" b="1" cap="none" spc="0" dirty="0">
              <a:ln w="13462">
                <a:solidFill>
                  <a:schemeClr val="bg1"/>
                </a:solidFill>
                <a:prstDash val="solid"/>
              </a:ln>
              <a:solidFill>
                <a:srgbClr val="FF0000"/>
              </a:solidFill>
              <a:effectLst>
                <a:outerShdw dist="38100" dir="2700000" algn="bl" rotWithShape="0">
                  <a:schemeClr val="accent5"/>
                </a:outerShdw>
              </a:effectLst>
              <a:highlight>
                <a:srgbClr val="FFFF00"/>
              </a:highlight>
            </a:endParaRPr>
          </a:p>
          <a:p>
            <a:pPr algn="ctr"/>
            <a:r>
              <a:rPr lang="nl-NL" sz="2964" b="1" dirty="0">
                <a:ln w="13462">
                  <a:solidFill>
                    <a:schemeClr val="bg1"/>
                  </a:solidFill>
                  <a:prstDash val="solid"/>
                </a:ln>
                <a:solidFill>
                  <a:srgbClr val="FF0000"/>
                </a:solidFill>
                <a:effectLst>
                  <a:outerShdw dist="38100" dir="2700000" algn="bl" rotWithShape="0">
                    <a:schemeClr val="accent5"/>
                  </a:outerShdw>
                </a:effectLst>
                <a:highlight>
                  <a:srgbClr val="00FF00"/>
                </a:highlight>
              </a:rPr>
              <a:t>Aankopen portfolio</a:t>
            </a:r>
          </a:p>
          <a:p>
            <a:pPr algn="ctr"/>
            <a:r>
              <a:rPr lang="nl-NL" sz="2964" b="1" dirty="0">
                <a:ln w="13462">
                  <a:solidFill>
                    <a:schemeClr val="bg1"/>
                  </a:solidFill>
                  <a:prstDash val="solid"/>
                </a:ln>
                <a:solidFill>
                  <a:srgbClr val="FF0000"/>
                </a:solidFill>
                <a:effectLst>
                  <a:outerShdw dist="38100" dir="2700000" algn="bl" rotWithShape="0">
                    <a:schemeClr val="accent5"/>
                  </a:outerShdw>
                </a:effectLst>
                <a:highlight>
                  <a:srgbClr val="00FF00"/>
                </a:highlight>
              </a:rPr>
              <a:t>Europa</a:t>
            </a:r>
          </a:p>
          <a:p>
            <a:pPr algn="ctr"/>
            <a:r>
              <a:rPr lang="nl-NL" sz="2964" b="1" dirty="0">
                <a:ln w="13462">
                  <a:solidFill>
                    <a:schemeClr val="bg1"/>
                  </a:solidFill>
                  <a:prstDash val="solid"/>
                </a:ln>
                <a:solidFill>
                  <a:srgbClr val="FF0000"/>
                </a:solidFill>
                <a:effectLst>
                  <a:outerShdw dist="38100" dir="2700000" algn="bl" rotWithShape="0">
                    <a:schemeClr val="accent5"/>
                  </a:outerShdw>
                </a:effectLst>
                <a:highlight>
                  <a:srgbClr val="00FF00"/>
                </a:highlight>
              </a:rPr>
              <a:t>The comeback </a:t>
            </a:r>
            <a:r>
              <a:rPr lang="nl-NL" sz="2964" b="1" dirty="0" err="1">
                <a:ln w="13462">
                  <a:solidFill>
                    <a:schemeClr val="bg1"/>
                  </a:solidFill>
                  <a:prstDash val="solid"/>
                </a:ln>
                <a:solidFill>
                  <a:srgbClr val="FF0000"/>
                </a:solidFill>
                <a:effectLst>
                  <a:outerShdw dist="38100" dir="2700000" algn="bl" rotWithShape="0">
                    <a:schemeClr val="accent5"/>
                  </a:outerShdw>
                </a:effectLst>
                <a:highlight>
                  <a:srgbClr val="00FF00"/>
                </a:highlight>
              </a:rPr>
              <a:t>kids</a:t>
            </a:r>
            <a:r>
              <a:rPr lang="nl-NL" sz="2964" b="1" dirty="0">
                <a:ln w="13462">
                  <a:solidFill>
                    <a:schemeClr val="bg1"/>
                  </a:solidFill>
                  <a:prstDash val="solid"/>
                </a:ln>
                <a:solidFill>
                  <a:srgbClr val="FF0000"/>
                </a:solidFill>
                <a:effectLst>
                  <a:outerShdw dist="38100" dir="2700000" algn="bl" rotWithShape="0">
                    <a:schemeClr val="accent5"/>
                  </a:outerShdw>
                </a:effectLst>
                <a:highlight>
                  <a:srgbClr val="00FF00"/>
                </a:highlight>
              </a:rPr>
              <a:t>=speculatief</a:t>
            </a:r>
          </a:p>
          <a:p>
            <a:pPr algn="ctr"/>
            <a:r>
              <a:rPr lang="nl-NL" sz="2964" b="1" dirty="0">
                <a:ln w="13462">
                  <a:solidFill>
                    <a:schemeClr val="bg1"/>
                  </a:solidFill>
                  <a:prstDash val="solid"/>
                </a:ln>
                <a:solidFill>
                  <a:srgbClr val="FF0000"/>
                </a:solidFill>
                <a:effectLst>
                  <a:outerShdw dist="38100" dir="2700000" algn="bl" rotWithShape="0">
                    <a:schemeClr val="accent5"/>
                  </a:outerShdw>
                </a:effectLst>
                <a:highlight>
                  <a:srgbClr val="00FF00"/>
                </a:highlight>
              </a:rPr>
              <a:t>En </a:t>
            </a:r>
            <a:r>
              <a:rPr lang="nl-BE" sz="2964" b="1" dirty="0">
                <a:ln w="13462">
                  <a:solidFill>
                    <a:schemeClr val="bg1"/>
                  </a:solidFill>
                  <a:prstDash val="solid"/>
                </a:ln>
                <a:solidFill>
                  <a:srgbClr val="FF0000"/>
                </a:solidFill>
                <a:effectLst>
                  <a:outerShdw dist="38100" dir="2700000" algn="bl" rotWithShape="0">
                    <a:schemeClr val="accent5"/>
                  </a:outerShdw>
                </a:effectLst>
                <a:highlight>
                  <a:srgbClr val="00FF00"/>
                </a:highlight>
              </a:rPr>
              <a:t>dynamische </a:t>
            </a:r>
            <a:endParaRPr lang="nl-NL" sz="2964" b="1" dirty="0">
              <a:ln w="13462">
                <a:solidFill>
                  <a:schemeClr val="bg1"/>
                </a:solidFill>
                <a:prstDash val="solid"/>
              </a:ln>
              <a:solidFill>
                <a:srgbClr val="FF0000"/>
              </a:solidFill>
              <a:effectLst>
                <a:outerShdw dist="38100" dir="2700000" algn="bl" rotWithShape="0">
                  <a:schemeClr val="accent5"/>
                </a:outerShdw>
              </a:effectLst>
              <a:highlight>
                <a:srgbClr val="00FF00"/>
              </a:highlight>
            </a:endParaRPr>
          </a:p>
        </p:txBody>
      </p:sp>
      <p:sp>
        <p:nvSpPr>
          <p:cNvPr id="6" name="Tekstvak 5">
            <a:extLst>
              <a:ext uri="{FF2B5EF4-FFF2-40B4-BE49-F238E27FC236}">
                <a16:creationId xmlns:a16="http://schemas.microsoft.com/office/drawing/2014/main" id="{0EB931B4-C0C9-E79E-6373-360A56E4BD17}"/>
              </a:ext>
            </a:extLst>
          </p:cNvPr>
          <p:cNvSpPr txBox="1"/>
          <p:nvPr/>
        </p:nvSpPr>
        <p:spPr>
          <a:xfrm>
            <a:off x="321547" y="5760145"/>
            <a:ext cx="4249314" cy="923330"/>
          </a:xfrm>
          <a:prstGeom prst="rect">
            <a:avLst/>
          </a:prstGeom>
          <a:noFill/>
        </p:spPr>
        <p:txBody>
          <a:bodyPr wrap="square" rtlCol="0">
            <a:spAutoFit/>
          </a:bodyPr>
          <a:lstStyle/>
          <a:p>
            <a:r>
              <a:rPr lang="nl-BE" b="1" u="sng" dirty="0">
                <a:solidFill>
                  <a:srgbClr val="FF0000"/>
                </a:solidFill>
                <a:highlight>
                  <a:srgbClr val="00FFFF"/>
                </a:highlight>
              </a:rPr>
              <a:t>Voor fractionele aankopen zijn wij de enige in Europa die dit kunnen dankzij platform van IABR</a:t>
            </a:r>
          </a:p>
        </p:txBody>
      </p:sp>
      <p:sp>
        <p:nvSpPr>
          <p:cNvPr id="4" name="Rechthoek 3">
            <a:extLst>
              <a:ext uri="{FF2B5EF4-FFF2-40B4-BE49-F238E27FC236}">
                <a16:creationId xmlns:a16="http://schemas.microsoft.com/office/drawing/2014/main" id="{850CCC36-9473-3EA9-D7DE-45553A5EFBC6}"/>
              </a:ext>
            </a:extLst>
          </p:cNvPr>
          <p:cNvSpPr/>
          <p:nvPr/>
        </p:nvSpPr>
        <p:spPr>
          <a:xfrm>
            <a:off x="805173" y="646830"/>
            <a:ext cx="3609129" cy="4662815"/>
          </a:xfrm>
          <a:prstGeom prst="rect">
            <a:avLst/>
          </a:prstGeom>
          <a:noFill/>
        </p:spPr>
        <p:txBody>
          <a:bodyPr wrap="square" lIns="91440" tIns="45720" rIns="91440" bIns="45720">
            <a:spAutoFit/>
          </a:bodyPr>
          <a:lstStyle/>
          <a:p>
            <a:pPr algn="ctr"/>
            <a:r>
              <a:rPr lang="nl-NL" sz="5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2026</a:t>
            </a:r>
          </a:p>
          <a:p>
            <a:pPr algn="ctr"/>
            <a:endParaRPr lang="nl-NL" sz="54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a:p>
            <a:pPr algn="ctr"/>
            <a:r>
              <a:rPr lang="nl-NL" sz="5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Succes met </a:t>
            </a:r>
          </a:p>
          <a:p>
            <a:pPr algn="ctr"/>
            <a:r>
              <a:rPr lang="nl-NL" sz="4000" b="1" cap="none" spc="0" dirty="0">
                <a:ln w="12700">
                  <a:solidFill>
                    <a:schemeClr val="accent3">
                      <a:lumMod val="50000"/>
                    </a:schemeClr>
                  </a:solidFill>
                  <a:prstDash val="solid"/>
                </a:ln>
                <a:solidFill>
                  <a:srgbClr val="FF0000"/>
                </a:solidFill>
                <a:effectLst>
                  <a:innerShdw blurRad="177800">
                    <a:schemeClr val="accent3">
                      <a:lumMod val="50000"/>
                    </a:schemeClr>
                  </a:innerShdw>
                </a:effectLst>
              </a:rPr>
              <a:t>B</a:t>
            </a:r>
            <a:r>
              <a:rPr lang="nl-NL" sz="5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a:t>
            </a:r>
            <a:r>
              <a:rPr lang="nl-NL" sz="5400" b="1" cap="none" spc="0" dirty="0">
                <a:ln w="12700">
                  <a:solidFill>
                    <a:schemeClr val="accent3">
                      <a:lumMod val="50000"/>
                    </a:schemeClr>
                  </a:solidFill>
                  <a:prstDash val="solid"/>
                </a:ln>
                <a:solidFill>
                  <a:srgbClr val="FFFF00"/>
                </a:solidFill>
                <a:effectLst>
                  <a:innerShdw blurRad="177800">
                    <a:schemeClr val="accent3">
                      <a:lumMod val="50000"/>
                    </a:schemeClr>
                  </a:innerShdw>
                </a:effectLst>
              </a:rPr>
              <a:t>T</a:t>
            </a:r>
            <a:r>
              <a:rPr lang="nl-NL" sz="5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a:t>
            </a:r>
            <a:r>
              <a:rPr lang="nl-NL" sz="3600" b="1" cap="none" spc="0" dirty="0">
                <a:ln w="12700">
                  <a:solidFill>
                    <a:schemeClr val="accent3">
                      <a:lumMod val="50000"/>
                    </a:schemeClr>
                  </a:solidFill>
                  <a:prstDash val="solid"/>
                </a:ln>
                <a:effectLst>
                  <a:innerShdw blurRad="177800">
                    <a:schemeClr val="accent3">
                      <a:lumMod val="50000"/>
                    </a:schemeClr>
                  </a:innerShdw>
                </a:effectLst>
              </a:rPr>
              <a:t>B</a:t>
            </a:r>
            <a:endParaRPr lang="nl-NL" sz="5400" b="1" cap="none" spc="0" dirty="0">
              <a:ln w="12700">
                <a:solidFill>
                  <a:schemeClr val="accent3">
                    <a:lumMod val="50000"/>
                  </a:schemeClr>
                </a:solidFill>
                <a:prstDash val="solid"/>
              </a:ln>
              <a:effectLst>
                <a:innerShdw blurRad="177800">
                  <a:schemeClr val="accent3">
                    <a:lumMod val="50000"/>
                  </a:schemeClr>
                </a:innerShdw>
              </a:effectLst>
            </a:endParaRPr>
          </a:p>
          <a:p>
            <a:pPr algn="ctr"/>
            <a:r>
              <a:rPr lang="nl-NL"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highlight>
                  <a:srgbClr val="00FF00"/>
                </a:highlight>
              </a:rPr>
              <a:t>BEURS TRADE </a:t>
            </a:r>
          </a:p>
          <a:p>
            <a:pPr algn="ctr"/>
            <a:r>
              <a:rPr lang="nl-NL" sz="900" b="1" dirty="0" err="1">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highlight>
                  <a:srgbClr val="00FF00"/>
                </a:highlight>
              </a:rPr>
              <a:t>BelgiumBUSSCHAERT</a:t>
            </a:r>
            <a:endParaRPr lang="nl-NL" sz="9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highlight>
                <a:srgbClr val="00FF00"/>
              </a:highlight>
            </a:endParaRPr>
          </a:p>
        </p:txBody>
      </p:sp>
      <p:sp>
        <p:nvSpPr>
          <p:cNvPr id="8" name="Rectangle 1">
            <a:extLst>
              <a:ext uri="{FF2B5EF4-FFF2-40B4-BE49-F238E27FC236}">
                <a16:creationId xmlns:a16="http://schemas.microsoft.com/office/drawing/2014/main" id="{50B2564A-C4A2-01FD-00E9-B634A87685C9}"/>
              </a:ext>
            </a:extLst>
          </p:cNvPr>
          <p:cNvSpPr>
            <a:spLocks noChangeArrowheads="1"/>
          </p:cNvSpPr>
          <p:nvPr/>
        </p:nvSpPr>
        <p:spPr bwMode="auto">
          <a:xfrm>
            <a:off x="5826695" y="-357124"/>
            <a:ext cx="538609" cy="714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15870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l-BE" altLang="nl-BE" sz="1800" b="0" i="0" u="none" strike="noStrike" cap="none" normalizeH="0" baseline="0" dirty="0">
                <a:ln>
                  <a:noFill/>
                </a:ln>
                <a:solidFill>
                  <a:schemeClr val="tx1"/>
                </a:solidFill>
                <a:effectLst/>
                <a:latin typeface="Arial" panose="020B0604020202020204" pitchFamily="34" charset="0"/>
              </a:rPr>
              <a:t>Deze</a:t>
            </a:r>
            <a:br>
              <a:rPr kumimoji="0" lang="nl-BE" altLang="nl-BE" sz="1800" b="0" i="0" u="none" strike="noStrike" cap="none" normalizeH="0" baseline="0" dirty="0">
                <a:ln>
                  <a:noFill/>
                </a:ln>
                <a:solidFill>
                  <a:srgbClr val="000000"/>
                </a:solidFill>
                <a:effectLst/>
                <a:latin typeface="Lato" panose="020F0502020204030203" pitchFamily="34" charset="0"/>
              </a:rPr>
            </a:br>
            <a:endParaRPr kumimoji="0" lang="nl-BE" altLang="nl-BE" sz="1800" b="0" i="0" u="none" strike="noStrike" cap="none" normalizeH="0" baseline="0" dirty="0">
              <a:ln>
                <a:noFill/>
              </a:ln>
              <a:solidFill>
                <a:schemeClr val="tx1"/>
              </a:solidFill>
              <a:effectLst/>
              <a:latin typeface="Arial" panose="020B0604020202020204" pitchFamily="34" charset="0"/>
            </a:endParaRPr>
          </a:p>
        </p:txBody>
      </p:sp>
      <p:sp>
        <p:nvSpPr>
          <p:cNvPr id="10" name="Tekstvak 9">
            <a:extLst>
              <a:ext uri="{FF2B5EF4-FFF2-40B4-BE49-F238E27FC236}">
                <a16:creationId xmlns:a16="http://schemas.microsoft.com/office/drawing/2014/main" id="{6433E6AD-A270-6DA1-76D4-EEC316F2D26C}"/>
              </a:ext>
            </a:extLst>
          </p:cNvPr>
          <p:cNvSpPr txBox="1"/>
          <p:nvPr/>
        </p:nvSpPr>
        <p:spPr>
          <a:xfrm>
            <a:off x="5574890" y="5032646"/>
            <a:ext cx="6046839" cy="977284"/>
          </a:xfrm>
          <a:prstGeom prst="rect">
            <a:avLst/>
          </a:prstGeom>
          <a:noFill/>
        </p:spPr>
        <p:txBody>
          <a:bodyPr wrap="square" rtlCol="0">
            <a:spAutoFit/>
          </a:bodyPr>
          <a:lstStyle/>
          <a:p>
            <a:endParaRPr lang="nl-BE" dirty="0"/>
          </a:p>
        </p:txBody>
      </p:sp>
      <p:sp>
        <p:nvSpPr>
          <p:cNvPr id="11" name="Rectangle 3">
            <a:extLst>
              <a:ext uri="{FF2B5EF4-FFF2-40B4-BE49-F238E27FC236}">
                <a16:creationId xmlns:a16="http://schemas.microsoft.com/office/drawing/2014/main" id="{403E9591-A6F9-0DFC-5816-0BBB81CF7BFC}"/>
              </a:ext>
            </a:extLst>
          </p:cNvPr>
          <p:cNvSpPr>
            <a:spLocks noChangeArrowheads="1"/>
          </p:cNvSpPr>
          <p:nvPr/>
        </p:nvSpPr>
        <p:spPr bwMode="auto">
          <a:xfrm>
            <a:off x="6248367" y="-204724"/>
            <a:ext cx="65" cy="714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15870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br>
              <a:rPr kumimoji="0" lang="nl-BE" altLang="nl-BE" sz="1800" b="0" i="0" u="none" strike="noStrike" cap="none" normalizeH="0" baseline="0" dirty="0">
                <a:ln>
                  <a:noFill/>
                </a:ln>
                <a:solidFill>
                  <a:srgbClr val="000000"/>
                </a:solidFill>
                <a:effectLst/>
                <a:latin typeface="Lato" panose="020F0502020204030203" pitchFamily="34" charset="0"/>
              </a:rPr>
            </a:br>
            <a:endParaRPr kumimoji="0" lang="nl-BE" altLang="nl-BE" sz="1800" b="0" i="0" u="none" strike="noStrike" cap="none" normalizeH="0" baseline="0" dirty="0">
              <a:ln>
                <a:noFill/>
              </a:ln>
              <a:solidFill>
                <a:schemeClr val="tx1"/>
              </a:solidFill>
              <a:effectLst/>
              <a:latin typeface="Arial" panose="020B0604020202020204" pitchFamily="34" charset="0"/>
            </a:endParaRPr>
          </a:p>
        </p:txBody>
      </p:sp>
      <p:sp>
        <p:nvSpPr>
          <p:cNvPr id="12" name="Tekstvak 11">
            <a:extLst>
              <a:ext uri="{FF2B5EF4-FFF2-40B4-BE49-F238E27FC236}">
                <a16:creationId xmlns:a16="http://schemas.microsoft.com/office/drawing/2014/main" id="{4F952F50-4A28-FE2E-B60E-21AE977ACCD0}"/>
              </a:ext>
            </a:extLst>
          </p:cNvPr>
          <p:cNvSpPr txBox="1"/>
          <p:nvPr/>
        </p:nvSpPr>
        <p:spPr>
          <a:xfrm>
            <a:off x="5466735" y="5325640"/>
            <a:ext cx="6403718" cy="923330"/>
          </a:xfrm>
          <a:prstGeom prst="rect">
            <a:avLst/>
          </a:prstGeom>
          <a:noFill/>
        </p:spPr>
        <p:txBody>
          <a:bodyPr wrap="square" rtlCol="0">
            <a:spAutoFit/>
          </a:bodyPr>
          <a:lstStyle/>
          <a:p>
            <a:r>
              <a:rPr lang="nl-BE" b="1" dirty="0">
                <a:solidFill>
                  <a:srgbClr val="FF0000"/>
                </a:solidFill>
                <a:highlight>
                  <a:srgbClr val="FFFF00"/>
                </a:highlight>
              </a:rPr>
              <a:t>Deze aandelen zijn aandelen die gekocht worden wegens hun</a:t>
            </a:r>
          </a:p>
          <a:p>
            <a:r>
              <a:rPr lang="nl-BE" b="1" dirty="0">
                <a:solidFill>
                  <a:srgbClr val="FF0000"/>
                </a:solidFill>
                <a:highlight>
                  <a:srgbClr val="FFFF00"/>
                </a:highlight>
              </a:rPr>
              <a:t>prijszettingvermogen </a:t>
            </a:r>
          </a:p>
        </p:txBody>
      </p:sp>
    </p:spTree>
    <p:extLst>
      <p:ext uri="{BB962C8B-B14F-4D97-AF65-F5344CB8AC3E}">
        <p14:creationId xmlns:p14="http://schemas.microsoft.com/office/powerpoint/2010/main" val="2894649543"/>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extLst>
    <p:ext uri="{6950BFC3-D8DA-4A85-94F7-54DA5524770B}">
      <p188:commentRel xmlns:p188="http://schemas.microsoft.com/office/powerpoint/2018/8/main" r:id="rId3"/>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F41470D-65C6-04A8-A7FF-F2CB0741BE52}"/>
              </a:ext>
            </a:extLst>
          </p:cNvPr>
          <p:cNvSpPr>
            <a:spLocks noGrp="1"/>
          </p:cNvSpPr>
          <p:nvPr>
            <p:ph type="title"/>
          </p:nvPr>
        </p:nvSpPr>
        <p:spPr/>
        <p:txBody>
          <a:bodyPr/>
          <a:lstStyle/>
          <a:p>
            <a:endParaRPr lang="nl-BE"/>
          </a:p>
        </p:txBody>
      </p:sp>
      <p:pic>
        <p:nvPicPr>
          <p:cNvPr id="6" name="Tijdelijke aanduiding voor inhoud 5">
            <a:extLst>
              <a:ext uri="{FF2B5EF4-FFF2-40B4-BE49-F238E27FC236}">
                <a16:creationId xmlns:a16="http://schemas.microsoft.com/office/drawing/2014/main" id="{F7D66227-5E3D-922B-8529-67A606738ECA}"/>
              </a:ext>
            </a:extLst>
          </p:cNvPr>
          <p:cNvPicPr>
            <a:picLocks noGrp="1" noChangeAspect="1"/>
          </p:cNvPicPr>
          <p:nvPr>
            <p:ph idx="1"/>
          </p:nvPr>
        </p:nvPicPr>
        <p:blipFill>
          <a:blip r:embed="rId2"/>
          <a:stretch>
            <a:fillRect/>
          </a:stretch>
        </p:blipFill>
        <p:spPr>
          <a:xfrm>
            <a:off x="-140676" y="-70338"/>
            <a:ext cx="12439858" cy="6702250"/>
          </a:xfrm>
          <a:prstGeom prst="rect">
            <a:avLst/>
          </a:prstGeom>
        </p:spPr>
      </p:pic>
    </p:spTree>
    <p:extLst>
      <p:ext uri="{BB962C8B-B14F-4D97-AF65-F5344CB8AC3E}">
        <p14:creationId xmlns:p14="http://schemas.microsoft.com/office/powerpoint/2010/main" val="428576966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05817BD-4088-F36A-D6FB-114C5115CEC1}"/>
              </a:ext>
            </a:extLst>
          </p:cNvPr>
          <p:cNvSpPr>
            <a:spLocks noGrp="1"/>
          </p:cNvSpPr>
          <p:nvPr>
            <p:ph type="title"/>
          </p:nvPr>
        </p:nvSpPr>
        <p:spPr/>
        <p:txBody>
          <a:bodyPr/>
          <a:lstStyle/>
          <a:p>
            <a:endParaRPr lang="nl-BE"/>
          </a:p>
        </p:txBody>
      </p:sp>
      <p:pic>
        <p:nvPicPr>
          <p:cNvPr id="5" name="Tijdelijke aanduiding voor inhoud 4">
            <a:extLst>
              <a:ext uri="{FF2B5EF4-FFF2-40B4-BE49-F238E27FC236}">
                <a16:creationId xmlns:a16="http://schemas.microsoft.com/office/drawing/2014/main" id="{AD429901-64D1-8B27-EC8A-79384AD38E48}"/>
              </a:ext>
            </a:extLst>
          </p:cNvPr>
          <p:cNvPicPr>
            <a:picLocks noGrp="1" noChangeAspect="1"/>
          </p:cNvPicPr>
          <p:nvPr>
            <p:ph idx="1"/>
          </p:nvPr>
        </p:nvPicPr>
        <p:blipFill>
          <a:blip r:embed="rId2"/>
          <a:stretch>
            <a:fillRect/>
          </a:stretch>
        </p:blipFill>
        <p:spPr>
          <a:xfrm>
            <a:off x="0" y="0"/>
            <a:ext cx="12299182" cy="6993653"/>
          </a:xfrm>
          <a:prstGeom prst="rect">
            <a:avLst/>
          </a:prstGeom>
        </p:spPr>
      </p:pic>
    </p:spTree>
    <p:extLst>
      <p:ext uri="{BB962C8B-B14F-4D97-AF65-F5344CB8AC3E}">
        <p14:creationId xmlns:p14="http://schemas.microsoft.com/office/powerpoint/2010/main" val="111130024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Tm="26594">
        <p:random/>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Tijdelijke aanduiding voor inhoud 4">
            <a:extLst>
              <a:ext uri="{FF2B5EF4-FFF2-40B4-BE49-F238E27FC236}">
                <a16:creationId xmlns:a16="http://schemas.microsoft.com/office/drawing/2014/main" id="{C6EB466D-6C6B-DC44-FBCE-814D7F835A67}"/>
              </a:ext>
            </a:extLst>
          </p:cNvPr>
          <p:cNvPicPr>
            <a:picLocks noGrp="1" noChangeAspect="1"/>
          </p:cNvPicPr>
          <p:nvPr>
            <p:ph idx="1"/>
          </p:nvPr>
        </p:nvPicPr>
        <p:blipFill>
          <a:blip r:embed="rId2"/>
          <a:stretch>
            <a:fillRect/>
          </a:stretch>
        </p:blipFill>
        <p:spPr>
          <a:xfrm>
            <a:off x="-100484" y="-70338"/>
            <a:ext cx="12218796" cy="7405635"/>
          </a:xfrm>
          <a:prstGeom prst="rect">
            <a:avLst/>
          </a:prstGeom>
        </p:spPr>
      </p:pic>
    </p:spTree>
    <p:extLst>
      <p:ext uri="{BB962C8B-B14F-4D97-AF65-F5344CB8AC3E}">
        <p14:creationId xmlns:p14="http://schemas.microsoft.com/office/powerpoint/2010/main" val="34861920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Tijdelijke aanduiding voor inhoud 4">
            <a:extLst>
              <a:ext uri="{FF2B5EF4-FFF2-40B4-BE49-F238E27FC236}">
                <a16:creationId xmlns:a16="http://schemas.microsoft.com/office/drawing/2014/main" id="{CD75940E-7ECF-DB05-1D1F-5D649DDA0FD6}"/>
              </a:ext>
            </a:extLst>
          </p:cNvPr>
          <p:cNvPicPr>
            <a:picLocks noGrp="1" noChangeAspect="1"/>
          </p:cNvPicPr>
          <p:nvPr>
            <p:ph idx="1"/>
          </p:nvPr>
        </p:nvPicPr>
        <p:blipFill>
          <a:blip r:embed="rId2"/>
          <a:srcRect r="2594" b="2"/>
          <a:stretch>
            <a:fillRect/>
          </a:stretch>
        </p:blipFill>
        <p:spPr>
          <a:xfrm>
            <a:off x="-80388" y="0"/>
            <a:ext cx="12272387" cy="7043895"/>
          </a:xfrm>
          <a:prstGeom prst="rect">
            <a:avLst/>
          </a:prstGeom>
        </p:spPr>
      </p:pic>
      <p:cxnSp>
        <p:nvCxnSpPr>
          <p:cNvPr id="10" name="Straight Connector 9">
            <a:extLst>
              <a:ext uri="{FF2B5EF4-FFF2-40B4-BE49-F238E27FC236}">
                <a16:creationId xmlns:a16="http://schemas.microsoft.com/office/drawing/2014/main" id="{EBC8029E-E679-5CC4-DE1F-B1AA37452C7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1" y="5966048"/>
            <a:ext cx="104775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82436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Tijdelijke aanduiding voor inhoud 4">
            <a:extLst>
              <a:ext uri="{FF2B5EF4-FFF2-40B4-BE49-F238E27FC236}">
                <a16:creationId xmlns:a16="http://schemas.microsoft.com/office/drawing/2014/main" id="{C564F759-6ABB-BC73-893A-12E69FF2BD91}"/>
              </a:ext>
            </a:extLst>
          </p:cNvPr>
          <p:cNvPicPr>
            <a:picLocks noGrp="1" noChangeAspect="1"/>
          </p:cNvPicPr>
          <p:nvPr>
            <p:ph idx="1"/>
          </p:nvPr>
        </p:nvPicPr>
        <p:blipFill>
          <a:blip r:embed="rId2"/>
          <a:stretch>
            <a:fillRect/>
          </a:stretch>
        </p:blipFill>
        <p:spPr>
          <a:xfrm>
            <a:off x="-170821" y="0"/>
            <a:ext cx="12279086" cy="7134330"/>
          </a:xfrm>
          <a:prstGeom prst="rect">
            <a:avLst/>
          </a:prstGeom>
        </p:spPr>
      </p:pic>
    </p:spTree>
    <p:extLst>
      <p:ext uri="{BB962C8B-B14F-4D97-AF65-F5344CB8AC3E}">
        <p14:creationId xmlns:p14="http://schemas.microsoft.com/office/powerpoint/2010/main" val="97126965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1C14FD3F-8CC5-0709-AC7E-600082EA1303}"/>
              </a:ext>
            </a:extLst>
          </p:cNvPr>
          <p:cNvSpPr>
            <a:spLocks noGrp="1"/>
          </p:cNvSpPr>
          <p:nvPr>
            <p:ph idx="1"/>
          </p:nvPr>
        </p:nvSpPr>
        <p:spPr/>
        <p:txBody>
          <a:bodyPr/>
          <a:lstStyle/>
          <a:p>
            <a:endParaRPr lang="nl-BE"/>
          </a:p>
        </p:txBody>
      </p:sp>
      <p:pic>
        <p:nvPicPr>
          <p:cNvPr id="5" name="Afbeelding 4">
            <a:extLst>
              <a:ext uri="{FF2B5EF4-FFF2-40B4-BE49-F238E27FC236}">
                <a16:creationId xmlns:a16="http://schemas.microsoft.com/office/drawing/2014/main" id="{AC0D923B-CBAF-0812-6901-03A2716873D0}"/>
              </a:ext>
            </a:extLst>
          </p:cNvPr>
          <p:cNvPicPr>
            <a:picLocks noChangeAspect="1"/>
          </p:cNvPicPr>
          <p:nvPr/>
        </p:nvPicPr>
        <p:blipFill>
          <a:blip r:embed="rId2"/>
          <a:stretch>
            <a:fillRect/>
          </a:stretch>
        </p:blipFill>
        <p:spPr>
          <a:xfrm>
            <a:off x="0" y="-1"/>
            <a:ext cx="12192000" cy="7114233"/>
          </a:xfrm>
          <a:prstGeom prst="rect">
            <a:avLst/>
          </a:prstGeom>
        </p:spPr>
      </p:pic>
    </p:spTree>
    <p:extLst>
      <p:ext uri="{BB962C8B-B14F-4D97-AF65-F5344CB8AC3E}">
        <p14:creationId xmlns:p14="http://schemas.microsoft.com/office/powerpoint/2010/main" val="217044433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Tijdelijke aanduiding voor inhoud 4">
            <a:extLst>
              <a:ext uri="{FF2B5EF4-FFF2-40B4-BE49-F238E27FC236}">
                <a16:creationId xmlns:a16="http://schemas.microsoft.com/office/drawing/2014/main" id="{89457633-7E0C-108C-8749-DEFABF58DF23}"/>
              </a:ext>
            </a:extLst>
          </p:cNvPr>
          <p:cNvPicPr>
            <a:picLocks noGrp="1" noChangeAspect="1"/>
          </p:cNvPicPr>
          <p:nvPr>
            <p:ph idx="1"/>
          </p:nvPr>
        </p:nvPicPr>
        <p:blipFill>
          <a:blip r:embed="rId2"/>
          <a:srcRect l="4569" r="8303" b="-1"/>
          <a:stretch>
            <a:fillRect/>
          </a:stretch>
        </p:blipFill>
        <p:spPr>
          <a:xfrm>
            <a:off x="20" y="1282"/>
            <a:ext cx="12191980" cy="6856718"/>
          </a:xfrm>
          <a:prstGeom prst="rect">
            <a:avLst/>
          </a:prstGeom>
        </p:spPr>
      </p:pic>
    </p:spTree>
    <p:extLst>
      <p:ext uri="{BB962C8B-B14F-4D97-AF65-F5344CB8AC3E}">
        <p14:creationId xmlns:p14="http://schemas.microsoft.com/office/powerpoint/2010/main" val="91881015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Tijdelijke aanduiding voor inhoud 4">
            <a:extLst>
              <a:ext uri="{FF2B5EF4-FFF2-40B4-BE49-F238E27FC236}">
                <a16:creationId xmlns:a16="http://schemas.microsoft.com/office/drawing/2014/main" id="{EB666EEA-8E35-A16F-1221-24788D9AE682}"/>
              </a:ext>
            </a:extLst>
          </p:cNvPr>
          <p:cNvPicPr>
            <a:picLocks noGrp="1" noChangeAspect="1"/>
          </p:cNvPicPr>
          <p:nvPr>
            <p:ph idx="1"/>
          </p:nvPr>
        </p:nvPicPr>
        <p:blipFill>
          <a:blip r:embed="rId2"/>
          <a:stretch>
            <a:fillRect/>
          </a:stretch>
        </p:blipFill>
        <p:spPr>
          <a:xfrm>
            <a:off x="-140676" y="0"/>
            <a:ext cx="12281304" cy="6983604"/>
          </a:xfrm>
          <a:prstGeom prst="rect">
            <a:avLst/>
          </a:prstGeom>
        </p:spPr>
      </p:pic>
    </p:spTree>
    <p:extLst>
      <p:ext uri="{BB962C8B-B14F-4D97-AF65-F5344CB8AC3E}">
        <p14:creationId xmlns:p14="http://schemas.microsoft.com/office/powerpoint/2010/main" val="300949907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Tijdelijke aanduiding voor inhoud 5">
            <a:extLst>
              <a:ext uri="{FF2B5EF4-FFF2-40B4-BE49-F238E27FC236}">
                <a16:creationId xmlns:a16="http://schemas.microsoft.com/office/drawing/2014/main" id="{D2E3DE2A-8F6E-1E16-B035-6657F8F3581F}"/>
              </a:ext>
            </a:extLst>
          </p:cNvPr>
          <p:cNvPicPr>
            <a:picLocks noGrp="1" noChangeAspect="1"/>
          </p:cNvPicPr>
          <p:nvPr>
            <p:ph idx="1"/>
          </p:nvPr>
        </p:nvPicPr>
        <p:blipFill>
          <a:blip r:embed="rId2"/>
          <a:srcRect l="29" r="-1" b="-1"/>
          <a:stretch>
            <a:fillRect/>
          </a:stretch>
        </p:blipFill>
        <p:spPr>
          <a:xfrm>
            <a:off x="0" y="0"/>
            <a:ext cx="12192000" cy="7074039"/>
          </a:xfrm>
          <a:prstGeom prst="rect">
            <a:avLst/>
          </a:prstGeom>
        </p:spPr>
      </p:pic>
      <p:cxnSp>
        <p:nvCxnSpPr>
          <p:cNvPr id="28" name="Straight Connector 27">
            <a:extLst>
              <a:ext uri="{FF2B5EF4-FFF2-40B4-BE49-F238E27FC236}">
                <a16:creationId xmlns:a16="http://schemas.microsoft.com/office/drawing/2014/main" id="{EBC8029E-E679-5CC4-DE1F-B1AA37452C7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1" y="5966048"/>
            <a:ext cx="104775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552055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133" name="Rectangle 132">
            <a:extLst>
              <a:ext uri="{FF2B5EF4-FFF2-40B4-BE49-F238E27FC236}">
                <a16:creationId xmlns:a16="http://schemas.microsoft.com/office/drawing/2014/main" id="{8B9AA7C6-5E5A-498E-A6DF-A943376E09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5" name="Group 134">
            <a:extLst>
              <a:ext uri="{FF2B5EF4-FFF2-40B4-BE49-F238E27FC236}">
                <a16:creationId xmlns:a16="http://schemas.microsoft.com/office/drawing/2014/main" id="{83EAB11A-76F7-48F4-9B4F-5BFDF4BF967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4300" y="2385102"/>
            <a:ext cx="574091" cy="2087796"/>
            <a:chOff x="209668" y="2857422"/>
            <a:chExt cx="463662" cy="2087796"/>
          </a:xfrm>
        </p:grpSpPr>
        <p:sp>
          <p:nvSpPr>
            <p:cNvPr id="136" name="Rectangle 135">
              <a:extLst>
                <a:ext uri="{FF2B5EF4-FFF2-40B4-BE49-F238E27FC236}">
                  <a16:creationId xmlns:a16="http://schemas.microsoft.com/office/drawing/2014/main" id="{74D4C416-D5F4-4F6F-A6F1-87A21CD4FC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423947" y="2857422"/>
              <a:ext cx="249383" cy="20877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7" name="Straight Connector 136">
              <a:extLst>
                <a:ext uri="{FF2B5EF4-FFF2-40B4-BE49-F238E27FC236}">
                  <a16:creationId xmlns:a16="http://schemas.microsoft.com/office/drawing/2014/main" id="{C6AC1C30-21C6-4BF6-93EE-B211D7A8501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209668" y="2857423"/>
              <a:ext cx="1" cy="208779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39" name="Rectangle 138">
            <a:extLst>
              <a:ext uri="{FF2B5EF4-FFF2-40B4-BE49-F238E27FC236}">
                <a16:creationId xmlns:a16="http://schemas.microsoft.com/office/drawing/2014/main" id="{81E140AE-0ABF-47C8-BF32-7D2F0CF2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Rectangle 140">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631767"/>
            <a:ext cx="11111729" cy="5752404"/>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5C9D9A2D-5A6E-FCD4-DC61-DBD44B0207B9}"/>
              </a:ext>
            </a:extLst>
          </p:cNvPr>
          <p:cNvSpPr>
            <a:spLocks noGrp="1"/>
          </p:cNvSpPr>
          <p:nvPr>
            <p:ph type="title"/>
          </p:nvPr>
        </p:nvSpPr>
        <p:spPr>
          <a:xfrm>
            <a:off x="1153618" y="1239927"/>
            <a:ext cx="4008586" cy="4680583"/>
          </a:xfrm>
        </p:spPr>
        <p:txBody>
          <a:bodyPr vert="horz" lIns="91440" tIns="45720" rIns="91440" bIns="45720" rtlCol="0" anchor="ctr">
            <a:normAutofit/>
          </a:bodyPr>
          <a:lstStyle/>
          <a:p>
            <a:r>
              <a:rPr lang="en-US" sz="4000" kern="1200">
                <a:solidFill>
                  <a:schemeClr val="tx1"/>
                </a:solidFill>
                <a:latin typeface="+mj-lt"/>
                <a:ea typeface="+mj-ea"/>
                <a:cs typeface="+mj-cs"/>
              </a:rPr>
              <a:t>Hoogste kwaliteit en toch goedkoop en met de modernste tools en ook  met persoonlijke adviseur!!</a:t>
            </a:r>
          </a:p>
        </p:txBody>
      </p:sp>
      <p:sp>
        <p:nvSpPr>
          <p:cNvPr id="3" name="Tijdelijke aanduiding voor tekst 2">
            <a:extLst>
              <a:ext uri="{FF2B5EF4-FFF2-40B4-BE49-F238E27FC236}">
                <a16:creationId xmlns:a16="http://schemas.microsoft.com/office/drawing/2014/main" id="{3C7478D6-2119-F93B-C941-5D43C1665A16}"/>
              </a:ext>
            </a:extLst>
          </p:cNvPr>
          <p:cNvSpPr>
            <a:spLocks noGrp="1"/>
          </p:cNvSpPr>
          <p:nvPr>
            <p:ph type="body" idx="1"/>
          </p:nvPr>
        </p:nvSpPr>
        <p:spPr>
          <a:xfrm>
            <a:off x="6291923" y="1239927"/>
            <a:ext cx="4971824" cy="4680583"/>
          </a:xfrm>
        </p:spPr>
        <p:txBody>
          <a:bodyPr vert="horz" lIns="91440" tIns="45720" rIns="91440" bIns="45720" rtlCol="0" anchor="ctr">
            <a:normAutofit/>
          </a:bodyPr>
          <a:lstStyle/>
          <a:p>
            <a:r>
              <a:rPr lang="en-US" sz="1400"/>
              <a:t>Oei ;ja we zijn de GOEDKOOPSTE BROKER in europa</a:t>
            </a:r>
          </a:p>
          <a:p>
            <a:r>
              <a:rPr lang="en-US" sz="1400"/>
              <a:t>Ja ons platform is het meest professioneel,,plus ook een basic  dus beiden toppers</a:t>
            </a:r>
          </a:p>
          <a:p>
            <a:r>
              <a:rPr lang="en-US" sz="1400"/>
              <a:t>Och ja onze klanten  behoren tot de top beleggers</a:t>
            </a:r>
          </a:p>
          <a:p>
            <a:r>
              <a:rPr lang="en-US" sz="1400"/>
              <a:t>En ja onze klanten  zijn geen hangmat beleggers</a:t>
            </a:r>
          </a:p>
          <a:p>
            <a:r>
              <a:rPr lang="en-US" sz="1400"/>
              <a:t>Onze klanten volgen hun portefeuille steeds scherp op</a:t>
            </a:r>
          </a:p>
          <a:p>
            <a:r>
              <a:rPr lang="en-US" sz="1400"/>
              <a:t>Ze lezen onze weekberichten  en reageren</a:t>
            </a:r>
          </a:p>
          <a:p>
            <a:r>
              <a:rPr lang="en-US" sz="1400"/>
              <a:t>Ja niet iedereen is onmiddellijk weg met beleggen daarom dat ons kantoor hun dagelijks daarin helpt ,,dus de meest moderne tools met de aanpak van vroeger ,,,een assistent die geen computer is maar een MENS</a:t>
            </a:r>
          </a:p>
          <a:p>
            <a:r>
              <a:rPr lang="en-US" sz="1400"/>
              <a:t>Dus de beste combinatie  modernste tools met uw persoonlijke assistent beheerder/adviseur</a:t>
            </a:r>
          </a:p>
          <a:p>
            <a:r>
              <a:rPr lang="en-US" sz="1400"/>
              <a:t>En ja wij zijn tussen 50% à 90% goedkoper dan onze collegas,,omdat wij een wereldspeler zijn die aanwezig is in 100 landen !!</a:t>
            </a:r>
          </a:p>
          <a:p>
            <a:endParaRPr lang="en-US" sz="1400"/>
          </a:p>
        </p:txBody>
      </p:sp>
      <p:sp>
        <p:nvSpPr>
          <p:cNvPr id="4" name="Tekstvak 3">
            <a:extLst>
              <a:ext uri="{FF2B5EF4-FFF2-40B4-BE49-F238E27FC236}">
                <a16:creationId xmlns:a16="http://schemas.microsoft.com/office/drawing/2014/main" id="{BCDA59C8-16E3-696D-AA42-1D81C04B8FE1}"/>
              </a:ext>
            </a:extLst>
          </p:cNvPr>
          <p:cNvSpPr txBox="1"/>
          <p:nvPr/>
        </p:nvSpPr>
        <p:spPr>
          <a:xfrm>
            <a:off x="884255" y="5918479"/>
            <a:ext cx="10630411" cy="769441"/>
          </a:xfrm>
          <a:prstGeom prst="rect">
            <a:avLst/>
          </a:prstGeom>
          <a:noFill/>
        </p:spPr>
        <p:txBody>
          <a:bodyPr wrap="square" rtlCol="0">
            <a:spAutoFit/>
          </a:bodyPr>
          <a:lstStyle/>
          <a:p>
            <a:pPr>
              <a:spcAft>
                <a:spcPts val="600"/>
              </a:spcAft>
            </a:pPr>
            <a:r>
              <a:rPr lang="nl-BE" sz="3200" b="1" dirty="0">
                <a:solidFill>
                  <a:srgbClr val="FF0000"/>
                </a:solidFill>
              </a:rPr>
              <a:t>Dat zijn de voordelen van </a:t>
            </a:r>
            <a:r>
              <a:rPr lang="nl-BE" sz="4400" b="1" dirty="0">
                <a:solidFill>
                  <a:schemeClr val="accent4">
                    <a:lumMod val="50000"/>
                  </a:schemeClr>
                </a:solidFill>
                <a:highlight>
                  <a:srgbClr val="FFFF00"/>
                </a:highlight>
              </a:rPr>
              <a:t>Beurs TRADE </a:t>
            </a:r>
            <a:r>
              <a:rPr lang="nl-BE" b="1" dirty="0">
                <a:solidFill>
                  <a:srgbClr val="FF0000"/>
                </a:solidFill>
                <a:highlight>
                  <a:srgbClr val="FFFF00"/>
                </a:highlight>
              </a:rPr>
              <a:t>busschaert</a:t>
            </a:r>
            <a:endParaRPr lang="nl-BE" sz="3200" b="1">
              <a:solidFill>
                <a:srgbClr val="FF0000"/>
              </a:solidFill>
              <a:highlight>
                <a:srgbClr val="FFFF00"/>
              </a:highlight>
            </a:endParaRPr>
          </a:p>
        </p:txBody>
      </p:sp>
    </p:spTree>
    <p:extLst>
      <p:ext uri="{BB962C8B-B14F-4D97-AF65-F5344CB8AC3E}">
        <p14:creationId xmlns:p14="http://schemas.microsoft.com/office/powerpoint/2010/main" val="2865048880"/>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F8D0B82C-453A-74C0-06B9-EA4495176241}"/>
              </a:ext>
            </a:extLst>
          </p:cNvPr>
          <p:cNvSpPr>
            <a:spLocks noGrp="1"/>
          </p:cNvSpPr>
          <p:nvPr>
            <p:ph type="title"/>
          </p:nvPr>
        </p:nvSpPr>
        <p:spPr>
          <a:xfrm>
            <a:off x="748310" y="4960758"/>
            <a:ext cx="6796345" cy="1236086"/>
          </a:xfrm>
          <a:noFill/>
        </p:spPr>
        <p:txBody>
          <a:bodyPr vert="horz" lIns="91440" tIns="45720" rIns="91440" bIns="45720" rtlCol="0" anchor="ctr">
            <a:normAutofit/>
          </a:bodyPr>
          <a:lstStyle/>
          <a:p>
            <a:pPr algn="r"/>
            <a:r>
              <a:rPr lang="en-US" sz="6000"/>
              <a:t>Etf  voor de nasdaq</a:t>
            </a:r>
          </a:p>
        </p:txBody>
      </p:sp>
      <p:sp>
        <p:nvSpPr>
          <p:cNvPr id="3" name="Tijdelijke aanduiding voor tekst 2">
            <a:extLst>
              <a:ext uri="{FF2B5EF4-FFF2-40B4-BE49-F238E27FC236}">
                <a16:creationId xmlns:a16="http://schemas.microsoft.com/office/drawing/2014/main" id="{63FAE470-2053-CCA7-3496-DA1B9440EF7A}"/>
              </a:ext>
            </a:extLst>
          </p:cNvPr>
          <p:cNvSpPr>
            <a:spLocks noGrp="1"/>
          </p:cNvSpPr>
          <p:nvPr>
            <p:ph type="body" idx="1"/>
          </p:nvPr>
        </p:nvSpPr>
        <p:spPr>
          <a:xfrm>
            <a:off x="8119869" y="4960758"/>
            <a:ext cx="3323819" cy="1236086"/>
          </a:xfrm>
          <a:noFill/>
        </p:spPr>
        <p:txBody>
          <a:bodyPr vert="horz" lIns="91440" tIns="45720" rIns="91440" bIns="45720" rtlCol="0" anchor="ctr">
            <a:normAutofit/>
          </a:bodyPr>
          <a:lstStyle/>
          <a:p>
            <a:pPr marL="0" indent="0">
              <a:buNone/>
            </a:pPr>
            <a:r>
              <a:rPr lang="en-US" sz="2400" dirty="0"/>
              <a:t>Voor </a:t>
            </a:r>
            <a:r>
              <a:rPr lang="en-US" sz="2400" dirty="0" err="1"/>
              <a:t>klanten</a:t>
            </a:r>
            <a:r>
              <a:rPr lang="en-US" sz="2400" dirty="0"/>
              <a:t> die long/à la </a:t>
            </a:r>
            <a:r>
              <a:rPr lang="en-US" sz="2400" dirty="0" err="1"/>
              <a:t>hausse</a:t>
            </a:r>
            <a:r>
              <a:rPr lang="en-US" sz="2400" dirty="0"/>
              <a:t>  </a:t>
            </a:r>
            <a:r>
              <a:rPr lang="en-US" sz="2400" dirty="0" err="1"/>
              <a:t>wensen</a:t>
            </a:r>
            <a:r>
              <a:rPr lang="en-US" sz="2400" dirty="0"/>
              <a:t> </a:t>
            </a:r>
            <a:r>
              <a:rPr lang="en-US" sz="2400" dirty="0" err="1"/>
              <a:t>te</a:t>
            </a:r>
            <a:r>
              <a:rPr lang="en-US" sz="2400" dirty="0"/>
              <a:t> </a:t>
            </a:r>
            <a:r>
              <a:rPr lang="en-US" sz="2400" dirty="0" err="1"/>
              <a:t>gaan</a:t>
            </a:r>
            <a:r>
              <a:rPr lang="en-US" sz="2400" dirty="0"/>
              <a:t> op </a:t>
            </a:r>
            <a:r>
              <a:rPr lang="en-US" sz="2400" dirty="0" err="1"/>
              <a:t>nasdaq</a:t>
            </a:r>
            <a:endParaRPr lang="en-US" sz="2400" dirty="0"/>
          </a:p>
        </p:txBody>
      </p:sp>
      <p:pic>
        <p:nvPicPr>
          <p:cNvPr id="5" name="Afbeelding 4">
            <a:extLst>
              <a:ext uri="{FF2B5EF4-FFF2-40B4-BE49-F238E27FC236}">
                <a16:creationId xmlns:a16="http://schemas.microsoft.com/office/drawing/2014/main" id="{07A1B782-05F8-C38E-28CB-31D850B27884}"/>
              </a:ext>
            </a:extLst>
          </p:cNvPr>
          <p:cNvPicPr>
            <a:picLocks noChangeAspect="1"/>
          </p:cNvPicPr>
          <p:nvPr/>
        </p:nvPicPr>
        <p:blipFill>
          <a:blip r:embed="rId3"/>
          <a:srcRect r="-1" b="4004"/>
          <a:stretch>
            <a:fillRect/>
          </a:stretch>
        </p:blipFill>
        <p:spPr>
          <a:xfrm>
            <a:off x="320040" y="320040"/>
            <a:ext cx="11548872" cy="4462272"/>
          </a:xfrm>
          <a:prstGeom prst="rect">
            <a:avLst/>
          </a:prstGeom>
        </p:spPr>
      </p:pic>
      <p:cxnSp>
        <p:nvCxnSpPr>
          <p:cNvPr id="21" name="Straight Connector 20">
            <a:extLst>
              <a:ext uri="{FF2B5EF4-FFF2-40B4-BE49-F238E27FC236}">
                <a16:creationId xmlns:a16="http://schemas.microsoft.com/office/drawing/2014/main" id="{8AD2EEB5-F5B4-4BDA-8293-9A997C12990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827285" y="5121601"/>
            <a:ext cx="0" cy="914400"/>
          </a:xfrm>
          <a:prstGeom prst="line">
            <a:avLst/>
          </a:prstGeom>
          <a:ln w="19050">
            <a:solidFill>
              <a:schemeClr val="tx1">
                <a:lumMod val="65000"/>
                <a:lumOff val="35000"/>
                <a:alpha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7762497"/>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711AD3B3-1732-6BE5-109B-1A5329CCE68C}"/>
              </a:ext>
            </a:extLst>
          </p:cNvPr>
          <p:cNvSpPr/>
          <p:nvPr/>
        </p:nvSpPr>
        <p:spPr>
          <a:xfrm>
            <a:off x="3371904" y="2451236"/>
            <a:ext cx="3140165" cy="923330"/>
          </a:xfrm>
          <a:prstGeom prst="rect">
            <a:avLst/>
          </a:prstGeom>
          <a:noFill/>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txBody>
          <a:bodyPr wrap="square" lIns="91440" tIns="45720" rIns="91440" bIns="45720">
            <a:spAutoFit/>
          </a:bodyPr>
          <a:lstStyle/>
          <a:p>
            <a:pPr algn="ctr"/>
            <a:r>
              <a:rPr lang="nl-NL" sz="5400" b="1" dirty="0">
                <a:ln w="0"/>
                <a:solidFill>
                  <a:srgbClr val="FF0000"/>
                </a:solidFill>
                <a:effectLst>
                  <a:outerShdw blurRad="38100" dist="25400" dir="5400000" algn="ctr" rotWithShape="0">
                    <a:srgbClr val="6E747A">
                      <a:alpha val="43000"/>
                    </a:srgbClr>
                  </a:outerShdw>
                </a:effectLst>
              </a:rPr>
              <a:t>Beurs</a:t>
            </a:r>
          </a:p>
        </p:txBody>
      </p:sp>
      <p:sp>
        <p:nvSpPr>
          <p:cNvPr id="4" name="Rechthoek 3">
            <a:extLst>
              <a:ext uri="{FF2B5EF4-FFF2-40B4-BE49-F238E27FC236}">
                <a16:creationId xmlns:a16="http://schemas.microsoft.com/office/drawing/2014/main" id="{C80932DF-4816-B3B8-D751-CF60F40DADD6}"/>
              </a:ext>
            </a:extLst>
          </p:cNvPr>
          <p:cNvSpPr/>
          <p:nvPr/>
        </p:nvSpPr>
        <p:spPr>
          <a:xfrm>
            <a:off x="3371904" y="3613665"/>
            <a:ext cx="3263394" cy="923330"/>
          </a:xfrm>
          <a:prstGeom prst="rect">
            <a:avLst/>
          </a:prstGeom>
          <a:noFill/>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txBody>
          <a:bodyPr wrap="square" lIns="91440" tIns="45720" rIns="91440" bIns="45720">
            <a:spAutoFit/>
          </a:bodyPr>
          <a:lstStyle/>
          <a:p>
            <a:pPr algn="ctr"/>
            <a:r>
              <a:rPr lang="nl-NL" sz="5400" b="1" cap="none" spc="0" dirty="0" err="1">
                <a:ln w="9525">
                  <a:solidFill>
                    <a:schemeClr val="bg1"/>
                  </a:solidFill>
                  <a:prstDash val="solid"/>
                </a:ln>
                <a:solidFill>
                  <a:srgbClr val="00B0F0"/>
                </a:solidFill>
                <a:effectLst>
                  <a:outerShdw blurRad="12700" dist="38100" dir="2700000" algn="tl" rotWithShape="0">
                    <a:schemeClr val="accent5">
                      <a:lumMod val="60000"/>
                      <a:lumOff val="40000"/>
                    </a:schemeClr>
                  </a:outerShdw>
                </a:effectLst>
              </a:rPr>
              <a:t>Bourse</a:t>
            </a:r>
            <a:endParaRPr lang="nl-NL" sz="5400" b="1" cap="none" spc="0" dirty="0">
              <a:ln w="9525">
                <a:solidFill>
                  <a:schemeClr val="bg1"/>
                </a:solidFill>
                <a:prstDash val="solid"/>
              </a:ln>
              <a:solidFill>
                <a:srgbClr val="00B0F0"/>
              </a:solidFill>
              <a:effectLst>
                <a:outerShdw blurRad="12700" dist="38100" dir="2700000" algn="tl" rotWithShape="0">
                  <a:schemeClr val="accent5">
                    <a:lumMod val="60000"/>
                    <a:lumOff val="40000"/>
                  </a:schemeClr>
                </a:outerShdw>
              </a:effectLst>
            </a:endParaRPr>
          </a:p>
        </p:txBody>
      </p:sp>
      <p:sp>
        <p:nvSpPr>
          <p:cNvPr id="5" name="Rechthoek 4">
            <a:extLst>
              <a:ext uri="{FF2B5EF4-FFF2-40B4-BE49-F238E27FC236}">
                <a16:creationId xmlns:a16="http://schemas.microsoft.com/office/drawing/2014/main" id="{3107DBAA-5EE6-D03A-3C31-B7EE69844249}"/>
              </a:ext>
            </a:extLst>
          </p:cNvPr>
          <p:cNvSpPr/>
          <p:nvPr/>
        </p:nvSpPr>
        <p:spPr>
          <a:xfrm>
            <a:off x="6242002" y="2321004"/>
            <a:ext cx="4598567" cy="2215991"/>
          </a:xfrm>
          <a:prstGeom prst="rect">
            <a:avLst/>
          </a:prstGeom>
          <a:noFill/>
        </p:spPr>
        <p:txBody>
          <a:bodyPr wrap="none" lIns="91440" tIns="45720" rIns="91440" bIns="45720">
            <a:spAutoFit/>
          </a:bodyPr>
          <a:lstStyle/>
          <a:p>
            <a:pPr algn="ctr"/>
            <a:r>
              <a:rPr lang="nl-NL" sz="13800" b="1" cap="none" spc="0" dirty="0">
                <a:ln w="13462">
                  <a:solidFill>
                    <a:schemeClr val="bg1"/>
                  </a:solidFill>
                  <a:prstDash val="solid"/>
                </a:ln>
                <a:effectLst>
                  <a:outerShdw dist="38100" dir="2700000" algn="bl" rotWithShape="0">
                    <a:schemeClr val="accent5"/>
                  </a:outerShdw>
                </a:effectLst>
              </a:rPr>
              <a:t>Trade</a:t>
            </a:r>
          </a:p>
        </p:txBody>
      </p:sp>
      <p:sp>
        <p:nvSpPr>
          <p:cNvPr id="6" name="Rechthoek 5">
            <a:extLst>
              <a:ext uri="{FF2B5EF4-FFF2-40B4-BE49-F238E27FC236}">
                <a16:creationId xmlns:a16="http://schemas.microsoft.com/office/drawing/2014/main" id="{A69694E8-1CF7-CB63-A1D8-A2A96DF1E799}"/>
              </a:ext>
            </a:extLst>
          </p:cNvPr>
          <p:cNvSpPr/>
          <p:nvPr/>
        </p:nvSpPr>
        <p:spPr>
          <a:xfrm>
            <a:off x="9206827" y="4445004"/>
            <a:ext cx="2162130" cy="523220"/>
          </a:xfrm>
          <a:prstGeom prst="rect">
            <a:avLst/>
          </a:prstGeom>
          <a:noFill/>
        </p:spPr>
        <p:txBody>
          <a:bodyPr wrap="none" lIns="91440" tIns="45720" rIns="91440" bIns="45720">
            <a:spAutoFit/>
          </a:bodyPr>
          <a:lstStyle/>
          <a:p>
            <a:pPr algn="ctr"/>
            <a:r>
              <a:rPr lang="nl-NL" sz="28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 </a:t>
            </a:r>
            <a:r>
              <a:rPr lang="nl-NL"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highlight>
                  <a:srgbClr val="00FF00"/>
                </a:highlight>
              </a:rPr>
              <a:t>by </a:t>
            </a:r>
            <a:r>
              <a:rPr lang="nl-NL" b="1" cap="none" spc="0" dirty="0" err="1">
                <a:ln w="13462">
                  <a:solidFill>
                    <a:schemeClr val="bg1"/>
                  </a:solidFill>
                  <a:prstDash val="solid"/>
                </a:ln>
                <a:solidFill>
                  <a:schemeClr val="tx1">
                    <a:lumMod val="85000"/>
                    <a:lumOff val="15000"/>
                  </a:schemeClr>
                </a:solidFill>
                <a:effectLst>
                  <a:outerShdw dist="38100" dir="2700000" algn="bl" rotWithShape="0">
                    <a:schemeClr val="accent5"/>
                  </a:outerShdw>
                </a:effectLst>
                <a:highlight>
                  <a:srgbClr val="00FF00"/>
                </a:highlight>
              </a:rPr>
              <a:t>Busschaert&amp;co</a:t>
            </a:r>
            <a:endParaRPr lang="nl-NL" sz="28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highlight>
                <a:srgbClr val="00FF00"/>
              </a:highlight>
            </a:endParaRPr>
          </a:p>
        </p:txBody>
      </p:sp>
      <p:sp>
        <p:nvSpPr>
          <p:cNvPr id="9" name="Rechthoek 8">
            <a:extLst>
              <a:ext uri="{FF2B5EF4-FFF2-40B4-BE49-F238E27FC236}">
                <a16:creationId xmlns:a16="http://schemas.microsoft.com/office/drawing/2014/main" id="{13926419-98DF-3E94-5EE0-2A2C9C3968A3}"/>
              </a:ext>
            </a:extLst>
          </p:cNvPr>
          <p:cNvSpPr/>
          <p:nvPr/>
        </p:nvSpPr>
        <p:spPr>
          <a:xfrm>
            <a:off x="5801360" y="164584"/>
            <a:ext cx="6537316" cy="1138773"/>
          </a:xfrm>
          <a:prstGeom prst="rect">
            <a:avLst/>
          </a:prstGeom>
          <a:noFill/>
        </p:spPr>
        <p:txBody>
          <a:bodyPr wrap="square" lIns="91440" tIns="45720" rIns="91440" bIns="45720">
            <a:spAutoFit/>
          </a:bodyPr>
          <a:lstStyle/>
          <a:p>
            <a:pPr algn="ctr"/>
            <a:r>
              <a:rPr lang="nl-NL" sz="5400" b="1" cap="none" spc="0" dirty="0">
                <a:ln w="6600">
                  <a:solidFill>
                    <a:schemeClr val="accent2"/>
                  </a:solidFill>
                  <a:prstDash val="solid"/>
                </a:ln>
                <a:solidFill>
                  <a:srgbClr val="FFFFFF"/>
                </a:solidFill>
                <a:effectLst>
                  <a:outerShdw dist="38100" dir="2700000" algn="tl" rotWithShape="0">
                    <a:schemeClr val="accent2"/>
                  </a:outerShdw>
                </a:effectLst>
              </a:rPr>
              <a:t>BEURS .</a:t>
            </a:r>
            <a:r>
              <a:rPr lang="nl-BE" sz="5400" b="1" cap="none" spc="0" dirty="0">
                <a:ln w="6600">
                  <a:solidFill>
                    <a:schemeClr val="accent2"/>
                  </a:solidFill>
                  <a:prstDash val="solid"/>
                </a:ln>
                <a:solidFill>
                  <a:srgbClr val="FFFFFF"/>
                </a:solidFill>
                <a:effectLst>
                  <a:outerShdw dist="38100" dir="2700000" algn="tl" rotWithShape="0">
                    <a:schemeClr val="accent2"/>
                  </a:outerShdw>
                </a:effectLst>
              </a:rPr>
              <a:t>TRADE. </a:t>
            </a:r>
            <a:r>
              <a:rPr lang="nl-BE" sz="2800" b="1" cap="none" spc="0" dirty="0">
                <a:ln w="6600">
                  <a:solidFill>
                    <a:schemeClr val="accent2"/>
                  </a:solidFill>
                  <a:prstDash val="solid"/>
                </a:ln>
                <a:solidFill>
                  <a:srgbClr val="FFFFFF"/>
                </a:solidFill>
                <a:effectLst>
                  <a:outerShdw dist="38100" dir="2700000" algn="tl" rotWithShape="0">
                    <a:schemeClr val="accent2"/>
                  </a:outerShdw>
                </a:effectLst>
              </a:rPr>
              <a:t>Belgium</a:t>
            </a:r>
          </a:p>
          <a:p>
            <a:pPr algn="ctr"/>
            <a:r>
              <a:rPr lang="nl-BE" sz="1400" b="1" cap="none" spc="0">
                <a:ln w="6600">
                  <a:solidFill>
                    <a:schemeClr val="accent2"/>
                  </a:solidFill>
                  <a:prstDash val="solid"/>
                </a:ln>
                <a:solidFill>
                  <a:srgbClr val="FFFFFF"/>
                </a:solidFill>
                <a:effectLst>
                  <a:outerShdw dist="38100" dir="2700000" algn="tl" rotWithShape="0">
                    <a:schemeClr val="accent2"/>
                  </a:outerShdw>
                </a:effectLst>
              </a:rPr>
              <a:t>Busschaert</a:t>
            </a:r>
            <a:endParaRPr lang="nl-NL" sz="5400" b="1" cap="none" spc="0" dirty="0">
              <a:ln w="6600">
                <a:solidFill>
                  <a:schemeClr val="accent2"/>
                </a:solidFill>
                <a:prstDash val="solid"/>
              </a:ln>
              <a:solidFill>
                <a:srgbClr val="FFFFFF"/>
              </a:solidFill>
              <a:effectLst>
                <a:outerShdw dist="38100" dir="2700000" algn="tl" rotWithShape="0">
                  <a:schemeClr val="accent2"/>
                </a:outerShdw>
              </a:effectLst>
            </a:endParaRPr>
          </a:p>
        </p:txBody>
      </p:sp>
      <p:pic>
        <p:nvPicPr>
          <p:cNvPr id="13" name="Afbeelding 12">
            <a:extLst>
              <a:ext uri="{FF2B5EF4-FFF2-40B4-BE49-F238E27FC236}">
                <a16:creationId xmlns:a16="http://schemas.microsoft.com/office/drawing/2014/main" id="{C4722DFE-3357-82B5-9B83-B6B3B0450A2A}"/>
              </a:ext>
            </a:extLst>
          </p:cNvPr>
          <p:cNvPicPr>
            <a:picLocks noChangeAspect="1"/>
          </p:cNvPicPr>
          <p:nvPr/>
        </p:nvPicPr>
        <p:blipFill>
          <a:blip r:embed="rId2"/>
          <a:stretch>
            <a:fillRect/>
          </a:stretch>
        </p:blipFill>
        <p:spPr>
          <a:xfrm>
            <a:off x="2381304" y="298686"/>
            <a:ext cx="3347973" cy="1381125"/>
          </a:xfrm>
          <a:prstGeom prst="rect">
            <a:avLst/>
          </a:prstGeom>
        </p:spPr>
      </p:pic>
      <p:sp>
        <p:nvSpPr>
          <p:cNvPr id="3" name="Rechthoek 2">
            <a:extLst>
              <a:ext uri="{FF2B5EF4-FFF2-40B4-BE49-F238E27FC236}">
                <a16:creationId xmlns:a16="http://schemas.microsoft.com/office/drawing/2014/main" id="{CC097785-BDAA-2400-7A66-1A68FDFD435F}"/>
              </a:ext>
            </a:extLst>
          </p:cNvPr>
          <p:cNvSpPr/>
          <p:nvPr/>
        </p:nvSpPr>
        <p:spPr>
          <a:xfrm>
            <a:off x="1092163" y="5229491"/>
            <a:ext cx="9722854" cy="156966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nl-NL" sz="9600" b="1" cap="none" spc="0" dirty="0">
                <a:ln/>
                <a:solidFill>
                  <a:srgbClr val="FFFF00"/>
                </a:solidFill>
                <a:effectLst/>
              </a:rPr>
              <a:t>U</a:t>
            </a:r>
            <a:r>
              <a:rPr lang="nl-NL" sz="8000" b="1" cap="none" spc="0" dirty="0">
                <a:ln/>
                <a:solidFill>
                  <a:srgbClr val="FFFF00"/>
                </a:solidFill>
                <a:effectLst/>
              </a:rPr>
              <a:t>w Europese Broker</a:t>
            </a:r>
            <a:endParaRPr lang="nl-NL" sz="9600" b="1" cap="none" spc="0" dirty="0">
              <a:ln/>
              <a:solidFill>
                <a:srgbClr val="FFFF00"/>
              </a:solidFill>
              <a:effectLst/>
            </a:endParaRPr>
          </a:p>
        </p:txBody>
      </p:sp>
      <p:sp>
        <p:nvSpPr>
          <p:cNvPr id="8" name="Tekstvak 7">
            <a:extLst>
              <a:ext uri="{FF2B5EF4-FFF2-40B4-BE49-F238E27FC236}">
                <a16:creationId xmlns:a16="http://schemas.microsoft.com/office/drawing/2014/main" id="{040D6BA6-70FB-F55D-7903-EBA1D872E35C}"/>
              </a:ext>
            </a:extLst>
          </p:cNvPr>
          <p:cNvSpPr txBox="1"/>
          <p:nvPr/>
        </p:nvSpPr>
        <p:spPr>
          <a:xfrm>
            <a:off x="9622350" y="989249"/>
            <a:ext cx="6108568" cy="307777"/>
          </a:xfrm>
          <a:prstGeom prst="rect">
            <a:avLst/>
          </a:prstGeom>
          <a:noFill/>
        </p:spPr>
        <p:txBody>
          <a:bodyPr wrap="square">
            <a:spAutoFit/>
          </a:bodyPr>
          <a:lstStyle/>
          <a:p>
            <a:r>
              <a:rPr lang="nl-NL" sz="1400" b="1" cap="none" spc="0" dirty="0">
                <a:ln/>
                <a:solidFill>
                  <a:srgbClr val="FFFF00"/>
                </a:solidFill>
                <a:effectLst/>
              </a:rPr>
              <a:t>beursagent mexem </a:t>
            </a:r>
            <a:r>
              <a:rPr lang="nl-NL" sz="1400" b="1" cap="none" spc="0" dirty="0" err="1">
                <a:ln/>
                <a:solidFill>
                  <a:srgbClr val="FFFF00"/>
                </a:solidFill>
                <a:effectLst/>
              </a:rPr>
              <a:t>ltd</a:t>
            </a:r>
            <a:endParaRPr lang="nl-BE" sz="1400" dirty="0"/>
          </a:p>
        </p:txBody>
      </p:sp>
    </p:spTree>
    <p:extLst>
      <p:ext uri="{BB962C8B-B14F-4D97-AF65-F5344CB8AC3E}">
        <p14:creationId xmlns:p14="http://schemas.microsoft.com/office/powerpoint/2010/main" val="766417534"/>
      </p:ext>
    </p:extLst>
  </p:cSld>
  <p:clrMapOvr>
    <a:masterClrMapping/>
  </p:clrMapOvr>
  <mc:AlternateContent xmlns:mc="http://schemas.openxmlformats.org/markup-compatibility/2006" xmlns:p14="http://schemas.microsoft.com/office/powerpoint/2010/main">
    <mc:Choice Requires="p14">
      <p:transition spd="slow" p14:dur="1500" advTm="9000">
        <p:random/>
      </p:transition>
    </mc:Choice>
    <mc:Fallback xmlns="">
      <p:transition spd="slow" advTm="9000">
        <p:random/>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2" name="Slide Background Fill">
            <a:extLst>
              <a:ext uri="{FF2B5EF4-FFF2-40B4-BE49-F238E27FC236}">
                <a16:creationId xmlns:a16="http://schemas.microsoft.com/office/drawing/2014/main" id="{913AE63C-D5B4-45D1-ACFC-648CFFCF98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3" name="Group 38">
            <a:extLst>
              <a:ext uri="{FF2B5EF4-FFF2-40B4-BE49-F238E27FC236}">
                <a16:creationId xmlns:a16="http://schemas.microsoft.com/office/drawing/2014/main" id="{AC0CA3C2-AD39-4633-9BE6-ABAF929E41B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88952" cy="6858000"/>
            <a:chOff x="651279" y="598259"/>
            <a:chExt cx="10889442" cy="5680742"/>
          </a:xfrm>
        </p:grpSpPr>
        <p:sp>
          <p:nvSpPr>
            <p:cNvPr id="40" name="Color">
              <a:extLst>
                <a:ext uri="{FF2B5EF4-FFF2-40B4-BE49-F238E27FC236}">
                  <a16:creationId xmlns:a16="http://schemas.microsoft.com/office/drawing/2014/main" id="{A026427D-73DA-4C39-8C1D-28791AEDC5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4" name="Color">
              <a:extLst>
                <a:ext uri="{FF2B5EF4-FFF2-40B4-BE49-F238E27FC236}">
                  <a16:creationId xmlns:a16="http://schemas.microsoft.com/office/drawing/2014/main" id="{65091804-9D4C-4FF8-9C74-2422929495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7" name="Afbeelding 6">
            <a:extLst>
              <a:ext uri="{FF2B5EF4-FFF2-40B4-BE49-F238E27FC236}">
                <a16:creationId xmlns:a16="http://schemas.microsoft.com/office/drawing/2014/main" id="{1ACABE8E-1478-FAFB-5A9A-50102EA59854}"/>
              </a:ext>
            </a:extLst>
          </p:cNvPr>
          <p:cNvPicPr>
            <a:picLocks noChangeAspect="1"/>
          </p:cNvPicPr>
          <p:nvPr/>
        </p:nvPicPr>
        <p:blipFill>
          <a:blip r:embed="rId3"/>
          <a:stretch>
            <a:fillRect/>
          </a:stretch>
        </p:blipFill>
        <p:spPr>
          <a:xfrm>
            <a:off x="6697424" y="69734"/>
            <a:ext cx="3412948" cy="2406129"/>
          </a:xfrm>
          <a:prstGeom prst="rect">
            <a:avLst/>
          </a:prstGeom>
        </p:spPr>
      </p:pic>
      <p:pic>
        <p:nvPicPr>
          <p:cNvPr id="9" name="Afbeelding 8">
            <a:extLst>
              <a:ext uri="{FF2B5EF4-FFF2-40B4-BE49-F238E27FC236}">
                <a16:creationId xmlns:a16="http://schemas.microsoft.com/office/drawing/2014/main" id="{B2593F85-752A-CE17-4DAF-98C198EE1151}"/>
              </a:ext>
            </a:extLst>
          </p:cNvPr>
          <p:cNvPicPr>
            <a:picLocks noChangeAspect="1"/>
          </p:cNvPicPr>
          <p:nvPr/>
        </p:nvPicPr>
        <p:blipFill>
          <a:blip r:embed="rId4"/>
          <a:stretch>
            <a:fillRect/>
          </a:stretch>
        </p:blipFill>
        <p:spPr>
          <a:xfrm>
            <a:off x="6698755" y="2498155"/>
            <a:ext cx="4489615" cy="1896863"/>
          </a:xfrm>
          <a:prstGeom prst="rect">
            <a:avLst/>
          </a:prstGeom>
        </p:spPr>
      </p:pic>
      <p:pic>
        <p:nvPicPr>
          <p:cNvPr id="5" name="Afbeelding 4">
            <a:extLst>
              <a:ext uri="{FF2B5EF4-FFF2-40B4-BE49-F238E27FC236}">
                <a16:creationId xmlns:a16="http://schemas.microsoft.com/office/drawing/2014/main" id="{1B3A9F71-DF26-2021-60C6-C86CC3971832}"/>
              </a:ext>
            </a:extLst>
          </p:cNvPr>
          <p:cNvPicPr>
            <a:picLocks noChangeAspect="1"/>
          </p:cNvPicPr>
          <p:nvPr/>
        </p:nvPicPr>
        <p:blipFill>
          <a:blip r:embed="rId5"/>
          <a:stretch>
            <a:fillRect/>
          </a:stretch>
        </p:blipFill>
        <p:spPr>
          <a:xfrm>
            <a:off x="6698755" y="4712604"/>
            <a:ext cx="4838061" cy="1306276"/>
          </a:xfrm>
          <a:prstGeom prst="rect">
            <a:avLst/>
          </a:prstGeom>
        </p:spPr>
      </p:pic>
      <p:grpSp>
        <p:nvGrpSpPr>
          <p:cNvPr id="43" name="Group 42">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44" name="Freeform: Shape 43">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75" name="Freeform: Shape 44">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76" name="Freeform: Shape 45">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77" name="Freeform: Shape 46">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8" name="Freeform: Shape 47">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9" name="Freeform: Shape 48">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78" name="Freeform: Shape 49">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el 1">
            <a:extLst>
              <a:ext uri="{FF2B5EF4-FFF2-40B4-BE49-F238E27FC236}">
                <a16:creationId xmlns:a16="http://schemas.microsoft.com/office/drawing/2014/main" id="{3F7FF148-7036-904A-332F-2E4DDC7834DB}"/>
              </a:ext>
            </a:extLst>
          </p:cNvPr>
          <p:cNvSpPr>
            <a:spLocks noGrp="1"/>
          </p:cNvSpPr>
          <p:nvPr>
            <p:ph type="title"/>
          </p:nvPr>
        </p:nvSpPr>
        <p:spPr>
          <a:xfrm>
            <a:off x="786385" y="841249"/>
            <a:ext cx="5074368" cy="2587751"/>
          </a:xfrm>
        </p:spPr>
        <p:txBody>
          <a:bodyPr vert="horz" lIns="91440" tIns="45720" rIns="91440" bIns="45720" rtlCol="0" anchor="b">
            <a:normAutofit/>
          </a:bodyPr>
          <a:lstStyle/>
          <a:p>
            <a:r>
              <a:rPr lang="en-US">
                <a:solidFill>
                  <a:schemeClr val="bg1"/>
                </a:solidFill>
              </a:rPr>
              <a:t>Wij bieden u zowel voor aankoop of verkoop de scherpste prijzen</a:t>
            </a:r>
          </a:p>
        </p:txBody>
      </p:sp>
      <p:sp>
        <p:nvSpPr>
          <p:cNvPr id="3" name="Tijdelijke aanduiding voor tekst 2">
            <a:extLst>
              <a:ext uri="{FF2B5EF4-FFF2-40B4-BE49-F238E27FC236}">
                <a16:creationId xmlns:a16="http://schemas.microsoft.com/office/drawing/2014/main" id="{ADB2729E-D61E-03EF-1AAB-1C580D87162A}"/>
              </a:ext>
            </a:extLst>
          </p:cNvPr>
          <p:cNvSpPr>
            <a:spLocks noGrp="1"/>
          </p:cNvSpPr>
          <p:nvPr>
            <p:ph type="body" idx="1"/>
          </p:nvPr>
        </p:nvSpPr>
        <p:spPr>
          <a:xfrm>
            <a:off x="786383" y="3471176"/>
            <a:ext cx="5012999" cy="2710168"/>
          </a:xfrm>
        </p:spPr>
        <p:txBody>
          <a:bodyPr vert="horz" lIns="91440" tIns="45720" rIns="91440" bIns="45720" rtlCol="0" anchor="t">
            <a:normAutofit/>
          </a:bodyPr>
          <a:lstStyle/>
          <a:p>
            <a:r>
              <a:rPr lang="en-US" sz="6000" b="1" cap="none" spc="0" dirty="0">
                <a:ln w="22225">
                  <a:solidFill>
                    <a:schemeClr val="accent2"/>
                  </a:solidFill>
                  <a:prstDash val="solid"/>
                </a:ln>
                <a:solidFill>
                  <a:schemeClr val="bg1"/>
                </a:solidFill>
                <a:effectLst/>
              </a:rPr>
              <a:t>Goldbugs </a:t>
            </a:r>
            <a:r>
              <a:rPr lang="en-US" sz="6000" b="1" cap="none" spc="0" dirty="0" err="1">
                <a:ln w="22225">
                  <a:solidFill>
                    <a:schemeClr val="accent2"/>
                  </a:solidFill>
                  <a:prstDash val="solid"/>
                </a:ln>
                <a:solidFill>
                  <a:schemeClr val="bg1"/>
                </a:solidFill>
                <a:effectLst/>
              </a:rPr>
              <a:t>uw</a:t>
            </a:r>
            <a:r>
              <a:rPr lang="en-US" sz="6000" b="1" cap="none" spc="0" dirty="0">
                <a:ln w="22225">
                  <a:solidFill>
                    <a:schemeClr val="accent2"/>
                  </a:solidFill>
                  <a:prstDash val="solid"/>
                </a:ln>
                <a:solidFill>
                  <a:schemeClr val="bg1"/>
                </a:solidFill>
                <a:effectLst/>
              </a:rPr>
              <a:t> </a:t>
            </a:r>
            <a:r>
              <a:rPr lang="en-US" sz="6000" b="1" cap="none" spc="0" dirty="0" err="1">
                <a:ln w="22225">
                  <a:solidFill>
                    <a:schemeClr val="accent2"/>
                  </a:solidFill>
                  <a:prstDash val="solid"/>
                </a:ln>
                <a:solidFill>
                  <a:schemeClr val="bg1"/>
                </a:solidFill>
                <a:effectLst/>
              </a:rPr>
              <a:t>goudbroker</a:t>
            </a:r>
            <a:endParaRPr lang="en-US" sz="6000" b="1" cap="none" spc="0" dirty="0">
              <a:ln w="22225">
                <a:solidFill>
                  <a:schemeClr val="accent2"/>
                </a:solidFill>
                <a:prstDash val="solid"/>
              </a:ln>
              <a:solidFill>
                <a:schemeClr val="bg1"/>
              </a:solidFill>
              <a:effectLst/>
            </a:endParaRPr>
          </a:p>
        </p:txBody>
      </p:sp>
    </p:spTree>
    <p:extLst>
      <p:ext uri="{BB962C8B-B14F-4D97-AF65-F5344CB8AC3E}">
        <p14:creationId xmlns:p14="http://schemas.microsoft.com/office/powerpoint/2010/main" val="2223258566"/>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
</file>

<file path=ppt/theme/theme1.xml><?xml version="1.0" encoding="utf-8"?>
<a:theme xmlns:a="http://schemas.openxmlformats.org/drawingml/2006/main" name="Office Theme">
  <a:themeElements>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antoorthema">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C0A3E416-13B0-4CFE-8B85-8989D8AEFB51}"/>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2">
    <wetp:webextensionref xmlns:r="http://schemas.openxmlformats.org/officeDocument/2006/relationships" r:id="rId1"/>
  </wetp:taskpane>
  <wetp:taskpane dockstate="right" visibility="0" width="350" row="3">
    <wetp:webextensionref xmlns:r="http://schemas.openxmlformats.org/officeDocument/2006/relationships" r:id="rId2"/>
  </wetp:taskpane>
</wetp:taskpanes>
</file>

<file path=ppt/webextensions/webextension1.xml><?xml version="1.0" encoding="utf-8"?>
<we:webextension xmlns:we="http://schemas.microsoft.com/office/webextensions/webextension/2010/11" id="{E56CA119-6D88-48BA-8F08-27A7E0B7AB69}">
  <we:reference id="wa200005566" version="3.0.0.2" store="nl-NL" storeType="OMEX"/>
  <we:alternateReferences>
    <we:reference id="wa200005566" version="3.0.0.2" store="wa200005566"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E78136A5-969D-4817-9CA1-4CFBFEEF2160}">
  <we:reference id="wa200007130" version="1.0.0.1" store="en-US" storeType="OMEX"/>
  <we:alternateReferences>
    <we:reference id="WA200007130" version="1.0.0.1" store=""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Office Theme</Template>
  <TotalTime>0</TotalTime>
  <Words>865</Words>
  <Application>Microsoft Office PowerPoint</Application>
  <PresentationFormat>Breedbeeld</PresentationFormat>
  <Paragraphs>163</Paragraphs>
  <Slides>30</Slides>
  <Notes>7</Notes>
  <HiddenSlides>1</HiddenSlides>
  <MMClips>0</MMClips>
  <ScaleCrop>false</ScaleCrop>
  <HeadingPairs>
    <vt:vector size="6" baseType="variant">
      <vt:variant>
        <vt:lpstr>Gebruikte lettertypen</vt:lpstr>
      </vt:variant>
      <vt:variant>
        <vt:i4>9</vt:i4>
      </vt:variant>
      <vt:variant>
        <vt:lpstr>Thema</vt:lpstr>
      </vt:variant>
      <vt:variant>
        <vt:i4>1</vt:i4>
      </vt:variant>
      <vt:variant>
        <vt:lpstr>Diatitels</vt:lpstr>
      </vt:variant>
      <vt:variant>
        <vt:i4>30</vt:i4>
      </vt:variant>
    </vt:vector>
  </HeadingPairs>
  <TitlesOfParts>
    <vt:vector size="40" baseType="lpstr">
      <vt:lpstr>Aptos</vt:lpstr>
      <vt:lpstr>Aptos Display</vt:lpstr>
      <vt:lpstr>Arial</vt:lpstr>
      <vt:lpstr>Arial Black</vt:lpstr>
      <vt:lpstr>Arial Unicode MS</vt:lpstr>
      <vt:lpstr>Calibri</vt:lpstr>
      <vt:lpstr>Constantia</vt:lpstr>
      <vt:lpstr>Lato</vt:lpstr>
      <vt:lpstr>LJQQAM+ITC Zapf Chancery Medium Italic</vt:lpstr>
      <vt:lpstr>Office Theme</vt:lpstr>
      <vt:lpstr>PowerPoint-presentatie</vt:lpstr>
      <vt:lpstr>Regionale Beleggingsclub Knokke-heist</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Alle  informatie op kantoor</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Hoogste kwaliteit en toch goedkoop en met de modernste tools en ook  met persoonlijke adviseur!!</vt:lpstr>
      <vt:lpstr>Etf  voor de nasdaq</vt:lpstr>
      <vt:lpstr>PowerPoint-presentatie</vt:lpstr>
      <vt:lpstr>Wij bieden u zowel voor aankoop of verkoop de scherpste prijzen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bernard busschaert</cp:lastModifiedBy>
  <cp:revision>93</cp:revision>
  <cp:lastPrinted>2025-12-10T10:36:58Z</cp:lastPrinted>
  <dcterms:created xsi:type="dcterms:W3CDTF">2024-10-30T09:13:17Z</dcterms:created>
  <dcterms:modified xsi:type="dcterms:W3CDTF">2026-07-22T13:09:51Z</dcterms:modified>
</cp:coreProperties>
</file>