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modernComment_249_AC88D8C7.xml" ContentType="application/vnd.ms-powerpoint.comment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6" r:id="rId1"/>
  </p:sldMasterIdLst>
  <p:notesMasterIdLst>
    <p:notesMasterId r:id="rId40"/>
  </p:notesMasterIdLst>
  <p:sldIdLst>
    <p:sldId id="734" r:id="rId2"/>
    <p:sldId id="715" r:id="rId3"/>
    <p:sldId id="260" r:id="rId4"/>
    <p:sldId id="762" r:id="rId5"/>
    <p:sldId id="767" r:id="rId6"/>
    <p:sldId id="761" r:id="rId7"/>
    <p:sldId id="756" r:id="rId8"/>
    <p:sldId id="791" r:id="rId9"/>
    <p:sldId id="764" r:id="rId10"/>
    <p:sldId id="759" r:id="rId11"/>
    <p:sldId id="264" r:id="rId12"/>
    <p:sldId id="790" r:id="rId13"/>
    <p:sldId id="808" r:id="rId14"/>
    <p:sldId id="805" r:id="rId15"/>
    <p:sldId id="792" r:id="rId16"/>
    <p:sldId id="809" r:id="rId17"/>
    <p:sldId id="807" r:id="rId18"/>
    <p:sldId id="272" r:id="rId19"/>
    <p:sldId id="496" r:id="rId20"/>
    <p:sldId id="274" r:id="rId21"/>
    <p:sldId id="585" r:id="rId22"/>
    <p:sldId id="801" r:id="rId23"/>
    <p:sldId id="802" r:id="rId24"/>
    <p:sldId id="800" r:id="rId25"/>
    <p:sldId id="799" r:id="rId26"/>
    <p:sldId id="798" r:id="rId27"/>
    <p:sldId id="797" r:id="rId28"/>
    <p:sldId id="796" r:id="rId29"/>
    <p:sldId id="795" r:id="rId30"/>
    <p:sldId id="794" r:id="rId31"/>
    <p:sldId id="810" r:id="rId32"/>
    <p:sldId id="667" r:id="rId33"/>
    <p:sldId id="760" r:id="rId34"/>
    <p:sldId id="803" r:id="rId35"/>
    <p:sldId id="804" r:id="rId36"/>
    <p:sldId id="652" r:id="rId37"/>
    <p:sldId id="793" r:id="rId38"/>
    <p:sldId id="806" r:id="rId39"/>
  </p:sldIdLst>
  <p:sldSz cx="12192000" cy="6858000"/>
  <p:notesSz cx="6797675" cy="99298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ardsectie" id="{99F5351A-311E-4500-A7AE-011DE2309631}">
          <p14:sldIdLst>
            <p14:sldId id="734"/>
            <p14:sldId id="715"/>
            <p14:sldId id="260"/>
            <p14:sldId id="762"/>
            <p14:sldId id="767"/>
            <p14:sldId id="761"/>
            <p14:sldId id="756"/>
            <p14:sldId id="791"/>
            <p14:sldId id="764"/>
            <p14:sldId id="759"/>
            <p14:sldId id="264"/>
            <p14:sldId id="790"/>
            <p14:sldId id="808"/>
            <p14:sldId id="805"/>
            <p14:sldId id="792"/>
            <p14:sldId id="809"/>
            <p14:sldId id="807"/>
            <p14:sldId id="272"/>
            <p14:sldId id="496"/>
            <p14:sldId id="274"/>
            <p14:sldId id="585"/>
            <p14:sldId id="801"/>
            <p14:sldId id="802"/>
            <p14:sldId id="800"/>
            <p14:sldId id="799"/>
            <p14:sldId id="798"/>
            <p14:sldId id="797"/>
            <p14:sldId id="796"/>
            <p14:sldId id="795"/>
            <p14:sldId id="794"/>
            <p14:sldId id="810"/>
          </p14:sldIdLst>
        </p14:section>
        <p14:section name="Naamloze sectie" id="{4D3E691D-4B87-4E1C-9453-ACD939039494}">
          <p14:sldIdLst>
            <p14:sldId id="667"/>
            <p14:sldId id="760"/>
            <p14:sldId id="803"/>
            <p14:sldId id="804"/>
            <p14:sldId id="652"/>
            <p14:sldId id="793"/>
            <p14:sldId id="806"/>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351C59D-46F4-1959-0DE5-581D64E716F9}" name="bernard busschaert" initials="bb" userId="3712a37b8b467b77"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A2F1DC8-A664-4FB6-B190-47BDBB7C2433}" v="8" dt="2026-09-09T08:44:54.944"/>
  </p1510:revLst>
</p1510:revInfo>
</file>

<file path=ppt/tableStyles.xml><?xml version="1.0" encoding="utf-8"?>
<a:tblStyleLst xmlns:a="http://schemas.openxmlformats.org/drawingml/2006/main" def="{5C22544A-7EE6-4342-B048-85BDC9FD1C3A}">
  <a:tblStyle styleId="{69012ECD-51FC-41F1-AA8D-1B2483CD663E}" styleName="Stijl, licht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ijl, gemiddeld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59" autoAdjust="0"/>
    <p:restoredTop sz="94673" autoAdjust="0"/>
  </p:normalViewPr>
  <p:slideViewPr>
    <p:cSldViewPr snapToGrid="0">
      <p:cViewPr varScale="1">
        <p:scale>
          <a:sx n="105" d="100"/>
          <a:sy n="105" d="100"/>
        </p:scale>
        <p:origin x="606" y="78"/>
      </p:cViewPr>
      <p:guideLst/>
    </p:cSldViewPr>
  </p:slideViewPr>
  <p:notesTextViewPr>
    <p:cViewPr>
      <p:scale>
        <a:sx n="1" d="1"/>
        <a:sy n="1" d="1"/>
      </p:scale>
      <p:origin x="0" y="0"/>
    </p:cViewPr>
  </p:notesTextViewPr>
  <p:sorterViewPr>
    <p:cViewPr varScale="1">
      <p:scale>
        <a:sx n="100" d="100"/>
        <a:sy n="100" d="100"/>
      </p:scale>
      <p:origin x="0" y="-279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47" Type="http://schemas.microsoft.com/office/2018/10/relationships/authors" Targe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rnard busschaert" userId="3712a37b8b467b77" providerId="LiveId" clId="{EFB90E21-745E-46FD-BCB5-160E98EE24FB}"/>
    <pc:docChg chg="undo custSel modSld sldOrd">
      <pc:chgData name="bernard busschaert" userId="3712a37b8b467b77" providerId="LiveId" clId="{EFB90E21-745E-46FD-BCB5-160E98EE24FB}" dt="2026-09-09T08:46:43.692" v="518" actId="1076"/>
      <pc:docMkLst>
        <pc:docMk/>
      </pc:docMkLst>
      <pc:sldChg chg="modSp mod">
        <pc:chgData name="bernard busschaert" userId="3712a37b8b467b77" providerId="LiveId" clId="{EFB90E21-745E-46FD-BCB5-160E98EE24FB}" dt="2026-09-09T08:44:35.073" v="474" actId="20577"/>
        <pc:sldMkLst>
          <pc:docMk/>
          <pc:sldMk cId="2894649543" sldId="585"/>
        </pc:sldMkLst>
        <pc:spChg chg="mod">
          <ac:chgData name="bernard busschaert" userId="3712a37b8b467b77" providerId="LiveId" clId="{EFB90E21-745E-46FD-BCB5-160E98EE24FB}" dt="2026-09-09T08:44:35.073" v="474" actId="20577"/>
          <ac:spMkLst>
            <pc:docMk/>
            <pc:sldMk cId="2894649543" sldId="585"/>
            <ac:spMk id="3" creationId="{EB10C939-127F-55B2-6F8F-73CB09859C6D}"/>
          </ac:spMkLst>
        </pc:spChg>
      </pc:sldChg>
      <pc:sldChg chg="addSp delSp modSp mod">
        <pc:chgData name="bernard busschaert" userId="3712a37b8b467b77" providerId="LiveId" clId="{EFB90E21-745E-46FD-BCB5-160E98EE24FB}" dt="2026-09-09T07:40:04.592" v="156" actId="26606"/>
        <pc:sldMkLst>
          <pc:docMk/>
          <pc:sldMk cId="2865048880" sldId="667"/>
        </pc:sldMkLst>
        <pc:spChg chg="mod">
          <ac:chgData name="bernard busschaert" userId="3712a37b8b467b77" providerId="LiveId" clId="{EFB90E21-745E-46FD-BCB5-160E98EE24FB}" dt="2026-09-09T07:40:04.592" v="156" actId="26606"/>
          <ac:spMkLst>
            <pc:docMk/>
            <pc:sldMk cId="2865048880" sldId="667"/>
            <ac:spMk id="2" creationId="{5C9D9A2D-5A6E-FCD4-DC61-DBD44B0207B9}"/>
          </ac:spMkLst>
        </pc:spChg>
        <pc:spChg chg="mod">
          <ac:chgData name="bernard busschaert" userId="3712a37b8b467b77" providerId="LiveId" clId="{EFB90E21-745E-46FD-BCB5-160E98EE24FB}" dt="2026-09-09T07:40:04.592" v="156" actId="26606"/>
          <ac:spMkLst>
            <pc:docMk/>
            <pc:sldMk cId="2865048880" sldId="667"/>
            <ac:spMk id="3" creationId="{3C7478D6-2119-F93B-C941-5D43C1665A16}"/>
          </ac:spMkLst>
        </pc:spChg>
        <pc:spChg chg="mod">
          <ac:chgData name="bernard busschaert" userId="3712a37b8b467b77" providerId="LiveId" clId="{EFB90E21-745E-46FD-BCB5-160E98EE24FB}" dt="2026-09-09T07:39:51.104" v="155" actId="6549"/>
          <ac:spMkLst>
            <pc:docMk/>
            <pc:sldMk cId="2865048880" sldId="667"/>
            <ac:spMk id="4" creationId="{BCDA59C8-16E3-696D-AA42-1D81C04B8FE1}"/>
          </ac:spMkLst>
        </pc:spChg>
        <pc:spChg chg="del">
          <ac:chgData name="bernard busschaert" userId="3712a37b8b467b77" providerId="LiveId" clId="{EFB90E21-745E-46FD-BCB5-160E98EE24FB}" dt="2026-09-09T07:39:07.141" v="138" actId="26606"/>
          <ac:spMkLst>
            <pc:docMk/>
            <pc:sldMk cId="2865048880" sldId="667"/>
            <ac:spMk id="146" creationId="{F837543A-6020-4505-A233-C9DB4BF74011}"/>
          </ac:spMkLst>
        </pc:spChg>
        <pc:spChg chg="del">
          <ac:chgData name="bernard busschaert" userId="3712a37b8b467b77" providerId="LiveId" clId="{EFB90E21-745E-46FD-BCB5-160E98EE24FB}" dt="2026-09-09T07:39:07.141" v="138" actId="26606"/>
          <ac:spMkLst>
            <pc:docMk/>
            <pc:sldMk cId="2865048880" sldId="667"/>
            <ac:spMk id="148" creationId="{35B16301-FB18-48BA-A6DD-C37CAF6F9A18}"/>
          </ac:spMkLst>
        </pc:spChg>
        <pc:spChg chg="del">
          <ac:chgData name="bernard busschaert" userId="3712a37b8b467b77" providerId="LiveId" clId="{EFB90E21-745E-46FD-BCB5-160E98EE24FB}" dt="2026-09-09T07:39:07.141" v="138" actId="26606"/>
          <ac:spMkLst>
            <pc:docMk/>
            <pc:sldMk cId="2865048880" sldId="667"/>
            <ac:spMk id="154" creationId="{83BA5EF5-1FE9-4BF9-83BB-269BCDDF6156}"/>
          </ac:spMkLst>
        </pc:spChg>
        <pc:spChg chg="del">
          <ac:chgData name="bernard busschaert" userId="3712a37b8b467b77" providerId="LiveId" clId="{EFB90E21-745E-46FD-BCB5-160E98EE24FB}" dt="2026-09-09T07:39:07.141" v="138" actId="26606"/>
          <ac:spMkLst>
            <pc:docMk/>
            <pc:sldMk cId="2865048880" sldId="667"/>
            <ac:spMk id="158" creationId="{88853921-7BC9-4BDE-ACAB-133C683C82D6}"/>
          </ac:spMkLst>
        </pc:spChg>
        <pc:spChg chg="del">
          <ac:chgData name="bernard busschaert" userId="3712a37b8b467b77" providerId="LiveId" clId="{EFB90E21-745E-46FD-BCB5-160E98EE24FB}" dt="2026-09-09T07:39:07.141" v="138" actId="26606"/>
          <ac:spMkLst>
            <pc:docMk/>
            <pc:sldMk cId="2865048880" sldId="667"/>
            <ac:spMk id="160" creationId="{09192968-3AE7-4470-A61C-97294BB92731}"/>
          </ac:spMkLst>
        </pc:spChg>
        <pc:spChg chg="del">
          <ac:chgData name="bernard busschaert" userId="3712a37b8b467b77" providerId="LiveId" clId="{EFB90E21-745E-46FD-BCB5-160E98EE24FB}" dt="2026-09-09T07:39:07.141" v="138" actId="26606"/>
          <ac:spMkLst>
            <pc:docMk/>
            <pc:sldMk cId="2865048880" sldId="667"/>
            <ac:spMk id="162" creationId="{3AB72E55-43E4-4356-BFE8-E2102CB0B505}"/>
          </ac:spMkLst>
        </pc:spChg>
        <pc:spChg chg="add del">
          <ac:chgData name="bernard busschaert" userId="3712a37b8b467b77" providerId="LiveId" clId="{EFB90E21-745E-46FD-BCB5-160E98EE24FB}" dt="2026-09-09T07:40:04.592" v="156" actId="26606"/>
          <ac:spMkLst>
            <pc:docMk/>
            <pc:sldMk cId="2865048880" sldId="667"/>
            <ac:spMk id="167" creationId="{777A147A-9ED8-46B4-8660-1B3C2AA880B5}"/>
          </ac:spMkLst>
        </pc:spChg>
        <pc:spChg chg="add del">
          <ac:chgData name="bernard busschaert" userId="3712a37b8b467b77" providerId="LiveId" clId="{EFB90E21-745E-46FD-BCB5-160E98EE24FB}" dt="2026-09-09T07:40:04.592" v="156" actId="26606"/>
          <ac:spMkLst>
            <pc:docMk/>
            <pc:sldMk cId="2865048880" sldId="667"/>
            <ac:spMk id="169" creationId="{5D6C15A0-C087-4593-8414-2B4EC1CDC3DE}"/>
          </ac:spMkLst>
        </pc:spChg>
        <pc:spChg chg="add">
          <ac:chgData name="bernard busschaert" userId="3712a37b8b467b77" providerId="LiveId" clId="{EFB90E21-745E-46FD-BCB5-160E98EE24FB}" dt="2026-09-09T07:40:04.592" v="156" actId="26606"/>
          <ac:spMkLst>
            <pc:docMk/>
            <pc:sldMk cId="2865048880" sldId="667"/>
            <ac:spMk id="174" creationId="{1709F1D5-B0F1-4714-A239-E5B61C161915}"/>
          </ac:spMkLst>
        </pc:spChg>
        <pc:spChg chg="add">
          <ac:chgData name="bernard busschaert" userId="3712a37b8b467b77" providerId="LiveId" clId="{EFB90E21-745E-46FD-BCB5-160E98EE24FB}" dt="2026-09-09T07:40:04.592" v="156" actId="26606"/>
          <ac:spMkLst>
            <pc:docMk/>
            <pc:sldMk cId="2865048880" sldId="667"/>
            <ac:spMk id="178" creationId="{14847E93-7DC1-4D4B-8829-B19AA7137C50}"/>
          </ac:spMkLst>
        </pc:spChg>
        <pc:spChg chg="add">
          <ac:chgData name="bernard busschaert" userId="3712a37b8b467b77" providerId="LiveId" clId="{EFB90E21-745E-46FD-BCB5-160E98EE24FB}" dt="2026-09-09T07:40:04.592" v="156" actId="26606"/>
          <ac:spMkLst>
            <pc:docMk/>
            <pc:sldMk cId="2865048880" sldId="667"/>
            <ac:spMk id="180" creationId="{5566D6E1-03A1-4D73-A4E0-35D74D568A04}"/>
          </ac:spMkLst>
        </pc:spChg>
        <pc:spChg chg="add">
          <ac:chgData name="bernard busschaert" userId="3712a37b8b467b77" providerId="LiveId" clId="{EFB90E21-745E-46FD-BCB5-160E98EE24FB}" dt="2026-09-09T07:40:04.592" v="156" actId="26606"/>
          <ac:spMkLst>
            <pc:docMk/>
            <pc:sldMk cId="2865048880" sldId="667"/>
            <ac:spMk id="182" creationId="{9F835A99-04AC-494A-A572-AFE8413CC938}"/>
          </ac:spMkLst>
        </pc:spChg>
        <pc:spChg chg="add">
          <ac:chgData name="bernard busschaert" userId="3712a37b8b467b77" providerId="LiveId" clId="{EFB90E21-745E-46FD-BCB5-160E98EE24FB}" dt="2026-09-09T07:40:04.592" v="156" actId="26606"/>
          <ac:spMkLst>
            <pc:docMk/>
            <pc:sldMk cId="2865048880" sldId="667"/>
            <ac:spMk id="186" creationId="{2D2964BB-484D-45AE-AD66-D407D0629652}"/>
          </ac:spMkLst>
        </pc:spChg>
        <pc:spChg chg="add">
          <ac:chgData name="bernard busschaert" userId="3712a37b8b467b77" providerId="LiveId" clId="{EFB90E21-745E-46FD-BCB5-160E98EE24FB}" dt="2026-09-09T07:40:04.592" v="156" actId="26606"/>
          <ac:spMkLst>
            <pc:docMk/>
            <pc:sldMk cId="2865048880" sldId="667"/>
            <ac:spMk id="188" creationId="{6691AC69-A76E-4DAB-B565-468B6B87ACF3}"/>
          </ac:spMkLst>
        </pc:spChg>
      </pc:sldChg>
      <pc:sldChg chg="modSp mod">
        <pc:chgData name="bernard busschaert" userId="3712a37b8b467b77" providerId="LiveId" clId="{EFB90E21-745E-46FD-BCB5-160E98EE24FB}" dt="2026-09-09T07:21:51.301" v="69" actId="13926"/>
        <pc:sldMkLst>
          <pc:docMk/>
          <pc:sldMk cId="2612526784" sldId="715"/>
        </pc:sldMkLst>
        <pc:graphicFrameChg chg="modGraphic">
          <ac:chgData name="bernard busschaert" userId="3712a37b8b467b77" providerId="LiveId" clId="{EFB90E21-745E-46FD-BCB5-160E98EE24FB}" dt="2026-09-09T07:21:51.301" v="69" actId="13926"/>
          <ac:graphicFrameMkLst>
            <pc:docMk/>
            <pc:sldMk cId="2612526784" sldId="715"/>
            <ac:graphicFrameMk id="3" creationId="{AFC05936-09A8-DEBA-BA49-A2D22B869C82}"/>
          </ac:graphicFrameMkLst>
        </pc:graphicFrameChg>
      </pc:sldChg>
      <pc:sldChg chg="addSp delSp modSp mod">
        <pc:chgData name="bernard busschaert" userId="3712a37b8b467b77" providerId="LiveId" clId="{EFB90E21-745E-46FD-BCB5-160E98EE24FB}" dt="2026-09-09T07:32:27.383" v="120" actId="14100"/>
        <pc:sldMkLst>
          <pc:docMk/>
          <pc:sldMk cId="1262445577" sldId="756"/>
        </pc:sldMkLst>
        <pc:spChg chg="del">
          <ac:chgData name="bernard busschaert" userId="3712a37b8b467b77" providerId="LiveId" clId="{EFB90E21-745E-46FD-BCB5-160E98EE24FB}" dt="2026-09-09T07:23:09.034" v="77" actId="478"/>
          <ac:spMkLst>
            <pc:docMk/>
            <pc:sldMk cId="1262445577" sldId="756"/>
            <ac:spMk id="5" creationId="{60F127BF-4B55-C4FA-2D1D-145D47DC5255}"/>
          </ac:spMkLst>
        </pc:spChg>
        <pc:spChg chg="ord">
          <ac:chgData name="bernard busschaert" userId="3712a37b8b467b77" providerId="LiveId" clId="{EFB90E21-745E-46FD-BCB5-160E98EE24FB}" dt="2026-09-09T07:32:10.942" v="116" actId="26606"/>
          <ac:spMkLst>
            <pc:docMk/>
            <pc:sldMk cId="1262445577" sldId="756"/>
            <ac:spMk id="7" creationId="{77308B94-FB87-6887-62D6-468D188A7197}"/>
          </ac:spMkLst>
        </pc:spChg>
        <pc:spChg chg="del">
          <ac:chgData name="bernard busschaert" userId="3712a37b8b467b77" providerId="LiveId" clId="{EFB90E21-745E-46FD-BCB5-160E98EE24FB}" dt="2026-09-09T07:32:10.942" v="116" actId="26606"/>
          <ac:spMkLst>
            <pc:docMk/>
            <pc:sldMk cId="1262445577" sldId="756"/>
            <ac:spMk id="328" creationId="{42A4FC2C-047E-45A5-965D-8E1E3BF09BC6}"/>
          </ac:spMkLst>
        </pc:spChg>
        <pc:spChg chg="add">
          <ac:chgData name="bernard busschaert" userId="3712a37b8b467b77" providerId="LiveId" clId="{EFB90E21-745E-46FD-BCB5-160E98EE24FB}" dt="2026-09-09T07:32:10.942" v="116" actId="26606"/>
          <ac:spMkLst>
            <pc:docMk/>
            <pc:sldMk cId="1262445577" sldId="756"/>
            <ac:spMk id="333" creationId="{A9F529C3-C941-49FD-8C67-82F134F64BDB}"/>
          </ac:spMkLst>
        </pc:spChg>
        <pc:spChg chg="add">
          <ac:chgData name="bernard busschaert" userId="3712a37b8b467b77" providerId="LiveId" clId="{EFB90E21-745E-46FD-BCB5-160E98EE24FB}" dt="2026-09-09T07:32:10.942" v="116" actId="26606"/>
          <ac:spMkLst>
            <pc:docMk/>
            <pc:sldMk cId="1262445577" sldId="756"/>
            <ac:spMk id="335" creationId="{20586029-32A0-47E5-9AEC-AE3ABA6B94D0}"/>
          </ac:spMkLst>
        </pc:spChg>
        <pc:picChg chg="add mod ord">
          <ac:chgData name="bernard busschaert" userId="3712a37b8b467b77" providerId="LiveId" clId="{EFB90E21-745E-46FD-BCB5-160E98EE24FB}" dt="2026-09-09T07:32:27.383" v="120" actId="14100"/>
          <ac:picMkLst>
            <pc:docMk/>
            <pc:sldMk cId="1262445577" sldId="756"/>
            <ac:picMk id="3" creationId="{E5884C1E-749D-0A0E-5F39-030634DC0C35}"/>
          </ac:picMkLst>
        </pc:picChg>
        <pc:picChg chg="del">
          <ac:chgData name="bernard busschaert" userId="3712a37b8b467b77" providerId="LiveId" clId="{EFB90E21-745E-46FD-BCB5-160E98EE24FB}" dt="2026-09-09T07:23:05.208" v="76" actId="478"/>
          <ac:picMkLst>
            <pc:docMk/>
            <pc:sldMk cId="1262445577" sldId="756"/>
            <ac:picMk id="4" creationId="{234784F6-AC68-DA47-9904-0AD67DCDF059}"/>
          </ac:picMkLst>
        </pc:picChg>
        <pc:picChg chg="add mod">
          <ac:chgData name="bernard busschaert" userId="3712a37b8b467b77" providerId="LiveId" clId="{EFB90E21-745E-46FD-BCB5-160E98EE24FB}" dt="2026-09-09T07:32:18.528" v="118" actId="14100"/>
          <ac:picMkLst>
            <pc:docMk/>
            <pc:sldMk cId="1262445577" sldId="756"/>
            <ac:picMk id="8" creationId="{9524BCFC-81ED-0144-70BC-FC6688514688}"/>
          </ac:picMkLst>
        </pc:picChg>
        <pc:cxnChg chg="add">
          <ac:chgData name="bernard busschaert" userId="3712a37b8b467b77" providerId="LiveId" clId="{EFB90E21-745E-46FD-BCB5-160E98EE24FB}" dt="2026-09-09T07:32:10.942" v="116" actId="26606"/>
          <ac:cxnSpMkLst>
            <pc:docMk/>
            <pc:sldMk cId="1262445577" sldId="756"/>
            <ac:cxnSpMk id="337" creationId="{8C730EAB-A532-4295-A302-FB4B90DB9F5E}"/>
          </ac:cxnSpMkLst>
        </pc:cxnChg>
      </pc:sldChg>
      <pc:sldChg chg="addSp delSp mod">
        <pc:chgData name="bernard busschaert" userId="3712a37b8b467b77" providerId="LiveId" clId="{EFB90E21-745E-46FD-BCB5-160E98EE24FB}" dt="2026-09-09T07:29:39.551" v="110" actId="22"/>
        <pc:sldMkLst>
          <pc:docMk/>
          <pc:sldMk cId="134450588" sldId="761"/>
        </pc:sldMkLst>
        <pc:picChg chg="add">
          <ac:chgData name="bernard busschaert" userId="3712a37b8b467b77" providerId="LiveId" clId="{EFB90E21-745E-46FD-BCB5-160E98EE24FB}" dt="2026-09-09T07:29:39.551" v="110" actId="22"/>
          <ac:picMkLst>
            <pc:docMk/>
            <pc:sldMk cId="134450588" sldId="761"/>
            <ac:picMk id="3" creationId="{73C725D2-5B57-0A15-FD4E-3B854C6064DD}"/>
          </ac:picMkLst>
        </pc:picChg>
        <pc:picChg chg="del">
          <ac:chgData name="bernard busschaert" userId="3712a37b8b467b77" providerId="LiveId" clId="{EFB90E21-745E-46FD-BCB5-160E98EE24FB}" dt="2026-09-09T07:22:45.815" v="75" actId="478"/>
          <ac:picMkLst>
            <pc:docMk/>
            <pc:sldMk cId="134450588" sldId="761"/>
            <ac:picMk id="6" creationId="{F0C8F955-3044-0B22-DA3B-AC943C277557}"/>
          </ac:picMkLst>
        </pc:picChg>
      </pc:sldChg>
      <pc:sldChg chg="addSp delSp modSp mod">
        <pc:chgData name="bernard busschaert" userId="3712a37b8b467b77" providerId="LiveId" clId="{EFB90E21-745E-46FD-BCB5-160E98EE24FB}" dt="2026-09-09T07:25:02.636" v="84" actId="14100"/>
        <pc:sldMkLst>
          <pc:docMk/>
          <pc:sldMk cId="3615698170" sldId="762"/>
        </pc:sldMkLst>
        <pc:spChg chg="add del mod">
          <ac:chgData name="bernard busschaert" userId="3712a37b8b467b77" providerId="LiveId" clId="{EFB90E21-745E-46FD-BCB5-160E98EE24FB}" dt="2026-09-09T07:22:19.307" v="71" actId="478"/>
          <ac:spMkLst>
            <pc:docMk/>
            <pc:sldMk cId="3615698170" sldId="762"/>
            <ac:spMk id="3" creationId="{192E0387-F113-25D0-E1AE-18EAE32C63A7}"/>
          </ac:spMkLst>
        </pc:spChg>
        <pc:spChg chg="del">
          <ac:chgData name="bernard busschaert" userId="3712a37b8b467b77" providerId="LiveId" clId="{EFB90E21-745E-46FD-BCB5-160E98EE24FB}" dt="2026-09-09T07:22:23.657" v="72" actId="478"/>
          <ac:spMkLst>
            <pc:docMk/>
            <pc:sldMk cId="3615698170" sldId="762"/>
            <ac:spMk id="4" creationId="{153AD6B5-3648-A70D-30BF-F483ED552B4F}"/>
          </ac:spMkLst>
        </pc:spChg>
        <pc:spChg chg="mod">
          <ac:chgData name="bernard busschaert" userId="3712a37b8b467b77" providerId="LiveId" clId="{EFB90E21-745E-46FD-BCB5-160E98EE24FB}" dt="2026-09-09T07:24:55.837" v="83" actId="26606"/>
          <ac:spMkLst>
            <pc:docMk/>
            <pc:sldMk cId="3615698170" sldId="762"/>
            <ac:spMk id="7" creationId="{338F09BC-2EC9-4F40-3035-CB0AE2226244}"/>
          </ac:spMkLst>
        </pc:spChg>
        <pc:spChg chg="del">
          <ac:chgData name="bernard busschaert" userId="3712a37b8b467b77" providerId="LiveId" clId="{EFB90E21-745E-46FD-BCB5-160E98EE24FB}" dt="2026-09-09T07:24:55.837" v="83" actId="26606"/>
          <ac:spMkLst>
            <pc:docMk/>
            <pc:sldMk cId="3615698170" sldId="762"/>
            <ac:spMk id="124" creationId="{3DAD86CA-8235-409B-982B-5E7A033E2392}"/>
          </ac:spMkLst>
        </pc:spChg>
        <pc:spChg chg="del">
          <ac:chgData name="bernard busschaert" userId="3712a37b8b467b77" providerId="LiveId" clId="{EFB90E21-745E-46FD-BCB5-160E98EE24FB}" dt="2026-09-09T07:24:55.837" v="83" actId="26606"/>
          <ac:spMkLst>
            <pc:docMk/>
            <pc:sldMk cId="3615698170" sldId="762"/>
            <ac:spMk id="125" creationId="{9F234FBA-3501-47B4-AE0C-AA4AFBC8F603}"/>
          </ac:spMkLst>
        </pc:spChg>
        <pc:spChg chg="del">
          <ac:chgData name="bernard busschaert" userId="3712a37b8b467b77" providerId="LiveId" clId="{EFB90E21-745E-46FD-BCB5-160E98EE24FB}" dt="2026-09-09T07:24:55.837" v="83" actId="26606"/>
          <ac:spMkLst>
            <pc:docMk/>
            <pc:sldMk cId="3615698170" sldId="762"/>
            <ac:spMk id="126" creationId="{B5EF893B-0491-416E-9D33-BADE9600792A}"/>
          </ac:spMkLst>
        </pc:spChg>
        <pc:spChg chg="add">
          <ac:chgData name="bernard busschaert" userId="3712a37b8b467b77" providerId="LiveId" clId="{EFB90E21-745E-46FD-BCB5-160E98EE24FB}" dt="2026-09-09T07:24:55.837" v="83" actId="26606"/>
          <ac:spMkLst>
            <pc:docMk/>
            <pc:sldMk cId="3615698170" sldId="762"/>
            <ac:spMk id="131" creationId="{BA79A7CF-01AF-4178-9369-94E0C90EB046}"/>
          </ac:spMkLst>
        </pc:spChg>
        <pc:spChg chg="add">
          <ac:chgData name="bernard busschaert" userId="3712a37b8b467b77" providerId="LiveId" clId="{EFB90E21-745E-46FD-BCB5-160E98EE24FB}" dt="2026-09-09T07:24:55.837" v="83" actId="26606"/>
          <ac:spMkLst>
            <pc:docMk/>
            <pc:sldMk cId="3615698170" sldId="762"/>
            <ac:spMk id="133" creationId="{99413ED5-9ED4-4772-BCE4-2BCAE6B12E35}"/>
          </ac:spMkLst>
        </pc:spChg>
        <pc:spChg chg="add">
          <ac:chgData name="bernard busschaert" userId="3712a37b8b467b77" providerId="LiveId" clId="{EFB90E21-745E-46FD-BCB5-160E98EE24FB}" dt="2026-09-09T07:24:55.837" v="83" actId="26606"/>
          <ac:spMkLst>
            <pc:docMk/>
            <pc:sldMk cId="3615698170" sldId="762"/>
            <ac:spMk id="135" creationId="{04357C93-F0CB-4A1C-8F77-4E9063789819}"/>
          </ac:spMkLst>
        </pc:spChg>
        <pc:spChg chg="add">
          <ac:chgData name="bernard busschaert" userId="3712a37b8b467b77" providerId="LiveId" clId="{EFB90E21-745E-46FD-BCB5-160E98EE24FB}" dt="2026-09-09T07:24:55.837" v="83" actId="26606"/>
          <ac:spMkLst>
            <pc:docMk/>
            <pc:sldMk cId="3615698170" sldId="762"/>
            <ac:spMk id="137" creationId="{90F533E9-6690-41A8-A372-4C6C622D028D}"/>
          </ac:spMkLst>
        </pc:spChg>
        <pc:picChg chg="add mod">
          <ac:chgData name="bernard busschaert" userId="3712a37b8b467b77" providerId="LiveId" clId="{EFB90E21-745E-46FD-BCB5-160E98EE24FB}" dt="2026-09-09T07:25:02.636" v="84" actId="14100"/>
          <ac:picMkLst>
            <pc:docMk/>
            <pc:sldMk cId="3615698170" sldId="762"/>
            <ac:picMk id="6" creationId="{480FAED3-BEE1-6116-5089-ECF7FFFF66EC}"/>
          </ac:picMkLst>
        </pc:picChg>
        <pc:picChg chg="del">
          <ac:chgData name="bernard busschaert" userId="3712a37b8b467b77" providerId="LiveId" clId="{EFB90E21-745E-46FD-BCB5-160E98EE24FB}" dt="2026-09-09T07:22:09.504" v="70" actId="478"/>
          <ac:picMkLst>
            <pc:docMk/>
            <pc:sldMk cId="3615698170" sldId="762"/>
            <ac:picMk id="10" creationId="{24D13161-75B5-6F1B-5F4A-FC6B30860E7A}"/>
          </ac:picMkLst>
        </pc:picChg>
        <pc:cxnChg chg="del">
          <ac:chgData name="bernard busschaert" userId="3712a37b8b467b77" providerId="LiveId" clId="{EFB90E21-745E-46FD-BCB5-160E98EE24FB}" dt="2026-09-09T07:24:55.837" v="83" actId="26606"/>
          <ac:cxnSpMkLst>
            <pc:docMk/>
            <pc:sldMk cId="3615698170" sldId="762"/>
            <ac:cxnSpMk id="123" creationId="{469F4FF8-F8B0-4630-BA1B-0D8B324CD5FF}"/>
          </ac:cxnSpMkLst>
        </pc:cxnChg>
      </pc:sldChg>
      <pc:sldChg chg="addSp delSp modSp mod setClrOvrMap">
        <pc:chgData name="bernard busschaert" userId="3712a37b8b467b77" providerId="LiveId" clId="{EFB90E21-745E-46FD-BCB5-160E98EE24FB}" dt="2026-09-09T07:27:23.686" v="109" actId="404"/>
        <pc:sldMkLst>
          <pc:docMk/>
          <pc:sldMk cId="4057513505" sldId="767"/>
        </pc:sldMkLst>
        <pc:spChg chg="add mod">
          <ac:chgData name="bernard busschaert" userId="3712a37b8b467b77" providerId="LiveId" clId="{EFB90E21-745E-46FD-BCB5-160E98EE24FB}" dt="2026-09-09T07:27:23.686" v="109" actId="404"/>
          <ac:spMkLst>
            <pc:docMk/>
            <pc:sldMk cId="4057513505" sldId="767"/>
            <ac:spMk id="5" creationId="{29A45B71-45C7-63BF-CC94-5AB46B3B1DEC}"/>
          </ac:spMkLst>
        </pc:spChg>
        <pc:spChg chg="del">
          <ac:chgData name="bernard busschaert" userId="3712a37b8b467b77" providerId="LiveId" clId="{EFB90E21-745E-46FD-BCB5-160E98EE24FB}" dt="2026-09-09T07:26:15.759" v="86" actId="26606"/>
          <ac:spMkLst>
            <pc:docMk/>
            <pc:sldMk cId="4057513505" sldId="767"/>
            <ac:spMk id="142" creationId="{A9F529C3-C941-49FD-8C67-82F134F64BDB}"/>
          </ac:spMkLst>
        </pc:spChg>
        <pc:spChg chg="del">
          <ac:chgData name="bernard busschaert" userId="3712a37b8b467b77" providerId="LiveId" clId="{EFB90E21-745E-46FD-BCB5-160E98EE24FB}" dt="2026-09-09T07:26:15.759" v="86" actId="26606"/>
          <ac:spMkLst>
            <pc:docMk/>
            <pc:sldMk cId="4057513505" sldId="767"/>
            <ac:spMk id="144" creationId="{20586029-32A0-47E5-9AEC-AE3ABA6B94D0}"/>
          </ac:spMkLst>
        </pc:spChg>
        <pc:spChg chg="add">
          <ac:chgData name="bernard busschaert" userId="3712a37b8b467b77" providerId="LiveId" clId="{EFB90E21-745E-46FD-BCB5-160E98EE24FB}" dt="2026-09-09T07:26:15.759" v="86" actId="26606"/>
          <ac:spMkLst>
            <pc:docMk/>
            <pc:sldMk cId="4057513505" sldId="767"/>
            <ac:spMk id="151" creationId="{F3060C83-F051-4F0E-ABAD-AA0DFC48B218}"/>
          </ac:spMkLst>
        </pc:spChg>
        <pc:spChg chg="add">
          <ac:chgData name="bernard busschaert" userId="3712a37b8b467b77" providerId="LiveId" clId="{EFB90E21-745E-46FD-BCB5-160E98EE24FB}" dt="2026-09-09T07:26:15.759" v="86" actId="26606"/>
          <ac:spMkLst>
            <pc:docMk/>
            <pc:sldMk cId="4057513505" sldId="767"/>
            <ac:spMk id="153" creationId="{83C98ABE-055B-441F-B07E-44F97F083C39}"/>
          </ac:spMkLst>
        </pc:spChg>
        <pc:spChg chg="add">
          <ac:chgData name="bernard busschaert" userId="3712a37b8b467b77" providerId="LiveId" clId="{EFB90E21-745E-46FD-BCB5-160E98EE24FB}" dt="2026-09-09T07:26:15.759" v="86" actId="26606"/>
          <ac:spMkLst>
            <pc:docMk/>
            <pc:sldMk cId="4057513505" sldId="767"/>
            <ac:spMk id="155" creationId="{29FDB030-9B49-4CED-8CCD-4D99382388AC}"/>
          </ac:spMkLst>
        </pc:spChg>
        <pc:spChg chg="add">
          <ac:chgData name="bernard busschaert" userId="3712a37b8b467b77" providerId="LiveId" clId="{EFB90E21-745E-46FD-BCB5-160E98EE24FB}" dt="2026-09-09T07:26:15.759" v="86" actId="26606"/>
          <ac:spMkLst>
            <pc:docMk/>
            <pc:sldMk cId="4057513505" sldId="767"/>
            <ac:spMk id="157" creationId="{3783CA14-24A1-485C-8B30-D6A5D87987AD}"/>
          </ac:spMkLst>
        </pc:spChg>
        <pc:spChg chg="add">
          <ac:chgData name="bernard busschaert" userId="3712a37b8b467b77" providerId="LiveId" clId="{EFB90E21-745E-46FD-BCB5-160E98EE24FB}" dt="2026-09-09T07:26:15.759" v="86" actId="26606"/>
          <ac:spMkLst>
            <pc:docMk/>
            <pc:sldMk cId="4057513505" sldId="767"/>
            <ac:spMk id="159" creationId="{9A97C86A-04D6-40F7-AE84-31AB43E6A846}"/>
          </ac:spMkLst>
        </pc:spChg>
        <pc:spChg chg="add">
          <ac:chgData name="bernard busschaert" userId="3712a37b8b467b77" providerId="LiveId" clId="{EFB90E21-745E-46FD-BCB5-160E98EE24FB}" dt="2026-09-09T07:26:15.759" v="86" actId="26606"/>
          <ac:spMkLst>
            <pc:docMk/>
            <pc:sldMk cId="4057513505" sldId="767"/>
            <ac:spMk id="161" creationId="{FF9F2414-84E8-453E-B1F3-389FDE8192D9}"/>
          </ac:spMkLst>
        </pc:spChg>
        <pc:spChg chg="add">
          <ac:chgData name="bernard busschaert" userId="3712a37b8b467b77" providerId="LiveId" clId="{EFB90E21-745E-46FD-BCB5-160E98EE24FB}" dt="2026-09-09T07:26:15.759" v="86" actId="26606"/>
          <ac:spMkLst>
            <pc:docMk/>
            <pc:sldMk cId="4057513505" sldId="767"/>
            <ac:spMk id="163" creationId="{3ECA69A1-7536-43AC-85EF-C7106179F5ED}"/>
          </ac:spMkLst>
        </pc:spChg>
        <pc:picChg chg="del">
          <ac:chgData name="bernard busschaert" userId="3712a37b8b467b77" providerId="LiveId" clId="{EFB90E21-745E-46FD-BCB5-160E98EE24FB}" dt="2026-09-09T07:22:41.943" v="74" actId="478"/>
          <ac:picMkLst>
            <pc:docMk/>
            <pc:sldMk cId="4057513505" sldId="767"/>
            <ac:picMk id="3" creationId="{5D1CAC27-B191-A78A-2C97-169503638554}"/>
          </ac:picMkLst>
        </pc:picChg>
        <pc:picChg chg="add mod">
          <ac:chgData name="bernard busschaert" userId="3712a37b8b467b77" providerId="LiveId" clId="{EFB90E21-745E-46FD-BCB5-160E98EE24FB}" dt="2026-09-09T07:26:24.589" v="88" actId="14100"/>
          <ac:picMkLst>
            <pc:docMk/>
            <pc:sldMk cId="4057513505" sldId="767"/>
            <ac:picMk id="4" creationId="{7FFA234D-5DF1-930E-CB22-4836986454EF}"/>
          </ac:picMkLst>
        </pc:picChg>
        <pc:picChg chg="del">
          <ac:chgData name="bernard busschaert" userId="3712a37b8b467b77" providerId="LiveId" clId="{EFB90E21-745E-46FD-BCB5-160E98EE24FB}" dt="2026-09-09T07:22:39.670" v="73" actId="478"/>
          <ac:picMkLst>
            <pc:docMk/>
            <pc:sldMk cId="4057513505" sldId="767"/>
            <ac:picMk id="6" creationId="{2785B19F-F1A7-EC5E-1392-5B46989F4BF1}"/>
          </ac:picMkLst>
        </pc:picChg>
      </pc:sldChg>
      <pc:sldChg chg="addSp delSp modSp mod">
        <pc:chgData name="bernard busschaert" userId="3712a37b8b467b77" providerId="LiveId" clId="{EFB90E21-745E-46FD-BCB5-160E98EE24FB}" dt="2026-09-09T07:36:59.578" v="121" actId="26606"/>
        <pc:sldMkLst>
          <pc:docMk/>
          <pc:sldMk cId="2599526421" sldId="790"/>
        </pc:sldMkLst>
        <pc:spChg chg="del">
          <ac:chgData name="bernard busschaert" userId="3712a37b8b467b77" providerId="LiveId" clId="{EFB90E21-745E-46FD-BCB5-160E98EE24FB}" dt="2026-09-09T07:36:59.578" v="121" actId="26606"/>
          <ac:spMkLst>
            <pc:docMk/>
            <pc:sldMk cId="2599526421" sldId="790"/>
            <ac:spMk id="68" creationId="{AB8C311F-7253-4AED-9701-7FC0708C41C7}"/>
          </ac:spMkLst>
        </pc:spChg>
        <pc:spChg chg="del">
          <ac:chgData name="bernard busschaert" userId="3712a37b8b467b77" providerId="LiveId" clId="{EFB90E21-745E-46FD-BCB5-160E98EE24FB}" dt="2026-09-09T07:36:59.578" v="121" actId="26606"/>
          <ac:spMkLst>
            <pc:docMk/>
            <pc:sldMk cId="2599526421" sldId="790"/>
            <ac:spMk id="70" creationId="{E2384209-CB15-4CDF-9D31-C44FD9A3F20D}"/>
          </ac:spMkLst>
        </pc:spChg>
        <pc:spChg chg="del">
          <ac:chgData name="bernard busschaert" userId="3712a37b8b467b77" providerId="LiveId" clId="{EFB90E21-745E-46FD-BCB5-160E98EE24FB}" dt="2026-09-09T07:36:59.578" v="121" actId="26606"/>
          <ac:spMkLst>
            <pc:docMk/>
            <pc:sldMk cId="2599526421" sldId="790"/>
            <ac:spMk id="72" creationId="{2633B3B5-CC90-43F0-8714-D31D1F3F0209}"/>
          </ac:spMkLst>
        </pc:spChg>
        <pc:spChg chg="del">
          <ac:chgData name="bernard busschaert" userId="3712a37b8b467b77" providerId="LiveId" clId="{EFB90E21-745E-46FD-BCB5-160E98EE24FB}" dt="2026-09-09T07:36:59.578" v="121" actId="26606"/>
          <ac:spMkLst>
            <pc:docMk/>
            <pc:sldMk cId="2599526421" sldId="790"/>
            <ac:spMk id="74" creationId="{A8D57A06-A426-446D-B02C-A2DC6B62E45E}"/>
          </ac:spMkLst>
        </pc:spChg>
        <pc:spChg chg="add">
          <ac:chgData name="bernard busschaert" userId="3712a37b8b467b77" providerId="LiveId" clId="{EFB90E21-745E-46FD-BCB5-160E98EE24FB}" dt="2026-09-09T07:36:59.578" v="121" actId="26606"/>
          <ac:spMkLst>
            <pc:docMk/>
            <pc:sldMk cId="2599526421" sldId="790"/>
            <ac:spMk id="79" creationId="{63644BFD-D22E-4019-B666-387DA51AEAFD}"/>
          </ac:spMkLst>
        </pc:spChg>
        <pc:spChg chg="add">
          <ac:chgData name="bernard busschaert" userId="3712a37b8b467b77" providerId="LiveId" clId="{EFB90E21-745E-46FD-BCB5-160E98EE24FB}" dt="2026-09-09T07:36:59.578" v="121" actId="26606"/>
          <ac:spMkLst>
            <pc:docMk/>
            <pc:sldMk cId="2599526421" sldId="790"/>
            <ac:spMk id="85" creationId="{3776B14B-F2F4-4825-8DA8-8C7A0F2B3960}"/>
          </ac:spMkLst>
        </pc:spChg>
        <pc:grpChg chg="add">
          <ac:chgData name="bernard busschaert" userId="3712a37b8b467b77" providerId="LiveId" clId="{EFB90E21-745E-46FD-BCB5-160E98EE24FB}" dt="2026-09-09T07:36:59.578" v="121" actId="26606"/>
          <ac:grpSpMkLst>
            <pc:docMk/>
            <pc:sldMk cId="2599526421" sldId="790"/>
            <ac:grpSpMk id="81" creationId="{5FE9FE4C-C9E0-4C54-8010-EA9D29CD4D59}"/>
          </ac:grpSpMkLst>
        </pc:grpChg>
        <pc:picChg chg="mod">
          <ac:chgData name="bernard busschaert" userId="3712a37b8b467b77" providerId="LiveId" clId="{EFB90E21-745E-46FD-BCB5-160E98EE24FB}" dt="2026-09-09T07:36:59.578" v="121" actId="26606"/>
          <ac:picMkLst>
            <pc:docMk/>
            <pc:sldMk cId="2599526421" sldId="790"/>
            <ac:picMk id="3" creationId="{472C7A44-895C-3E59-B7AF-2D28EB453AB1}"/>
          </ac:picMkLst>
        </pc:picChg>
      </pc:sldChg>
      <pc:sldChg chg="ord">
        <pc:chgData name="bernard busschaert" userId="3712a37b8b467b77" providerId="LiveId" clId="{EFB90E21-745E-46FD-BCB5-160E98EE24FB}" dt="2026-09-09T07:23:14.441" v="81"/>
        <pc:sldMkLst>
          <pc:docMk/>
          <pc:sldMk cId="2623566680" sldId="791"/>
        </pc:sldMkLst>
      </pc:sldChg>
      <pc:sldChg chg="addSp delSp modSp mod">
        <pc:chgData name="bernard busschaert" userId="3712a37b8b467b77" providerId="LiveId" clId="{EFB90E21-745E-46FD-BCB5-160E98EE24FB}" dt="2026-09-09T07:45:43.476" v="187" actId="1076"/>
        <pc:sldMkLst>
          <pc:docMk/>
          <pc:sldMk cId="2223258566" sldId="793"/>
        </pc:sldMkLst>
        <pc:spChg chg="mod ord">
          <ac:chgData name="bernard busschaert" userId="3712a37b8b467b77" providerId="LiveId" clId="{EFB90E21-745E-46FD-BCB5-160E98EE24FB}" dt="2026-09-09T07:44:32.759" v="179" actId="113"/>
          <ac:spMkLst>
            <pc:docMk/>
            <pc:sldMk cId="2223258566" sldId="793"/>
            <ac:spMk id="2" creationId="{3F7FF148-7036-904A-332F-2E4DDC7834DB}"/>
          </ac:spMkLst>
        </pc:spChg>
        <pc:spChg chg="mod ord">
          <ac:chgData name="bernard busschaert" userId="3712a37b8b467b77" providerId="LiveId" clId="{EFB90E21-745E-46FD-BCB5-160E98EE24FB}" dt="2026-09-04T12:33:27.137" v="5" actId="26606"/>
          <ac:spMkLst>
            <pc:docMk/>
            <pc:sldMk cId="2223258566" sldId="793"/>
            <ac:spMk id="3" creationId="{ADB2729E-D61E-03EF-1AAB-1C580D87162A}"/>
          </ac:spMkLst>
        </pc:spChg>
        <pc:spChg chg="add mod">
          <ac:chgData name="bernard busschaert" userId="3712a37b8b467b77" providerId="LiveId" clId="{EFB90E21-745E-46FD-BCB5-160E98EE24FB}" dt="2026-09-04T13:07:46.720" v="64" actId="20577"/>
          <ac:spMkLst>
            <pc:docMk/>
            <pc:sldMk cId="2223258566" sldId="793"/>
            <ac:spMk id="6" creationId="{6892BF5F-9153-ED27-865C-0863602B3E3B}"/>
          </ac:spMkLst>
        </pc:spChg>
        <pc:spChg chg="add">
          <ac:chgData name="bernard busschaert" userId="3712a37b8b467b77" providerId="LiveId" clId="{EFB90E21-745E-46FD-BCB5-160E98EE24FB}" dt="2026-09-04T12:33:27.137" v="5" actId="26606"/>
          <ac:spMkLst>
            <pc:docMk/>
            <pc:sldMk cId="2223258566" sldId="793"/>
            <ac:spMk id="166" creationId="{F0087D53-9295-4463-AAE4-D5C626046E9F}"/>
          </ac:spMkLst>
        </pc:spChg>
        <pc:spChg chg="add">
          <ac:chgData name="bernard busschaert" userId="3712a37b8b467b77" providerId="LiveId" clId="{EFB90E21-745E-46FD-BCB5-160E98EE24FB}" dt="2026-09-04T12:33:27.137" v="5" actId="26606"/>
          <ac:spMkLst>
            <pc:docMk/>
            <pc:sldMk cId="2223258566" sldId="793"/>
            <ac:spMk id="167" creationId="{D6A9C53F-5F90-40A5-8C85-5412D39C8C68}"/>
          </ac:spMkLst>
        </pc:spChg>
        <pc:picChg chg="add mod">
          <ac:chgData name="bernard busschaert" userId="3712a37b8b467b77" providerId="LiveId" clId="{EFB90E21-745E-46FD-BCB5-160E98EE24FB}" dt="2026-09-09T07:45:40.460" v="186" actId="1076"/>
          <ac:picMkLst>
            <pc:docMk/>
            <pc:sldMk cId="2223258566" sldId="793"/>
            <ac:picMk id="5" creationId="{68BE6EE7-8F90-E2C1-40B5-4FE5F7300FEC}"/>
          </ac:picMkLst>
        </pc:picChg>
        <pc:picChg chg="add mod">
          <ac:chgData name="bernard busschaert" userId="3712a37b8b467b77" providerId="LiveId" clId="{EFB90E21-745E-46FD-BCB5-160E98EE24FB}" dt="2026-09-09T07:45:43.476" v="187" actId="1076"/>
          <ac:picMkLst>
            <pc:docMk/>
            <pc:sldMk cId="2223258566" sldId="793"/>
            <ac:picMk id="7" creationId="{78399301-78C4-56D5-B23C-1F815CBE018B}"/>
          </ac:picMkLst>
        </pc:picChg>
        <pc:picChg chg="mod">
          <ac:chgData name="bernard busschaert" userId="3712a37b8b467b77" providerId="LiveId" clId="{EFB90E21-745E-46FD-BCB5-160E98EE24FB}" dt="2026-09-04T12:36:49.348" v="60" actId="14100"/>
          <ac:picMkLst>
            <pc:docMk/>
            <pc:sldMk cId="2223258566" sldId="793"/>
            <ac:picMk id="12" creationId="{941CE63E-C004-0AC1-85D1-26DE1564A9FB}"/>
          </ac:picMkLst>
        </pc:picChg>
      </pc:sldChg>
      <pc:sldChg chg="addSp delSp modSp mod">
        <pc:chgData name="bernard busschaert" userId="3712a37b8b467b77" providerId="LiveId" clId="{EFB90E21-745E-46FD-BCB5-160E98EE24FB}" dt="2026-09-09T08:46:28.638" v="515" actId="1076"/>
        <pc:sldMkLst>
          <pc:docMk/>
          <pc:sldMk cId="2675520553" sldId="794"/>
        </pc:sldMkLst>
        <pc:spChg chg="add mod">
          <ac:chgData name="bernard busschaert" userId="3712a37b8b467b77" providerId="LiveId" clId="{EFB90E21-745E-46FD-BCB5-160E98EE24FB}" dt="2026-09-09T07:38:50.461" v="136" actId="478"/>
          <ac:spMkLst>
            <pc:docMk/>
            <pc:sldMk cId="2675520553" sldId="794"/>
            <ac:spMk id="3" creationId="{05D7E257-24D2-C792-E6E9-281BF1BB6F42}"/>
          </ac:spMkLst>
        </pc:spChg>
        <pc:spChg chg="add mod">
          <ac:chgData name="bernard busschaert" userId="3712a37b8b467b77" providerId="LiveId" clId="{EFB90E21-745E-46FD-BCB5-160E98EE24FB}" dt="2026-09-09T08:46:28.638" v="515" actId="1076"/>
          <ac:spMkLst>
            <pc:docMk/>
            <pc:sldMk cId="2675520553" sldId="794"/>
            <ac:spMk id="8" creationId="{B70CB9FB-8171-B805-AFA7-5F90F071D8AF}"/>
          </ac:spMkLst>
        </pc:spChg>
        <pc:picChg chg="del">
          <ac:chgData name="bernard busschaert" userId="3712a37b8b467b77" providerId="LiveId" clId="{EFB90E21-745E-46FD-BCB5-160E98EE24FB}" dt="2026-09-09T07:38:50.461" v="136" actId="478"/>
          <ac:picMkLst>
            <pc:docMk/>
            <pc:sldMk cId="2675520553" sldId="794"/>
            <ac:picMk id="5" creationId="{BF6048DF-8305-CA8A-2AAC-719CECDA1F71}"/>
          </ac:picMkLst>
        </pc:picChg>
        <pc:picChg chg="add mod">
          <ac:chgData name="bernard busschaert" userId="3712a37b8b467b77" providerId="LiveId" clId="{EFB90E21-745E-46FD-BCB5-160E98EE24FB}" dt="2026-09-09T08:41:33.799" v="264" actId="14100"/>
          <ac:picMkLst>
            <pc:docMk/>
            <pc:sldMk cId="2675520553" sldId="794"/>
            <ac:picMk id="6" creationId="{F99E959A-3BD1-E98A-8C7D-24C90CC95D64}"/>
          </ac:picMkLst>
        </pc:picChg>
      </pc:sldChg>
      <pc:sldChg chg="addSp delSp modSp mod">
        <pc:chgData name="bernard busschaert" userId="3712a37b8b467b77" providerId="LiveId" clId="{EFB90E21-745E-46FD-BCB5-160E98EE24FB}" dt="2026-09-09T08:46:23.089" v="513" actId="1076"/>
        <pc:sldMkLst>
          <pc:docMk/>
          <pc:sldMk cId="3009499070" sldId="795"/>
        </pc:sldMkLst>
        <pc:spChg chg="add mod">
          <ac:chgData name="bernard busschaert" userId="3712a37b8b467b77" providerId="LiveId" clId="{EFB90E21-745E-46FD-BCB5-160E98EE24FB}" dt="2026-09-09T07:38:47.661" v="135" actId="478"/>
          <ac:spMkLst>
            <pc:docMk/>
            <pc:sldMk cId="3009499070" sldId="795"/>
            <ac:spMk id="3" creationId="{4C4C1538-B5F6-22E2-4A99-F3794C48504F}"/>
          </ac:spMkLst>
        </pc:spChg>
        <pc:spChg chg="add mod">
          <ac:chgData name="bernard busschaert" userId="3712a37b8b467b77" providerId="LiveId" clId="{EFB90E21-745E-46FD-BCB5-160E98EE24FB}" dt="2026-09-09T08:46:23.089" v="513" actId="1076"/>
          <ac:spMkLst>
            <pc:docMk/>
            <pc:sldMk cId="3009499070" sldId="795"/>
            <ac:spMk id="8" creationId="{B5CEED5B-205A-AF8E-552D-4CA419E61B77}"/>
          </ac:spMkLst>
        </pc:spChg>
        <pc:picChg chg="del">
          <ac:chgData name="bernard busschaert" userId="3712a37b8b467b77" providerId="LiveId" clId="{EFB90E21-745E-46FD-BCB5-160E98EE24FB}" dt="2026-09-09T07:38:47.661" v="135" actId="478"/>
          <ac:picMkLst>
            <pc:docMk/>
            <pc:sldMk cId="3009499070" sldId="795"/>
            <ac:picMk id="5" creationId="{B4AD981A-E098-00FB-40AC-18E8EA63D86D}"/>
          </ac:picMkLst>
        </pc:picChg>
        <pc:picChg chg="add mod">
          <ac:chgData name="bernard busschaert" userId="3712a37b8b467b77" providerId="LiveId" clId="{EFB90E21-745E-46FD-BCB5-160E98EE24FB}" dt="2026-09-09T08:41:05.673" v="261" actId="14100"/>
          <ac:picMkLst>
            <pc:docMk/>
            <pc:sldMk cId="3009499070" sldId="795"/>
            <ac:picMk id="6" creationId="{3938DB08-D324-E3CF-8F9B-78C24200C6BF}"/>
          </ac:picMkLst>
        </pc:picChg>
      </pc:sldChg>
      <pc:sldChg chg="addSp delSp modSp mod">
        <pc:chgData name="bernard busschaert" userId="3712a37b8b467b77" providerId="LiveId" clId="{EFB90E21-745E-46FD-BCB5-160E98EE24FB}" dt="2026-09-09T08:46:16.762" v="511" actId="1076"/>
        <pc:sldMkLst>
          <pc:docMk/>
          <pc:sldMk cId="918810156" sldId="796"/>
        </pc:sldMkLst>
        <pc:spChg chg="add mod">
          <ac:chgData name="bernard busschaert" userId="3712a37b8b467b77" providerId="LiveId" clId="{EFB90E21-745E-46FD-BCB5-160E98EE24FB}" dt="2026-09-09T07:38:45.072" v="134" actId="478"/>
          <ac:spMkLst>
            <pc:docMk/>
            <pc:sldMk cId="918810156" sldId="796"/>
            <ac:spMk id="3" creationId="{BDC8DDDD-5CF4-C112-1F19-C13B039759A4}"/>
          </ac:spMkLst>
        </pc:spChg>
        <pc:spChg chg="add mod">
          <ac:chgData name="bernard busschaert" userId="3712a37b8b467b77" providerId="LiveId" clId="{EFB90E21-745E-46FD-BCB5-160E98EE24FB}" dt="2026-09-09T08:46:16.762" v="511" actId="1076"/>
          <ac:spMkLst>
            <pc:docMk/>
            <pc:sldMk cId="918810156" sldId="796"/>
            <ac:spMk id="8" creationId="{5678EB50-75BF-51A7-BB63-CE8C947CE4B9}"/>
          </ac:spMkLst>
        </pc:spChg>
        <pc:picChg chg="del">
          <ac:chgData name="bernard busschaert" userId="3712a37b8b467b77" providerId="LiveId" clId="{EFB90E21-745E-46FD-BCB5-160E98EE24FB}" dt="2026-09-09T07:38:45.072" v="134" actId="478"/>
          <ac:picMkLst>
            <pc:docMk/>
            <pc:sldMk cId="918810156" sldId="796"/>
            <ac:picMk id="5" creationId="{AA6141CD-DF83-FE2A-B39F-1C74458FCF64}"/>
          </ac:picMkLst>
        </pc:picChg>
        <pc:picChg chg="add mod">
          <ac:chgData name="bernard busschaert" userId="3712a37b8b467b77" providerId="LiveId" clId="{EFB90E21-745E-46FD-BCB5-160E98EE24FB}" dt="2026-09-09T08:40:31.870" v="258" actId="14100"/>
          <ac:picMkLst>
            <pc:docMk/>
            <pc:sldMk cId="918810156" sldId="796"/>
            <ac:picMk id="6" creationId="{F9C08284-23A6-85C2-4BB7-0BDBCDBA501B}"/>
          </ac:picMkLst>
        </pc:picChg>
      </pc:sldChg>
      <pc:sldChg chg="addSp delSp modSp mod">
        <pc:chgData name="bernard busschaert" userId="3712a37b8b467b77" providerId="LiveId" clId="{EFB90E21-745E-46FD-BCB5-160E98EE24FB}" dt="2026-09-09T08:46:09.889" v="509" actId="1076"/>
        <pc:sldMkLst>
          <pc:docMk/>
          <pc:sldMk cId="2170444337" sldId="797"/>
        </pc:sldMkLst>
        <pc:spChg chg="add del mod">
          <ac:chgData name="bernard busschaert" userId="3712a37b8b467b77" providerId="LiveId" clId="{EFB90E21-745E-46FD-BCB5-160E98EE24FB}" dt="2026-09-09T08:39:46.629" v="250" actId="22"/>
          <ac:spMkLst>
            <pc:docMk/>
            <pc:sldMk cId="2170444337" sldId="797"/>
            <ac:spMk id="3" creationId="{2F3717F6-97AF-81DD-5E20-AB32A541F7DC}"/>
          </ac:spMkLst>
        </pc:spChg>
        <pc:spChg chg="add mod">
          <ac:chgData name="bernard busschaert" userId="3712a37b8b467b77" providerId="LiveId" clId="{EFB90E21-745E-46FD-BCB5-160E98EE24FB}" dt="2026-09-09T08:46:09.889" v="509" actId="1076"/>
          <ac:spMkLst>
            <pc:docMk/>
            <pc:sldMk cId="2170444337" sldId="797"/>
            <ac:spMk id="8" creationId="{6B7ECF32-B877-30D4-648C-92CEEC3E61F9}"/>
          </ac:spMkLst>
        </pc:spChg>
        <pc:spChg chg="del">
          <ac:chgData name="bernard busschaert" userId="3712a37b8b467b77" providerId="LiveId" clId="{EFB90E21-745E-46FD-BCB5-160E98EE24FB}" dt="2026-09-09T08:39:50.604" v="251" actId="26606"/>
          <ac:spMkLst>
            <pc:docMk/>
            <pc:sldMk cId="2170444337" sldId="797"/>
            <ac:spMk id="23" creationId="{42A4FC2C-047E-45A5-965D-8E1E3BF09BC6}"/>
          </ac:spMkLst>
        </pc:spChg>
        <pc:picChg chg="del">
          <ac:chgData name="bernard busschaert" userId="3712a37b8b467b77" providerId="LiveId" clId="{EFB90E21-745E-46FD-BCB5-160E98EE24FB}" dt="2026-09-09T07:38:42.398" v="133" actId="478"/>
          <ac:picMkLst>
            <pc:docMk/>
            <pc:sldMk cId="2170444337" sldId="797"/>
            <ac:picMk id="5" creationId="{56B67FEC-1C70-678C-2F3F-59330DC7A6AA}"/>
          </ac:picMkLst>
        </pc:picChg>
        <pc:picChg chg="add mod ord">
          <ac:chgData name="bernard busschaert" userId="3712a37b8b467b77" providerId="LiveId" clId="{EFB90E21-745E-46FD-BCB5-160E98EE24FB}" dt="2026-09-09T08:40:04.583" v="255" actId="14100"/>
          <ac:picMkLst>
            <pc:docMk/>
            <pc:sldMk cId="2170444337" sldId="797"/>
            <ac:picMk id="6" creationId="{D138EB10-B517-C8D7-372E-5A42E1284154}"/>
          </ac:picMkLst>
        </pc:picChg>
      </pc:sldChg>
      <pc:sldChg chg="addSp delSp modSp mod">
        <pc:chgData name="bernard busschaert" userId="3712a37b8b467b77" providerId="LiveId" clId="{EFB90E21-745E-46FD-BCB5-160E98EE24FB}" dt="2026-09-09T08:46:02.370" v="507" actId="1076"/>
        <pc:sldMkLst>
          <pc:docMk/>
          <pc:sldMk cId="971269651" sldId="798"/>
        </pc:sldMkLst>
        <pc:spChg chg="add del mod">
          <ac:chgData name="bernard busschaert" userId="3712a37b8b467b77" providerId="LiveId" clId="{EFB90E21-745E-46FD-BCB5-160E98EE24FB}" dt="2026-09-09T08:39:02.127" v="242" actId="22"/>
          <ac:spMkLst>
            <pc:docMk/>
            <pc:sldMk cId="971269651" sldId="798"/>
            <ac:spMk id="3" creationId="{B8642261-353A-A542-34C7-1D3055534348}"/>
          </ac:spMkLst>
        </pc:spChg>
        <pc:spChg chg="add mod">
          <ac:chgData name="bernard busschaert" userId="3712a37b8b467b77" providerId="LiveId" clId="{EFB90E21-745E-46FD-BCB5-160E98EE24FB}" dt="2026-09-09T08:46:02.370" v="507" actId="1076"/>
          <ac:spMkLst>
            <pc:docMk/>
            <pc:sldMk cId="971269651" sldId="798"/>
            <ac:spMk id="8" creationId="{41E2B9CF-BB29-BA58-3902-A50B482F4F54}"/>
          </ac:spMkLst>
        </pc:spChg>
        <pc:spChg chg="add del">
          <ac:chgData name="bernard busschaert" userId="3712a37b8b467b77" providerId="LiveId" clId="{EFB90E21-745E-46FD-BCB5-160E98EE24FB}" dt="2026-09-09T08:39:08.558" v="244" actId="26606"/>
          <ac:spMkLst>
            <pc:docMk/>
            <pc:sldMk cId="971269651" sldId="798"/>
            <ac:spMk id="11" creationId="{6EE0B6E2-7CE8-4D86-87FC-4B58A7D8E759}"/>
          </ac:spMkLst>
        </pc:spChg>
        <pc:picChg chg="del">
          <ac:chgData name="bernard busschaert" userId="3712a37b8b467b77" providerId="LiveId" clId="{EFB90E21-745E-46FD-BCB5-160E98EE24FB}" dt="2026-09-09T07:38:39.873" v="132" actId="478"/>
          <ac:picMkLst>
            <pc:docMk/>
            <pc:sldMk cId="971269651" sldId="798"/>
            <ac:picMk id="5" creationId="{ABEF5321-1105-5B37-A5BA-FC867D4F8112}"/>
          </ac:picMkLst>
        </pc:picChg>
        <pc:picChg chg="add mod ord">
          <ac:chgData name="bernard busschaert" userId="3712a37b8b467b77" providerId="LiveId" clId="{EFB90E21-745E-46FD-BCB5-160E98EE24FB}" dt="2026-09-09T08:39:23.367" v="249" actId="14100"/>
          <ac:picMkLst>
            <pc:docMk/>
            <pc:sldMk cId="971269651" sldId="798"/>
            <ac:picMk id="6" creationId="{AFEE68F1-82BD-C788-A0DF-C2CA978176B7}"/>
          </ac:picMkLst>
        </pc:picChg>
      </pc:sldChg>
      <pc:sldChg chg="addSp delSp modSp mod">
        <pc:chgData name="bernard busschaert" userId="3712a37b8b467b77" providerId="LiveId" clId="{EFB90E21-745E-46FD-BCB5-160E98EE24FB}" dt="2026-09-09T08:45:54.848" v="505" actId="1076"/>
        <pc:sldMkLst>
          <pc:docMk/>
          <pc:sldMk cId="1988243674" sldId="799"/>
        </pc:sldMkLst>
        <pc:spChg chg="add mod">
          <ac:chgData name="bernard busschaert" userId="3712a37b8b467b77" providerId="LiveId" clId="{EFB90E21-745E-46FD-BCB5-160E98EE24FB}" dt="2026-09-09T07:38:37.393" v="131" actId="478"/>
          <ac:spMkLst>
            <pc:docMk/>
            <pc:sldMk cId="1988243674" sldId="799"/>
            <ac:spMk id="3" creationId="{85BD8011-0D43-AC78-6E0C-26DAD7D9B392}"/>
          </ac:spMkLst>
        </pc:spChg>
        <pc:spChg chg="add mod">
          <ac:chgData name="bernard busschaert" userId="3712a37b8b467b77" providerId="LiveId" clId="{EFB90E21-745E-46FD-BCB5-160E98EE24FB}" dt="2026-09-09T08:45:54.848" v="505" actId="1076"/>
          <ac:spMkLst>
            <pc:docMk/>
            <pc:sldMk cId="1988243674" sldId="799"/>
            <ac:spMk id="8" creationId="{5E67813D-DCF1-DF09-DA44-B332CFA74D20}"/>
          </ac:spMkLst>
        </pc:spChg>
        <pc:picChg chg="del">
          <ac:chgData name="bernard busschaert" userId="3712a37b8b467b77" providerId="LiveId" clId="{EFB90E21-745E-46FD-BCB5-160E98EE24FB}" dt="2026-09-09T07:38:37.393" v="131" actId="478"/>
          <ac:picMkLst>
            <pc:docMk/>
            <pc:sldMk cId="1988243674" sldId="799"/>
            <ac:picMk id="4" creationId="{9648DF47-B539-0BEF-E702-03C1F11172EA}"/>
          </ac:picMkLst>
        </pc:picChg>
        <pc:picChg chg="add mod">
          <ac:chgData name="bernard busschaert" userId="3712a37b8b467b77" providerId="LiveId" clId="{EFB90E21-745E-46FD-BCB5-160E98EE24FB}" dt="2026-09-09T08:38:42.194" v="241" actId="14100"/>
          <ac:picMkLst>
            <pc:docMk/>
            <pc:sldMk cId="1988243674" sldId="799"/>
            <ac:picMk id="6" creationId="{D0F58010-155A-C707-C808-967F8A8B3723}"/>
          </ac:picMkLst>
        </pc:picChg>
      </pc:sldChg>
      <pc:sldChg chg="addSp delSp modSp mod">
        <pc:chgData name="bernard busschaert" userId="3712a37b8b467b77" providerId="LiveId" clId="{EFB90E21-745E-46FD-BCB5-160E98EE24FB}" dt="2026-09-09T08:45:45.417" v="503" actId="1076"/>
        <pc:sldMkLst>
          <pc:docMk/>
          <pc:sldMk cId="348619207" sldId="800"/>
        </pc:sldMkLst>
        <pc:spChg chg="add mod">
          <ac:chgData name="bernard busschaert" userId="3712a37b8b467b77" providerId="LiveId" clId="{EFB90E21-745E-46FD-BCB5-160E98EE24FB}" dt="2026-09-09T07:38:34.829" v="130" actId="478"/>
          <ac:spMkLst>
            <pc:docMk/>
            <pc:sldMk cId="348619207" sldId="800"/>
            <ac:spMk id="3" creationId="{14CDF05C-7F1E-FC67-DAC9-31DA01207B91}"/>
          </ac:spMkLst>
        </pc:spChg>
        <pc:spChg chg="add mod">
          <ac:chgData name="bernard busschaert" userId="3712a37b8b467b77" providerId="LiveId" clId="{EFB90E21-745E-46FD-BCB5-160E98EE24FB}" dt="2026-09-09T08:45:45.417" v="503" actId="1076"/>
          <ac:spMkLst>
            <pc:docMk/>
            <pc:sldMk cId="348619207" sldId="800"/>
            <ac:spMk id="8" creationId="{28172E21-03AE-E116-A305-30DEBEE67F8D}"/>
          </ac:spMkLst>
        </pc:spChg>
        <pc:picChg chg="del">
          <ac:chgData name="bernard busschaert" userId="3712a37b8b467b77" providerId="LiveId" clId="{EFB90E21-745E-46FD-BCB5-160E98EE24FB}" dt="2026-09-09T07:38:34.829" v="130" actId="478"/>
          <ac:picMkLst>
            <pc:docMk/>
            <pc:sldMk cId="348619207" sldId="800"/>
            <ac:picMk id="5" creationId="{981C1BE9-1923-B567-0C78-512ECE4B5CB7}"/>
          </ac:picMkLst>
        </pc:picChg>
        <pc:picChg chg="add mod">
          <ac:chgData name="bernard busschaert" userId="3712a37b8b467b77" providerId="LiveId" clId="{EFB90E21-745E-46FD-BCB5-160E98EE24FB}" dt="2026-09-09T08:45:41.528" v="502" actId="1076"/>
          <ac:picMkLst>
            <pc:docMk/>
            <pc:sldMk cId="348619207" sldId="800"/>
            <ac:picMk id="6" creationId="{79151BB3-C646-CC88-C70E-70514BC0C996}"/>
          </ac:picMkLst>
        </pc:picChg>
      </pc:sldChg>
      <pc:sldChg chg="addSp delSp modSp mod">
        <pc:chgData name="bernard busschaert" userId="3712a37b8b467b77" providerId="LiveId" clId="{EFB90E21-745E-46FD-BCB5-160E98EE24FB}" dt="2026-09-09T08:14:23.391" v="233" actId="404"/>
        <pc:sldMkLst>
          <pc:docMk/>
          <pc:sldMk cId="4285769661" sldId="801"/>
        </pc:sldMkLst>
        <pc:spChg chg="del">
          <ac:chgData name="bernard busschaert" userId="3712a37b8b467b77" providerId="LiveId" clId="{EFB90E21-745E-46FD-BCB5-160E98EE24FB}" dt="2026-09-09T07:38:30.587" v="128" actId="478"/>
          <ac:spMkLst>
            <pc:docMk/>
            <pc:sldMk cId="4285769661" sldId="801"/>
            <ac:spMk id="5" creationId="{10104721-7752-BDFA-39DD-F95A595FBD76}"/>
          </ac:spMkLst>
        </pc:spChg>
        <pc:spChg chg="add mod">
          <ac:chgData name="bernard busschaert" userId="3712a37b8b467b77" providerId="LiveId" clId="{EFB90E21-745E-46FD-BCB5-160E98EE24FB}" dt="2026-09-09T08:14:23.391" v="233" actId="404"/>
          <ac:spMkLst>
            <pc:docMk/>
            <pc:sldMk cId="4285769661" sldId="801"/>
            <ac:spMk id="6" creationId="{C2E85D8D-CC1C-C5AB-BA34-5BC9771ABE31}"/>
          </ac:spMkLst>
        </pc:spChg>
        <pc:picChg chg="del">
          <ac:chgData name="bernard busschaert" userId="3712a37b8b467b77" providerId="LiveId" clId="{EFB90E21-745E-46FD-BCB5-160E98EE24FB}" dt="2026-09-09T07:38:24.266" v="127" actId="478"/>
          <ac:picMkLst>
            <pc:docMk/>
            <pc:sldMk cId="4285769661" sldId="801"/>
            <ac:picMk id="3" creationId="{B43FCB84-5196-8900-786B-CD44689603BD}"/>
          </ac:picMkLst>
        </pc:picChg>
        <pc:picChg chg="add">
          <ac:chgData name="bernard busschaert" userId="3712a37b8b467b77" providerId="LiveId" clId="{EFB90E21-745E-46FD-BCB5-160E98EE24FB}" dt="2026-09-09T08:13:27.093" v="188" actId="22"/>
          <ac:picMkLst>
            <pc:docMk/>
            <pc:sldMk cId="4285769661" sldId="801"/>
            <ac:picMk id="4" creationId="{007DFB68-2CB8-9B2E-2872-4095835A87E2}"/>
          </ac:picMkLst>
        </pc:picChg>
      </pc:sldChg>
      <pc:sldChg chg="addSp delSp modSp mod">
        <pc:chgData name="bernard busschaert" userId="3712a37b8b467b77" providerId="LiveId" clId="{EFB90E21-745E-46FD-BCB5-160E98EE24FB}" dt="2026-09-09T08:45:09.692" v="499" actId="1076"/>
        <pc:sldMkLst>
          <pc:docMk/>
          <pc:sldMk cId="1111300240" sldId="802"/>
        </pc:sldMkLst>
        <pc:spChg chg="add del mod">
          <ac:chgData name="bernard busschaert" userId="3712a37b8b467b77" providerId="LiveId" clId="{EFB90E21-745E-46FD-BCB5-160E98EE24FB}" dt="2026-09-09T08:37:16.569" v="234" actId="22"/>
          <ac:spMkLst>
            <pc:docMk/>
            <pc:sldMk cId="1111300240" sldId="802"/>
            <ac:spMk id="3" creationId="{8D9C26AB-6FA5-A572-35C2-1DFC8CEE2392}"/>
          </ac:spMkLst>
        </pc:spChg>
        <pc:spChg chg="add mod">
          <ac:chgData name="bernard busschaert" userId="3712a37b8b467b77" providerId="LiveId" clId="{EFB90E21-745E-46FD-BCB5-160E98EE24FB}" dt="2026-09-09T08:45:05.036" v="498" actId="1076"/>
          <ac:spMkLst>
            <pc:docMk/>
            <pc:sldMk cId="1111300240" sldId="802"/>
            <ac:spMk id="7" creationId="{1AC84EF5-73D6-E861-5731-16098D2C7A8D}"/>
          </ac:spMkLst>
        </pc:spChg>
        <pc:spChg chg="del">
          <ac:chgData name="bernard busschaert" userId="3712a37b8b467b77" providerId="LiveId" clId="{EFB90E21-745E-46FD-BCB5-160E98EE24FB}" dt="2026-09-09T08:37:22.382" v="235" actId="26606"/>
          <ac:spMkLst>
            <pc:docMk/>
            <pc:sldMk cId="1111300240" sldId="802"/>
            <ac:spMk id="22" creationId="{32BC26D8-82FB-445E-AA49-62A77D7C1EE0}"/>
          </ac:spMkLst>
        </pc:spChg>
        <pc:spChg chg="del">
          <ac:chgData name="bernard busschaert" userId="3712a37b8b467b77" providerId="LiveId" clId="{EFB90E21-745E-46FD-BCB5-160E98EE24FB}" dt="2026-09-09T08:37:22.382" v="235" actId="26606"/>
          <ac:spMkLst>
            <pc:docMk/>
            <pc:sldMk cId="1111300240" sldId="802"/>
            <ac:spMk id="24" creationId="{CB44330D-EA18-4254-AA95-EB49948539B8}"/>
          </ac:spMkLst>
        </pc:spChg>
        <pc:spChg chg="add">
          <ac:chgData name="bernard busschaert" userId="3712a37b8b467b77" providerId="LiveId" clId="{EFB90E21-745E-46FD-BCB5-160E98EE24FB}" dt="2026-09-09T08:37:22.382" v="235" actId="26606"/>
          <ac:spMkLst>
            <pc:docMk/>
            <pc:sldMk cId="1111300240" sldId="802"/>
            <ac:spMk id="29" creationId="{6EE0B6E2-7CE8-4D86-87FC-4B58A7D8E759}"/>
          </ac:spMkLst>
        </pc:spChg>
        <pc:picChg chg="add mod ord">
          <ac:chgData name="bernard busschaert" userId="3712a37b8b467b77" providerId="LiveId" clId="{EFB90E21-745E-46FD-BCB5-160E98EE24FB}" dt="2026-09-09T08:45:09.692" v="499" actId="1076"/>
          <ac:picMkLst>
            <pc:docMk/>
            <pc:sldMk cId="1111300240" sldId="802"/>
            <ac:picMk id="5" creationId="{709675A6-88CC-158C-EF57-FFB9C85DB4D9}"/>
          </ac:picMkLst>
        </pc:picChg>
        <pc:picChg chg="del">
          <ac:chgData name="bernard busschaert" userId="3712a37b8b467b77" providerId="LiveId" clId="{EFB90E21-745E-46FD-BCB5-160E98EE24FB}" dt="2026-09-09T07:38:32.496" v="129" actId="478"/>
          <ac:picMkLst>
            <pc:docMk/>
            <pc:sldMk cId="1111300240" sldId="802"/>
            <ac:picMk id="6" creationId="{7BA26125-6D62-AF69-BD1F-7CD7FDE35D83}"/>
          </ac:picMkLst>
        </pc:picChg>
      </pc:sldChg>
      <pc:sldChg chg="modSp mod">
        <pc:chgData name="bernard busschaert" userId="3712a37b8b467b77" providerId="LiveId" clId="{EFB90E21-745E-46FD-BCB5-160E98EE24FB}" dt="2026-09-04T13:08:23.172" v="66" actId="20577"/>
        <pc:sldMkLst>
          <pc:docMk/>
          <pc:sldMk cId="3216139699" sldId="806"/>
        </pc:sldMkLst>
        <pc:spChg chg="mod">
          <ac:chgData name="bernard busschaert" userId="3712a37b8b467b77" providerId="LiveId" clId="{EFB90E21-745E-46FD-BCB5-160E98EE24FB}" dt="2026-09-04T13:08:23.172" v="66" actId="20577"/>
          <ac:spMkLst>
            <pc:docMk/>
            <pc:sldMk cId="3216139699" sldId="806"/>
            <ac:spMk id="2" creationId="{DA529B33-BCC5-02DC-FF56-6F6F86D7655E}"/>
          </ac:spMkLst>
        </pc:spChg>
      </pc:sldChg>
      <pc:sldChg chg="addSp delSp modSp mod">
        <pc:chgData name="bernard busschaert" userId="3712a37b8b467b77" providerId="LiveId" clId="{EFB90E21-745E-46FD-BCB5-160E98EE24FB}" dt="2026-09-09T07:38:10.157" v="126" actId="26606"/>
        <pc:sldMkLst>
          <pc:docMk/>
          <pc:sldMk cId="53896582" sldId="807"/>
        </pc:sldMkLst>
        <pc:spChg chg="mod ord">
          <ac:chgData name="bernard busschaert" userId="3712a37b8b467b77" providerId="LiveId" clId="{EFB90E21-745E-46FD-BCB5-160E98EE24FB}" dt="2026-09-09T07:38:10.157" v="126" actId="26606"/>
          <ac:spMkLst>
            <pc:docMk/>
            <pc:sldMk cId="53896582" sldId="807"/>
            <ac:spMk id="6" creationId="{3D43F82F-FBA7-9B10-8A2C-2972D9577528}"/>
          </ac:spMkLst>
        </pc:spChg>
        <pc:spChg chg="mod ord">
          <ac:chgData name="bernard busschaert" userId="3712a37b8b467b77" providerId="LiveId" clId="{EFB90E21-745E-46FD-BCB5-160E98EE24FB}" dt="2026-09-09T07:38:10.157" v="126" actId="26606"/>
          <ac:spMkLst>
            <pc:docMk/>
            <pc:sldMk cId="53896582" sldId="807"/>
            <ac:spMk id="7" creationId="{9DB037BF-0C15-017B-8365-E1DE6210161D}"/>
          </ac:spMkLst>
        </pc:spChg>
        <pc:spChg chg="add del">
          <ac:chgData name="bernard busschaert" userId="3712a37b8b467b77" providerId="LiveId" clId="{EFB90E21-745E-46FD-BCB5-160E98EE24FB}" dt="2026-09-09T07:38:10.157" v="126" actId="26606"/>
          <ac:spMkLst>
            <pc:docMk/>
            <pc:sldMk cId="53896582" sldId="807"/>
            <ac:spMk id="38" creationId="{16B067B1-F4E5-4FDF-813D-C9E872E80075}"/>
          </ac:spMkLst>
        </pc:spChg>
        <pc:spChg chg="add del">
          <ac:chgData name="bernard busschaert" userId="3712a37b8b467b77" providerId="LiveId" clId="{EFB90E21-745E-46FD-BCB5-160E98EE24FB}" dt="2026-09-09T07:38:05.114" v="123" actId="26606"/>
          <ac:spMkLst>
            <pc:docMk/>
            <pc:sldMk cId="53896582" sldId="807"/>
            <ac:spMk id="43" creationId="{B1595A09-E336-4D1B-9B3A-06A2287A54E2}"/>
          </ac:spMkLst>
        </pc:spChg>
        <pc:spChg chg="add del">
          <ac:chgData name="bernard busschaert" userId="3712a37b8b467b77" providerId="LiveId" clId="{EFB90E21-745E-46FD-BCB5-160E98EE24FB}" dt="2026-09-09T07:38:05.114" v="123" actId="26606"/>
          <ac:spMkLst>
            <pc:docMk/>
            <pc:sldMk cId="53896582" sldId="807"/>
            <ac:spMk id="45" creationId="{3540989C-C7B8-473B-BF87-6F2DA6A90006}"/>
          </ac:spMkLst>
        </pc:spChg>
        <pc:spChg chg="add del">
          <ac:chgData name="bernard busschaert" userId="3712a37b8b467b77" providerId="LiveId" clId="{EFB90E21-745E-46FD-BCB5-160E98EE24FB}" dt="2026-09-09T07:38:10.147" v="125" actId="26606"/>
          <ac:spMkLst>
            <pc:docMk/>
            <pc:sldMk cId="53896582" sldId="807"/>
            <ac:spMk id="47" creationId="{2B97F24A-32CE-4C1C-A50D-3016B394DCFB}"/>
          </ac:spMkLst>
        </pc:spChg>
        <pc:spChg chg="add del">
          <ac:chgData name="bernard busschaert" userId="3712a37b8b467b77" providerId="LiveId" clId="{EFB90E21-745E-46FD-BCB5-160E98EE24FB}" dt="2026-09-09T07:38:10.147" v="125" actId="26606"/>
          <ac:spMkLst>
            <pc:docMk/>
            <pc:sldMk cId="53896582" sldId="807"/>
            <ac:spMk id="48" creationId="{CD8B4F24-440B-49E9-B85D-733523DC064B}"/>
          </ac:spMkLst>
        </pc:spChg>
        <pc:spChg chg="add">
          <ac:chgData name="bernard busschaert" userId="3712a37b8b467b77" providerId="LiveId" clId="{EFB90E21-745E-46FD-BCB5-160E98EE24FB}" dt="2026-09-09T07:38:10.157" v="126" actId="26606"/>
          <ac:spMkLst>
            <pc:docMk/>
            <pc:sldMk cId="53896582" sldId="807"/>
            <ac:spMk id="50" creationId="{7B831B6F-405A-4B47-B9BB-5CA88F285844}"/>
          </ac:spMkLst>
        </pc:spChg>
        <pc:spChg chg="add">
          <ac:chgData name="bernard busschaert" userId="3712a37b8b467b77" providerId="LiveId" clId="{EFB90E21-745E-46FD-BCB5-160E98EE24FB}" dt="2026-09-09T07:38:10.157" v="126" actId="26606"/>
          <ac:spMkLst>
            <pc:docMk/>
            <pc:sldMk cId="53896582" sldId="807"/>
            <ac:spMk id="51" creationId="{953EE71A-6488-4203-A7C4-77102FD0DCCA}"/>
          </ac:spMkLst>
        </pc:spChg>
        <pc:picChg chg="mod ord">
          <ac:chgData name="bernard busschaert" userId="3712a37b8b467b77" providerId="LiveId" clId="{EFB90E21-745E-46FD-BCB5-160E98EE24FB}" dt="2026-09-09T07:38:10.157" v="126" actId="26606"/>
          <ac:picMkLst>
            <pc:docMk/>
            <pc:sldMk cId="53896582" sldId="807"/>
            <ac:picMk id="5" creationId="{8A7A9DE4-61BC-7978-CC7A-FB34DCCFEBBA}"/>
          </ac:picMkLst>
        </pc:picChg>
      </pc:sldChg>
      <pc:sldChg chg="addSp delSp modSp mod">
        <pc:chgData name="bernard busschaert" userId="3712a37b8b467b77" providerId="LiveId" clId="{EFB90E21-745E-46FD-BCB5-160E98EE24FB}" dt="2026-09-09T08:46:43.692" v="518" actId="1076"/>
        <pc:sldMkLst>
          <pc:docMk/>
          <pc:sldMk cId="1158026110" sldId="810"/>
        </pc:sldMkLst>
        <pc:spChg chg="add mod">
          <ac:chgData name="bernard busschaert" userId="3712a37b8b467b77" providerId="LiveId" clId="{EFB90E21-745E-46FD-BCB5-160E98EE24FB}" dt="2026-09-09T07:38:52.557" v="137" actId="478"/>
          <ac:spMkLst>
            <pc:docMk/>
            <pc:sldMk cId="1158026110" sldId="810"/>
            <ac:spMk id="3" creationId="{CCE3D12B-288B-0B2A-5085-2E06DB7A0EC8}"/>
          </ac:spMkLst>
        </pc:spChg>
        <pc:spChg chg="add mod">
          <ac:chgData name="bernard busschaert" userId="3712a37b8b467b77" providerId="LiveId" clId="{EFB90E21-745E-46FD-BCB5-160E98EE24FB}" dt="2026-09-09T08:46:43.692" v="518" actId="1076"/>
          <ac:spMkLst>
            <pc:docMk/>
            <pc:sldMk cId="1158026110" sldId="810"/>
            <ac:spMk id="10" creationId="{DA35AD87-561B-08EE-5E72-904E822B8EE1}"/>
          </ac:spMkLst>
        </pc:spChg>
        <pc:picChg chg="del">
          <ac:chgData name="bernard busschaert" userId="3712a37b8b467b77" providerId="LiveId" clId="{EFB90E21-745E-46FD-BCB5-160E98EE24FB}" dt="2026-09-09T07:38:52.557" v="137" actId="478"/>
          <ac:picMkLst>
            <pc:docMk/>
            <pc:sldMk cId="1158026110" sldId="810"/>
            <ac:picMk id="5" creationId="{FEDE2330-A371-B530-DE37-D9A120613451}"/>
          </ac:picMkLst>
        </pc:picChg>
        <pc:picChg chg="add del mod">
          <ac:chgData name="bernard busschaert" userId="3712a37b8b467b77" providerId="LiveId" clId="{EFB90E21-745E-46FD-BCB5-160E98EE24FB}" dt="2026-09-09T08:42:05.695" v="267" actId="478"/>
          <ac:picMkLst>
            <pc:docMk/>
            <pc:sldMk cId="1158026110" sldId="810"/>
            <ac:picMk id="6" creationId="{41D35F71-C44D-0AC2-31A2-558E42BF8C1C}"/>
          </ac:picMkLst>
        </pc:picChg>
        <pc:picChg chg="add mod">
          <ac:chgData name="bernard busschaert" userId="3712a37b8b467b77" providerId="LiveId" clId="{EFB90E21-745E-46FD-BCB5-160E98EE24FB}" dt="2026-09-09T08:46:40.725" v="517" actId="1076"/>
          <ac:picMkLst>
            <pc:docMk/>
            <pc:sldMk cId="1158026110" sldId="810"/>
            <ac:picMk id="8" creationId="{F6F7C6A1-4FC1-6C28-FC53-6FC600168638}"/>
          </ac:picMkLst>
        </pc:picChg>
      </pc:sldChg>
    </pc:docChg>
  </pc:docChgLst>
</pc:chgInfo>
</file>

<file path=ppt/comments/modernComment_249_AC88D8C7.xml><?xml version="1.0" encoding="utf-8"?>
<p188:cmLst xmlns:a="http://schemas.openxmlformats.org/drawingml/2006/main" xmlns:r="http://schemas.openxmlformats.org/officeDocument/2006/relationships" xmlns:p188="http://schemas.microsoft.com/office/powerpoint/2018/8/main">
  <p188:cm id="{9CC5CE35-DFAF-47A0-A044-B6D55C151115}" authorId="{A351C59D-46F4-1959-0DE5-581D64E716F9}" created="2025-01-22T08:57:01.724">
    <ac:deMkLst xmlns:ac="http://schemas.microsoft.com/office/drawing/2013/main/command">
      <pc:docMk xmlns:pc="http://schemas.microsoft.com/office/powerpoint/2013/main/command"/>
      <pc:sldMk xmlns:pc="http://schemas.microsoft.com/office/powerpoint/2013/main/command" cId="2894649543" sldId="585"/>
      <ac:spMk id="3" creationId="{EB10C939-127F-55B2-6F8F-73CB09859C6D}"/>
    </ac:deMkLst>
    <p188:txBody>
      <a:bodyPr/>
      <a:lstStyle/>
      <a:p>
        <a:r>
          <a:rPr lang="nl-BE"/>
          <a:t>Deze parameters zijn bedoeld om beleggers te helpen met het kopen van veilige, ondergewaardeerde aandelen waarvan de koers stijgende is.
</a:t>
        </a:r>
      </a:p>
    </p188:txBody>
  </p188:cm>
</p188:cmLst>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26748C6-9422-42FF-92F1-4E69E1AE8F43}" type="doc">
      <dgm:prSet loTypeId="urn:microsoft.com/office/officeart/2005/8/layout/default" loCatId="list" qsTypeId="urn:microsoft.com/office/officeart/2005/8/quickstyle/simple2#1" qsCatId="simple" csTypeId="urn:microsoft.com/office/officeart/2005/8/colors/colorful1#1" csCatId="colorful" phldr="1"/>
      <dgm:spPr/>
      <dgm:t>
        <a:bodyPr/>
        <a:lstStyle/>
        <a:p>
          <a:endParaRPr lang="en-US"/>
        </a:p>
      </dgm:t>
    </dgm:pt>
    <dgm:pt modelId="{5BE7593C-0CE8-4429-80EF-AA9A45F9D3FD}">
      <dgm:prSet custT="1"/>
      <dgm:spPr>
        <a:solidFill>
          <a:schemeClr val="accent4"/>
        </a:solidFill>
      </dgm:spPr>
      <dgm:t>
        <a:bodyPr/>
        <a:lstStyle/>
        <a:p>
          <a:r>
            <a:rPr lang="en-US" sz="11500" b="1" dirty="0" err="1">
              <a:solidFill>
                <a:srgbClr val="FF0000"/>
              </a:solidFill>
            </a:rPr>
            <a:t>BYdP</a:t>
          </a:r>
          <a:endParaRPr lang="en-US" sz="11500" b="1" dirty="0">
            <a:solidFill>
              <a:srgbClr val="FF0000"/>
            </a:solidFill>
          </a:endParaRPr>
        </a:p>
        <a:p>
          <a:r>
            <a:rPr lang="en-US" sz="6500" b="1" dirty="0">
              <a:solidFill>
                <a:schemeClr val="bg2"/>
              </a:solidFill>
            </a:rPr>
            <a:t>BUILD YOUR dream PORTFOLIO</a:t>
          </a:r>
        </a:p>
        <a:p>
          <a:r>
            <a:rPr lang="en-US" sz="6500" b="1" dirty="0"/>
            <a:t>BOUW JE EIGEN PORTEFEUILLE OP SAMEN MET ONS</a:t>
          </a:r>
        </a:p>
      </dgm:t>
    </dgm:pt>
    <dgm:pt modelId="{DC05A8AD-E4A1-4834-B6A2-B67277EA0A48}" type="parTrans" cxnId="{44D5FBD4-D0AF-436F-9212-AB0F4C74D91F}">
      <dgm:prSet/>
      <dgm:spPr/>
      <dgm:t>
        <a:bodyPr/>
        <a:lstStyle/>
        <a:p>
          <a:endParaRPr lang="en-US"/>
        </a:p>
      </dgm:t>
    </dgm:pt>
    <dgm:pt modelId="{8D7AFAF6-AA79-45C7-96BF-EE3FB66542CE}" type="sibTrans" cxnId="{44D5FBD4-D0AF-436F-9212-AB0F4C74D91F}">
      <dgm:prSet/>
      <dgm:spPr/>
      <dgm:t>
        <a:bodyPr/>
        <a:lstStyle/>
        <a:p>
          <a:endParaRPr lang="en-US"/>
        </a:p>
      </dgm:t>
    </dgm:pt>
    <dgm:pt modelId="{9A0E91AA-81D6-407B-8121-4DD8988E78CA}" type="pres">
      <dgm:prSet presAssocID="{026748C6-9422-42FF-92F1-4E69E1AE8F43}" presName="diagram" presStyleCnt="0">
        <dgm:presLayoutVars>
          <dgm:dir/>
          <dgm:resizeHandles val="exact"/>
        </dgm:presLayoutVars>
      </dgm:prSet>
      <dgm:spPr/>
    </dgm:pt>
    <dgm:pt modelId="{A1F3D800-79CD-4A37-8E03-41F8B5B89274}" type="pres">
      <dgm:prSet presAssocID="{5BE7593C-0CE8-4429-80EF-AA9A45F9D3FD}" presName="node" presStyleLbl="node1" presStyleIdx="0" presStyleCnt="1">
        <dgm:presLayoutVars>
          <dgm:bulletEnabled val="1"/>
        </dgm:presLayoutVars>
      </dgm:prSet>
      <dgm:spPr/>
    </dgm:pt>
  </dgm:ptLst>
  <dgm:cxnLst>
    <dgm:cxn modelId="{584A0969-AE9D-4A82-8CDA-A3C09CB27937}" type="presOf" srcId="{5BE7593C-0CE8-4429-80EF-AA9A45F9D3FD}" destId="{A1F3D800-79CD-4A37-8E03-41F8B5B89274}" srcOrd="0" destOrd="0" presId="urn:microsoft.com/office/officeart/2005/8/layout/default"/>
    <dgm:cxn modelId="{6C088590-EF6F-42B1-BD02-2091FAE2CC97}" type="presOf" srcId="{026748C6-9422-42FF-92F1-4E69E1AE8F43}" destId="{9A0E91AA-81D6-407B-8121-4DD8988E78CA}" srcOrd="0" destOrd="0" presId="urn:microsoft.com/office/officeart/2005/8/layout/default"/>
    <dgm:cxn modelId="{44D5FBD4-D0AF-436F-9212-AB0F4C74D91F}" srcId="{026748C6-9422-42FF-92F1-4E69E1AE8F43}" destId="{5BE7593C-0CE8-4429-80EF-AA9A45F9D3FD}" srcOrd="0" destOrd="0" parTransId="{DC05A8AD-E4A1-4834-B6A2-B67277EA0A48}" sibTransId="{8D7AFAF6-AA79-45C7-96BF-EE3FB66542CE}"/>
    <dgm:cxn modelId="{26C7EF84-CEAA-419B-8D17-54C87AA1E0E7}" type="presParOf" srcId="{9A0E91AA-81D6-407B-8121-4DD8988E78CA}" destId="{A1F3D800-79CD-4A37-8E03-41F8B5B89274}" srcOrd="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63F3CA2-B759-4E39-A53C-9CF9C8B648BF}" type="doc">
      <dgm:prSet loTypeId="urn:microsoft.com/office/officeart/2005/8/layout/default" loCatId="list" qsTypeId="urn:microsoft.com/office/officeart/2005/8/quickstyle/simple2#3" qsCatId="simple" csTypeId="urn:microsoft.com/office/officeart/2005/8/colors/accent1_2#4" csCatId="accent1"/>
      <dgm:spPr/>
      <dgm:t>
        <a:bodyPr/>
        <a:lstStyle/>
        <a:p>
          <a:endParaRPr lang="en-US"/>
        </a:p>
      </dgm:t>
    </dgm:pt>
    <dgm:pt modelId="{2140EB9B-7AEF-459E-BFA3-CFBF07F64B2F}">
      <dgm:prSet/>
      <dgm:spPr/>
      <dgm:t>
        <a:bodyPr/>
        <a:lstStyle/>
        <a:p>
          <a:r>
            <a:rPr lang="en-US" b="1"/>
            <a:t>Sinds flexijobs ook in de financiële sector zijn toegestaan, staat onze deur open voor gepensioneerde private bankers die nog wat voeling willen houden met hun vroegere vak</a:t>
          </a:r>
          <a:endParaRPr lang="en-US"/>
        </a:p>
      </dgm:t>
    </dgm:pt>
    <dgm:pt modelId="{F04DC851-E453-4C2B-8953-8CADE31FFBBD}" type="parTrans" cxnId="{49673C94-D454-4C4F-B4D9-6A8C62525BE2}">
      <dgm:prSet/>
      <dgm:spPr/>
      <dgm:t>
        <a:bodyPr/>
        <a:lstStyle/>
        <a:p>
          <a:endParaRPr lang="en-US"/>
        </a:p>
      </dgm:t>
    </dgm:pt>
    <dgm:pt modelId="{6E0E6D1C-DF32-4D78-A668-F99A35BD9DE4}" type="sibTrans" cxnId="{49673C94-D454-4C4F-B4D9-6A8C62525BE2}">
      <dgm:prSet phldrT="1"/>
      <dgm:spPr/>
      <dgm:t>
        <a:bodyPr/>
        <a:lstStyle/>
        <a:p>
          <a:endParaRPr lang="en-US"/>
        </a:p>
      </dgm:t>
    </dgm:pt>
    <dgm:pt modelId="{635E8E2D-7702-452E-81E1-F87D02540622}">
      <dgm:prSet/>
      <dgm:spPr/>
      <dgm:t>
        <a:bodyPr/>
        <a:lstStyle/>
        <a:p>
          <a:r>
            <a:rPr lang="en-US" b="1"/>
            <a:t>Wie jaren ervaring heeft opgebouwd, brengt daarmee extra inzicht naar de markt</a:t>
          </a:r>
          <a:endParaRPr lang="en-US"/>
        </a:p>
      </dgm:t>
    </dgm:pt>
    <dgm:pt modelId="{9FFC2409-6C0B-463F-A450-689202052F5D}" type="parTrans" cxnId="{9E0410E1-ED18-43B4-9A68-1054F1250172}">
      <dgm:prSet/>
      <dgm:spPr/>
      <dgm:t>
        <a:bodyPr/>
        <a:lstStyle/>
        <a:p>
          <a:endParaRPr lang="en-US"/>
        </a:p>
      </dgm:t>
    </dgm:pt>
    <dgm:pt modelId="{409CB575-32D5-43C4-A34B-5C7DF698553C}" type="sibTrans" cxnId="{9E0410E1-ED18-43B4-9A68-1054F1250172}">
      <dgm:prSet phldrT="2"/>
      <dgm:spPr/>
      <dgm:t>
        <a:bodyPr/>
        <a:lstStyle/>
        <a:p>
          <a:endParaRPr lang="en-US"/>
        </a:p>
      </dgm:t>
    </dgm:pt>
    <dgm:pt modelId="{11ABD907-1FD0-46AA-B596-2D4C92F0213E}">
      <dgm:prSet/>
      <dgm:spPr/>
      <dgm:t>
        <a:bodyPr/>
        <a:lstStyle/>
        <a:p>
          <a:r>
            <a:rPr lang="en-US" b="1"/>
            <a:t>Daarnaast helpt een flexijob om ritme in het dagelijks leven te houden en contact te onderhouden met mensen en vrienden</a:t>
          </a:r>
          <a:endParaRPr lang="en-US"/>
        </a:p>
      </dgm:t>
    </dgm:pt>
    <dgm:pt modelId="{B7F8CD82-7374-4C25-8B97-C7C9C47A9829}" type="parTrans" cxnId="{CE0D7C36-9388-4962-B605-A3B7624A4C3C}">
      <dgm:prSet/>
      <dgm:spPr/>
      <dgm:t>
        <a:bodyPr/>
        <a:lstStyle/>
        <a:p>
          <a:endParaRPr lang="en-US"/>
        </a:p>
      </dgm:t>
    </dgm:pt>
    <dgm:pt modelId="{C77C32A4-14B0-48EE-A56F-940E24529CF6}" type="sibTrans" cxnId="{CE0D7C36-9388-4962-B605-A3B7624A4C3C}">
      <dgm:prSet phldrT="3"/>
      <dgm:spPr/>
      <dgm:t>
        <a:bodyPr/>
        <a:lstStyle/>
        <a:p>
          <a:endParaRPr lang="en-US"/>
        </a:p>
      </dgm:t>
    </dgm:pt>
    <dgm:pt modelId="{C91ECF12-AD78-4B04-9289-E5910AAE2251}">
      <dgm:prSet/>
      <dgm:spPr/>
      <dgm:t>
        <a:bodyPr/>
        <a:lstStyle/>
        <a:p>
          <a:r>
            <a:rPr lang="en-US" b="1"/>
            <a:t>In de praktijk gaat het doorgaans om één dag of twee halve dagen per week</a:t>
          </a:r>
          <a:endParaRPr lang="en-US"/>
        </a:p>
      </dgm:t>
    </dgm:pt>
    <dgm:pt modelId="{ADFB9D12-74B3-4F04-96FF-2394C0678F4C}" type="parTrans" cxnId="{6EB35941-8A49-4D09-91DB-05EFE41CCC44}">
      <dgm:prSet/>
      <dgm:spPr/>
      <dgm:t>
        <a:bodyPr/>
        <a:lstStyle/>
        <a:p>
          <a:endParaRPr lang="en-US"/>
        </a:p>
      </dgm:t>
    </dgm:pt>
    <dgm:pt modelId="{0C5BEB4F-2189-40D6-B176-19CBDF08064D}" type="sibTrans" cxnId="{6EB35941-8A49-4D09-91DB-05EFE41CCC44}">
      <dgm:prSet phldrT="4"/>
      <dgm:spPr/>
      <dgm:t>
        <a:bodyPr/>
        <a:lstStyle/>
        <a:p>
          <a:endParaRPr lang="en-US"/>
        </a:p>
      </dgm:t>
    </dgm:pt>
    <dgm:pt modelId="{B2E5DFA3-A98E-4D0B-A9EB-095278C6EB7F}">
      <dgm:prSet/>
      <dgm:spPr/>
      <dgm:t>
        <a:bodyPr/>
        <a:lstStyle/>
        <a:p>
          <a:r>
            <a:rPr lang="en-US" b="1"/>
            <a:t>Met vragen kunt u terecht op ons kantoor bij B Busschaert</a:t>
          </a:r>
          <a:endParaRPr lang="en-US"/>
        </a:p>
      </dgm:t>
    </dgm:pt>
    <dgm:pt modelId="{A1CE09EB-6426-4E9B-A241-0BA53761D7DC}" type="parTrans" cxnId="{D6183401-BF3E-48C7-9260-C481D67F9C48}">
      <dgm:prSet/>
      <dgm:spPr/>
      <dgm:t>
        <a:bodyPr/>
        <a:lstStyle/>
        <a:p>
          <a:endParaRPr lang="en-US"/>
        </a:p>
      </dgm:t>
    </dgm:pt>
    <dgm:pt modelId="{89E0EFFF-2490-497E-B279-9E1EC07E851B}" type="sibTrans" cxnId="{D6183401-BF3E-48C7-9260-C481D67F9C48}">
      <dgm:prSet phldrT="5"/>
      <dgm:spPr/>
      <dgm:t>
        <a:bodyPr/>
        <a:lstStyle/>
        <a:p>
          <a:endParaRPr lang="en-US"/>
        </a:p>
      </dgm:t>
    </dgm:pt>
    <dgm:pt modelId="{D9C7CA4C-0E16-4A59-9A94-6A1C1D2A217F}">
      <dgm:prSet/>
      <dgm:spPr/>
      <dgm:t>
        <a:bodyPr/>
        <a:lstStyle/>
        <a:p>
          <a:r>
            <a:rPr lang="en-US" b="1"/>
            <a:t>Zo begint een tweede loopbaanfase die u zelf vormgeeft</a:t>
          </a:r>
          <a:endParaRPr lang="en-US"/>
        </a:p>
      </dgm:t>
    </dgm:pt>
    <dgm:pt modelId="{E6DB0B11-7891-4A92-BCC9-936C59B1D176}" type="parTrans" cxnId="{F9494E9E-7CE0-4803-B5C1-3E1582470C1A}">
      <dgm:prSet/>
      <dgm:spPr/>
      <dgm:t>
        <a:bodyPr/>
        <a:lstStyle/>
        <a:p>
          <a:endParaRPr lang="en-US"/>
        </a:p>
      </dgm:t>
    </dgm:pt>
    <dgm:pt modelId="{BD9DA670-3BFD-4450-A481-1487C39EDF96}" type="sibTrans" cxnId="{F9494E9E-7CE0-4803-B5C1-3E1582470C1A}">
      <dgm:prSet phldrT="6"/>
      <dgm:spPr/>
      <dgm:t>
        <a:bodyPr/>
        <a:lstStyle/>
        <a:p>
          <a:endParaRPr lang="en-US"/>
        </a:p>
      </dgm:t>
    </dgm:pt>
    <dgm:pt modelId="{BD1DF896-910E-4DD1-AD45-0338400B1385}" type="pres">
      <dgm:prSet presAssocID="{D63F3CA2-B759-4E39-A53C-9CF9C8B648BF}" presName="diagram" presStyleCnt="0">
        <dgm:presLayoutVars>
          <dgm:dir/>
          <dgm:resizeHandles val="exact"/>
        </dgm:presLayoutVars>
      </dgm:prSet>
      <dgm:spPr/>
    </dgm:pt>
    <dgm:pt modelId="{55C6B7A6-2DB9-4786-9CDF-BC98204F014D}" type="pres">
      <dgm:prSet presAssocID="{2140EB9B-7AEF-459E-BFA3-CFBF07F64B2F}" presName="node" presStyleLbl="node1" presStyleIdx="0" presStyleCnt="6">
        <dgm:presLayoutVars>
          <dgm:bulletEnabled val="1"/>
        </dgm:presLayoutVars>
      </dgm:prSet>
      <dgm:spPr/>
    </dgm:pt>
    <dgm:pt modelId="{ACAEEB59-B30B-49A3-8405-38617EE3595A}" type="pres">
      <dgm:prSet presAssocID="{6E0E6D1C-DF32-4D78-A668-F99A35BD9DE4}" presName="sibTrans" presStyleCnt="0"/>
      <dgm:spPr/>
    </dgm:pt>
    <dgm:pt modelId="{78942767-1272-43C9-9DE6-31C4D1EC2276}" type="pres">
      <dgm:prSet presAssocID="{635E8E2D-7702-452E-81E1-F87D02540622}" presName="node" presStyleLbl="node1" presStyleIdx="1" presStyleCnt="6">
        <dgm:presLayoutVars>
          <dgm:bulletEnabled val="1"/>
        </dgm:presLayoutVars>
      </dgm:prSet>
      <dgm:spPr/>
    </dgm:pt>
    <dgm:pt modelId="{2CB93F7C-CEA0-48A7-B63E-17283F786578}" type="pres">
      <dgm:prSet presAssocID="{409CB575-32D5-43C4-A34B-5C7DF698553C}" presName="sibTrans" presStyleCnt="0"/>
      <dgm:spPr/>
    </dgm:pt>
    <dgm:pt modelId="{4539C216-1D79-4B5D-89DB-8383053CC14C}" type="pres">
      <dgm:prSet presAssocID="{11ABD907-1FD0-46AA-B596-2D4C92F0213E}" presName="node" presStyleLbl="node1" presStyleIdx="2" presStyleCnt="6">
        <dgm:presLayoutVars>
          <dgm:bulletEnabled val="1"/>
        </dgm:presLayoutVars>
      </dgm:prSet>
      <dgm:spPr/>
    </dgm:pt>
    <dgm:pt modelId="{03789DB3-A27A-4296-B3EE-D350D9A39111}" type="pres">
      <dgm:prSet presAssocID="{C77C32A4-14B0-48EE-A56F-940E24529CF6}" presName="sibTrans" presStyleCnt="0"/>
      <dgm:spPr/>
    </dgm:pt>
    <dgm:pt modelId="{0E9D6345-1194-4597-B21C-B665F2911961}" type="pres">
      <dgm:prSet presAssocID="{C91ECF12-AD78-4B04-9289-E5910AAE2251}" presName="node" presStyleLbl="node1" presStyleIdx="3" presStyleCnt="6">
        <dgm:presLayoutVars>
          <dgm:bulletEnabled val="1"/>
        </dgm:presLayoutVars>
      </dgm:prSet>
      <dgm:spPr/>
    </dgm:pt>
    <dgm:pt modelId="{84BAFD15-F19B-483A-8493-61E2A6FAD946}" type="pres">
      <dgm:prSet presAssocID="{0C5BEB4F-2189-40D6-B176-19CBDF08064D}" presName="sibTrans" presStyleCnt="0"/>
      <dgm:spPr/>
    </dgm:pt>
    <dgm:pt modelId="{198E3A24-FFF0-4A8F-B59E-DD219CAE9E3D}" type="pres">
      <dgm:prSet presAssocID="{B2E5DFA3-A98E-4D0B-A9EB-095278C6EB7F}" presName="node" presStyleLbl="node1" presStyleIdx="4" presStyleCnt="6">
        <dgm:presLayoutVars>
          <dgm:bulletEnabled val="1"/>
        </dgm:presLayoutVars>
      </dgm:prSet>
      <dgm:spPr/>
    </dgm:pt>
    <dgm:pt modelId="{99FC15B0-071A-429C-A462-22523A4A34A4}" type="pres">
      <dgm:prSet presAssocID="{89E0EFFF-2490-497E-B279-9E1EC07E851B}" presName="sibTrans" presStyleCnt="0"/>
      <dgm:spPr/>
    </dgm:pt>
    <dgm:pt modelId="{D37191B6-DB19-41FC-8193-87A65185FFEA}" type="pres">
      <dgm:prSet presAssocID="{D9C7CA4C-0E16-4A59-9A94-6A1C1D2A217F}" presName="node" presStyleLbl="node1" presStyleIdx="5" presStyleCnt="6">
        <dgm:presLayoutVars>
          <dgm:bulletEnabled val="1"/>
        </dgm:presLayoutVars>
      </dgm:prSet>
      <dgm:spPr/>
    </dgm:pt>
  </dgm:ptLst>
  <dgm:cxnLst>
    <dgm:cxn modelId="{D65AAD00-30BB-4065-BAA8-85DAB43BBA8E}" type="presOf" srcId="{D9C7CA4C-0E16-4A59-9A94-6A1C1D2A217F}" destId="{D37191B6-DB19-41FC-8193-87A65185FFEA}" srcOrd="0" destOrd="0" presId="urn:microsoft.com/office/officeart/2005/8/layout/default"/>
    <dgm:cxn modelId="{D6183401-BF3E-48C7-9260-C481D67F9C48}" srcId="{D63F3CA2-B759-4E39-A53C-9CF9C8B648BF}" destId="{B2E5DFA3-A98E-4D0B-A9EB-095278C6EB7F}" srcOrd="4" destOrd="0" parTransId="{A1CE09EB-6426-4E9B-A241-0BA53761D7DC}" sibTransId="{89E0EFFF-2490-497E-B279-9E1EC07E851B}"/>
    <dgm:cxn modelId="{4FC75D01-5DF1-490F-ADC6-5A79DAB7DFB9}" type="presOf" srcId="{11ABD907-1FD0-46AA-B596-2D4C92F0213E}" destId="{4539C216-1D79-4B5D-89DB-8383053CC14C}" srcOrd="0" destOrd="0" presId="urn:microsoft.com/office/officeart/2005/8/layout/default"/>
    <dgm:cxn modelId="{13116D2B-622A-4BC4-A30B-029457FDA7C7}" type="presOf" srcId="{B2E5DFA3-A98E-4D0B-A9EB-095278C6EB7F}" destId="{198E3A24-FFF0-4A8F-B59E-DD219CAE9E3D}" srcOrd="0" destOrd="0" presId="urn:microsoft.com/office/officeart/2005/8/layout/default"/>
    <dgm:cxn modelId="{CE0D7C36-9388-4962-B605-A3B7624A4C3C}" srcId="{D63F3CA2-B759-4E39-A53C-9CF9C8B648BF}" destId="{11ABD907-1FD0-46AA-B596-2D4C92F0213E}" srcOrd="2" destOrd="0" parTransId="{B7F8CD82-7374-4C25-8B97-C7C9C47A9829}" sibTransId="{C77C32A4-14B0-48EE-A56F-940E24529CF6}"/>
    <dgm:cxn modelId="{6EB35941-8A49-4D09-91DB-05EFE41CCC44}" srcId="{D63F3CA2-B759-4E39-A53C-9CF9C8B648BF}" destId="{C91ECF12-AD78-4B04-9289-E5910AAE2251}" srcOrd="3" destOrd="0" parTransId="{ADFB9D12-74B3-4F04-96FF-2394C0678F4C}" sibTransId="{0C5BEB4F-2189-40D6-B176-19CBDF08064D}"/>
    <dgm:cxn modelId="{D1320A80-22D6-483A-A0F6-15FE9355AE2B}" type="presOf" srcId="{635E8E2D-7702-452E-81E1-F87D02540622}" destId="{78942767-1272-43C9-9DE6-31C4D1EC2276}" srcOrd="0" destOrd="0" presId="urn:microsoft.com/office/officeart/2005/8/layout/default"/>
    <dgm:cxn modelId="{4BB7638B-89C8-4F87-B376-AFBD6F87D948}" type="presOf" srcId="{C91ECF12-AD78-4B04-9289-E5910AAE2251}" destId="{0E9D6345-1194-4597-B21C-B665F2911961}" srcOrd="0" destOrd="0" presId="urn:microsoft.com/office/officeart/2005/8/layout/default"/>
    <dgm:cxn modelId="{C61E1D90-B1E8-4CC6-8570-0A80461A8EC3}" type="presOf" srcId="{2140EB9B-7AEF-459E-BFA3-CFBF07F64B2F}" destId="{55C6B7A6-2DB9-4786-9CDF-BC98204F014D}" srcOrd="0" destOrd="0" presId="urn:microsoft.com/office/officeart/2005/8/layout/default"/>
    <dgm:cxn modelId="{49673C94-D454-4C4F-B4D9-6A8C62525BE2}" srcId="{D63F3CA2-B759-4E39-A53C-9CF9C8B648BF}" destId="{2140EB9B-7AEF-459E-BFA3-CFBF07F64B2F}" srcOrd="0" destOrd="0" parTransId="{F04DC851-E453-4C2B-8953-8CADE31FFBBD}" sibTransId="{6E0E6D1C-DF32-4D78-A668-F99A35BD9DE4}"/>
    <dgm:cxn modelId="{F9494E9E-7CE0-4803-B5C1-3E1582470C1A}" srcId="{D63F3CA2-B759-4E39-A53C-9CF9C8B648BF}" destId="{D9C7CA4C-0E16-4A59-9A94-6A1C1D2A217F}" srcOrd="5" destOrd="0" parTransId="{E6DB0B11-7891-4A92-BCC9-936C59B1D176}" sibTransId="{BD9DA670-3BFD-4450-A481-1487C39EDF96}"/>
    <dgm:cxn modelId="{0A1D74BD-C762-4260-95B1-4F8A67EFE913}" type="presOf" srcId="{D63F3CA2-B759-4E39-A53C-9CF9C8B648BF}" destId="{BD1DF896-910E-4DD1-AD45-0338400B1385}" srcOrd="0" destOrd="0" presId="urn:microsoft.com/office/officeart/2005/8/layout/default"/>
    <dgm:cxn modelId="{9E0410E1-ED18-43B4-9A68-1054F1250172}" srcId="{D63F3CA2-B759-4E39-A53C-9CF9C8B648BF}" destId="{635E8E2D-7702-452E-81E1-F87D02540622}" srcOrd="1" destOrd="0" parTransId="{9FFC2409-6C0B-463F-A450-689202052F5D}" sibTransId="{409CB575-32D5-43C4-A34B-5C7DF698553C}"/>
    <dgm:cxn modelId="{C8CF5C23-C544-44E8-8DA4-816AD46445B1}" type="presParOf" srcId="{BD1DF896-910E-4DD1-AD45-0338400B1385}" destId="{55C6B7A6-2DB9-4786-9CDF-BC98204F014D}" srcOrd="0" destOrd="0" presId="urn:microsoft.com/office/officeart/2005/8/layout/default"/>
    <dgm:cxn modelId="{B9B9DEFC-44C7-4BED-92DA-B0F6648B8BED}" type="presParOf" srcId="{BD1DF896-910E-4DD1-AD45-0338400B1385}" destId="{ACAEEB59-B30B-49A3-8405-38617EE3595A}" srcOrd="1" destOrd="0" presId="urn:microsoft.com/office/officeart/2005/8/layout/default"/>
    <dgm:cxn modelId="{B915DD07-9BF2-4EA5-9C08-070B9D3299B2}" type="presParOf" srcId="{BD1DF896-910E-4DD1-AD45-0338400B1385}" destId="{78942767-1272-43C9-9DE6-31C4D1EC2276}" srcOrd="2" destOrd="0" presId="urn:microsoft.com/office/officeart/2005/8/layout/default"/>
    <dgm:cxn modelId="{4527B053-8D73-438F-9D26-BF1533F9D624}" type="presParOf" srcId="{BD1DF896-910E-4DD1-AD45-0338400B1385}" destId="{2CB93F7C-CEA0-48A7-B63E-17283F786578}" srcOrd="3" destOrd="0" presId="urn:microsoft.com/office/officeart/2005/8/layout/default"/>
    <dgm:cxn modelId="{F7468351-2BF8-4146-AA14-78EDA4856521}" type="presParOf" srcId="{BD1DF896-910E-4DD1-AD45-0338400B1385}" destId="{4539C216-1D79-4B5D-89DB-8383053CC14C}" srcOrd="4" destOrd="0" presId="urn:microsoft.com/office/officeart/2005/8/layout/default"/>
    <dgm:cxn modelId="{0B1F989E-617F-485F-801F-73BE751E3E54}" type="presParOf" srcId="{BD1DF896-910E-4DD1-AD45-0338400B1385}" destId="{03789DB3-A27A-4296-B3EE-D350D9A39111}" srcOrd="5" destOrd="0" presId="urn:microsoft.com/office/officeart/2005/8/layout/default"/>
    <dgm:cxn modelId="{FDFFF877-258B-47E2-A26F-90D9BB1ED5DA}" type="presParOf" srcId="{BD1DF896-910E-4DD1-AD45-0338400B1385}" destId="{0E9D6345-1194-4597-B21C-B665F2911961}" srcOrd="6" destOrd="0" presId="urn:microsoft.com/office/officeart/2005/8/layout/default"/>
    <dgm:cxn modelId="{779C6B1B-E243-4E21-B3E0-25026D1AED7D}" type="presParOf" srcId="{BD1DF896-910E-4DD1-AD45-0338400B1385}" destId="{84BAFD15-F19B-483A-8493-61E2A6FAD946}" srcOrd="7" destOrd="0" presId="urn:microsoft.com/office/officeart/2005/8/layout/default"/>
    <dgm:cxn modelId="{E4AC3353-87E0-4475-90B0-B44852930ECD}" type="presParOf" srcId="{BD1DF896-910E-4DD1-AD45-0338400B1385}" destId="{198E3A24-FFF0-4A8F-B59E-DD219CAE9E3D}" srcOrd="8" destOrd="0" presId="urn:microsoft.com/office/officeart/2005/8/layout/default"/>
    <dgm:cxn modelId="{D79D0413-5B8A-48A2-81DE-9AD08600151B}" type="presParOf" srcId="{BD1DF896-910E-4DD1-AD45-0338400B1385}" destId="{99FC15B0-071A-429C-A462-22523A4A34A4}" srcOrd="9" destOrd="0" presId="urn:microsoft.com/office/officeart/2005/8/layout/default"/>
    <dgm:cxn modelId="{96434E24-E67B-4DA1-B5F6-7B8B9AC3548A}" type="presParOf" srcId="{BD1DF896-910E-4DD1-AD45-0338400B1385}" destId="{D37191B6-DB19-41FC-8193-87A65185FFEA}" srcOrd="10"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F3D800-79CD-4A37-8E03-41F8B5B89274}">
      <dsp:nvSpPr>
        <dsp:cNvPr id="0" name=""/>
        <dsp:cNvSpPr/>
      </dsp:nvSpPr>
      <dsp:spPr>
        <a:xfrm>
          <a:off x="402179" y="2157"/>
          <a:ext cx="10962261" cy="6577356"/>
        </a:xfrm>
        <a:prstGeom prst="rect">
          <a:avLst/>
        </a:prstGeom>
        <a:solidFill>
          <a:schemeClr val="accent4"/>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38150" tIns="438150" rIns="438150" bIns="438150" numCol="1" spcCol="1270" anchor="ctr" anchorCtr="0">
          <a:noAutofit/>
        </a:bodyPr>
        <a:lstStyle/>
        <a:p>
          <a:pPr marL="0" lvl="0" indent="0" algn="ctr" defTabSz="5111750">
            <a:lnSpc>
              <a:spcPct val="90000"/>
            </a:lnSpc>
            <a:spcBef>
              <a:spcPct val="0"/>
            </a:spcBef>
            <a:spcAft>
              <a:spcPct val="35000"/>
            </a:spcAft>
            <a:buNone/>
          </a:pPr>
          <a:r>
            <a:rPr lang="en-US" sz="11500" b="1" kern="1200" dirty="0" err="1">
              <a:solidFill>
                <a:srgbClr val="FF0000"/>
              </a:solidFill>
            </a:rPr>
            <a:t>BYdP</a:t>
          </a:r>
          <a:endParaRPr lang="en-US" sz="11500" b="1" kern="1200" dirty="0">
            <a:solidFill>
              <a:srgbClr val="FF0000"/>
            </a:solidFill>
          </a:endParaRPr>
        </a:p>
        <a:p>
          <a:pPr marL="0" lvl="0" indent="0" algn="ctr" defTabSz="5111750">
            <a:lnSpc>
              <a:spcPct val="90000"/>
            </a:lnSpc>
            <a:spcBef>
              <a:spcPct val="0"/>
            </a:spcBef>
            <a:spcAft>
              <a:spcPct val="35000"/>
            </a:spcAft>
            <a:buNone/>
          </a:pPr>
          <a:r>
            <a:rPr lang="en-US" sz="6500" b="1" kern="1200" dirty="0">
              <a:solidFill>
                <a:schemeClr val="bg2"/>
              </a:solidFill>
            </a:rPr>
            <a:t>BUILD YOUR dream PORTFOLIO</a:t>
          </a:r>
        </a:p>
        <a:p>
          <a:pPr marL="0" lvl="0" indent="0" algn="ctr" defTabSz="5111750">
            <a:lnSpc>
              <a:spcPct val="90000"/>
            </a:lnSpc>
            <a:spcBef>
              <a:spcPct val="0"/>
            </a:spcBef>
            <a:spcAft>
              <a:spcPct val="35000"/>
            </a:spcAft>
            <a:buNone/>
          </a:pPr>
          <a:r>
            <a:rPr lang="en-US" sz="6500" b="1" kern="1200" dirty="0"/>
            <a:t>BOUW JE EIGEN PORTEFEUILLE OP SAMEN MET ONS</a:t>
          </a:r>
        </a:p>
      </dsp:txBody>
      <dsp:txXfrm>
        <a:off x="402179" y="2157"/>
        <a:ext cx="10962261" cy="657735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C6B7A6-2DB9-4786-9CDF-BC98204F014D}">
      <dsp:nvSpPr>
        <dsp:cNvPr id="0" name=""/>
        <dsp:cNvSpPr/>
      </dsp:nvSpPr>
      <dsp:spPr>
        <a:xfrm>
          <a:off x="0" y="39687"/>
          <a:ext cx="3286125" cy="197167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t>Sinds flexijobs ook in de financiële sector zijn toegestaan, staat onze deur open voor gepensioneerde private bankers die nog wat voeling willen houden met hun vroegere vak</a:t>
          </a:r>
          <a:endParaRPr lang="en-US" sz="1800" kern="1200"/>
        </a:p>
      </dsp:txBody>
      <dsp:txXfrm>
        <a:off x="0" y="39687"/>
        <a:ext cx="3286125" cy="1971675"/>
      </dsp:txXfrm>
    </dsp:sp>
    <dsp:sp modelId="{78942767-1272-43C9-9DE6-31C4D1EC2276}">
      <dsp:nvSpPr>
        <dsp:cNvPr id="0" name=""/>
        <dsp:cNvSpPr/>
      </dsp:nvSpPr>
      <dsp:spPr>
        <a:xfrm>
          <a:off x="3614737" y="39687"/>
          <a:ext cx="3286125" cy="197167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t>Wie jaren ervaring heeft opgebouwd, brengt daarmee extra inzicht naar de markt</a:t>
          </a:r>
          <a:endParaRPr lang="en-US" sz="1800" kern="1200"/>
        </a:p>
      </dsp:txBody>
      <dsp:txXfrm>
        <a:off x="3614737" y="39687"/>
        <a:ext cx="3286125" cy="1971675"/>
      </dsp:txXfrm>
    </dsp:sp>
    <dsp:sp modelId="{4539C216-1D79-4B5D-89DB-8383053CC14C}">
      <dsp:nvSpPr>
        <dsp:cNvPr id="0" name=""/>
        <dsp:cNvSpPr/>
      </dsp:nvSpPr>
      <dsp:spPr>
        <a:xfrm>
          <a:off x="7229475" y="39687"/>
          <a:ext cx="3286125" cy="197167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t>Daarnaast helpt een flexijob om ritme in het dagelijks leven te houden en contact te onderhouden met mensen en vrienden</a:t>
          </a:r>
          <a:endParaRPr lang="en-US" sz="1800" kern="1200"/>
        </a:p>
      </dsp:txBody>
      <dsp:txXfrm>
        <a:off x="7229475" y="39687"/>
        <a:ext cx="3286125" cy="1971675"/>
      </dsp:txXfrm>
    </dsp:sp>
    <dsp:sp modelId="{0E9D6345-1194-4597-B21C-B665F2911961}">
      <dsp:nvSpPr>
        <dsp:cNvPr id="0" name=""/>
        <dsp:cNvSpPr/>
      </dsp:nvSpPr>
      <dsp:spPr>
        <a:xfrm>
          <a:off x="0" y="2339975"/>
          <a:ext cx="3286125" cy="197167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t>In de praktijk gaat het doorgaans om één dag of twee halve dagen per week</a:t>
          </a:r>
          <a:endParaRPr lang="en-US" sz="1800" kern="1200"/>
        </a:p>
      </dsp:txBody>
      <dsp:txXfrm>
        <a:off x="0" y="2339975"/>
        <a:ext cx="3286125" cy="1971675"/>
      </dsp:txXfrm>
    </dsp:sp>
    <dsp:sp modelId="{198E3A24-FFF0-4A8F-B59E-DD219CAE9E3D}">
      <dsp:nvSpPr>
        <dsp:cNvPr id="0" name=""/>
        <dsp:cNvSpPr/>
      </dsp:nvSpPr>
      <dsp:spPr>
        <a:xfrm>
          <a:off x="3614737" y="2339975"/>
          <a:ext cx="3286125" cy="197167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t>Met vragen kunt u terecht op ons kantoor bij B Busschaert</a:t>
          </a:r>
          <a:endParaRPr lang="en-US" sz="1800" kern="1200"/>
        </a:p>
      </dsp:txBody>
      <dsp:txXfrm>
        <a:off x="3614737" y="2339975"/>
        <a:ext cx="3286125" cy="1971675"/>
      </dsp:txXfrm>
    </dsp:sp>
    <dsp:sp modelId="{D37191B6-DB19-41FC-8193-87A65185FFEA}">
      <dsp:nvSpPr>
        <dsp:cNvPr id="0" name=""/>
        <dsp:cNvSpPr/>
      </dsp:nvSpPr>
      <dsp:spPr>
        <a:xfrm>
          <a:off x="7229475" y="2339975"/>
          <a:ext cx="3286125" cy="197167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t>Zo begint een tweede loopbaanfase die u zelf vormgeeft</a:t>
          </a:r>
          <a:endParaRPr lang="en-US" sz="1800" kern="1200"/>
        </a:p>
      </dsp:txBody>
      <dsp:txXfrm>
        <a:off x="7229475" y="2339975"/>
        <a:ext cx="3286125" cy="1971675"/>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1">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3">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5659" cy="498215"/>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50443" y="0"/>
            <a:ext cx="2945659" cy="498215"/>
          </a:xfrm>
          <a:prstGeom prst="rect">
            <a:avLst/>
          </a:prstGeom>
        </p:spPr>
        <p:txBody>
          <a:bodyPr vert="horz" lIns="91440" tIns="45720" rIns="91440" bIns="45720" rtlCol="0"/>
          <a:lstStyle>
            <a:lvl1pPr algn="r">
              <a:defRPr sz="1200"/>
            </a:lvl1pPr>
          </a:lstStyle>
          <a:p>
            <a:fld id="{16E85B5F-3492-4D5E-9382-6BC44A493532}" type="datetimeFigureOut">
              <a:t>9/09/2026</a:t>
            </a:fld>
            <a:endParaRPr lang="nl-NL"/>
          </a:p>
        </p:txBody>
      </p:sp>
      <p:sp>
        <p:nvSpPr>
          <p:cNvPr id="4" name="Tijdelijke aanduiding voor dia-afbeelding 3"/>
          <p:cNvSpPr>
            <a:spLocks noGrp="1" noRot="1" noChangeAspect="1"/>
          </p:cNvSpPr>
          <p:nvPr>
            <p:ph type="sldImg" idx="2"/>
          </p:nvPr>
        </p:nvSpPr>
        <p:spPr>
          <a:xfrm>
            <a:off x="420688" y="1241425"/>
            <a:ext cx="5956300" cy="3351213"/>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79768" y="4778722"/>
            <a:ext cx="5438140" cy="3909864"/>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9431600"/>
            <a:ext cx="2945659" cy="498214"/>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50443" y="9431600"/>
            <a:ext cx="2945659" cy="498214"/>
          </a:xfrm>
          <a:prstGeom prst="rect">
            <a:avLst/>
          </a:prstGeom>
        </p:spPr>
        <p:txBody>
          <a:bodyPr vert="horz" lIns="91440" tIns="45720" rIns="91440" bIns="45720" rtlCol="0" anchor="b"/>
          <a:lstStyle>
            <a:lvl1pPr algn="r">
              <a:defRPr sz="1200"/>
            </a:lvl1pPr>
          </a:lstStyle>
          <a:p>
            <a:fld id="{DA54A5BA-A066-41BE-B88D-5915C9664E5F}" type="slidenum">
              <a:t>‹nr.›</a:t>
            </a:fld>
            <a:endParaRPr lang="nl-NL"/>
          </a:p>
        </p:txBody>
      </p:sp>
    </p:spTree>
    <p:extLst>
      <p:ext uri="{BB962C8B-B14F-4D97-AF65-F5344CB8AC3E}">
        <p14:creationId xmlns:p14="http://schemas.microsoft.com/office/powerpoint/2010/main" val="1985369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DA54A5BA-A066-41BE-B88D-5915C9664E5F}" type="slidenum">
              <a:rPr lang="nl-BE" smtClean="0"/>
              <a:t>4</a:t>
            </a:fld>
            <a:endParaRPr lang="nl-BE"/>
          </a:p>
        </p:txBody>
      </p:sp>
    </p:spTree>
    <p:extLst>
      <p:ext uri="{BB962C8B-B14F-4D97-AF65-F5344CB8AC3E}">
        <p14:creationId xmlns:p14="http://schemas.microsoft.com/office/powerpoint/2010/main" val="9919213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DA54A5BA-A066-41BE-B88D-5915C9664E5F}" type="slidenum">
              <a:rPr lang="nl-BE" smtClean="0"/>
              <a:t>5</a:t>
            </a:fld>
            <a:endParaRPr lang="nl-BE"/>
          </a:p>
        </p:txBody>
      </p:sp>
    </p:spTree>
    <p:extLst>
      <p:ext uri="{BB962C8B-B14F-4D97-AF65-F5344CB8AC3E}">
        <p14:creationId xmlns:p14="http://schemas.microsoft.com/office/powerpoint/2010/main" val="4029975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DA54A5BA-A066-41BE-B88D-5915C9664E5F}" type="slidenum">
              <a:rPr lang="nl-BE" smtClean="0"/>
              <a:t>7</a:t>
            </a:fld>
            <a:endParaRPr lang="nl-BE"/>
          </a:p>
        </p:txBody>
      </p:sp>
    </p:spTree>
    <p:extLst>
      <p:ext uri="{BB962C8B-B14F-4D97-AF65-F5344CB8AC3E}">
        <p14:creationId xmlns:p14="http://schemas.microsoft.com/office/powerpoint/2010/main" val="32557300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DA54A5BA-A066-41BE-B88D-5915C9664E5F}" type="slidenum">
              <a:rPr lang="nl-BE" smtClean="0"/>
              <a:t>9</a:t>
            </a:fld>
            <a:endParaRPr lang="nl-BE"/>
          </a:p>
        </p:txBody>
      </p:sp>
    </p:spTree>
    <p:extLst>
      <p:ext uri="{BB962C8B-B14F-4D97-AF65-F5344CB8AC3E}">
        <p14:creationId xmlns:p14="http://schemas.microsoft.com/office/powerpoint/2010/main" val="22857692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DA54A5BA-A066-41BE-B88D-5915C9664E5F}" type="slidenum">
              <a:rPr lang="nl-BE" smtClean="0"/>
              <a:t>10</a:t>
            </a:fld>
            <a:endParaRPr lang="nl-BE"/>
          </a:p>
        </p:txBody>
      </p:sp>
    </p:spTree>
    <p:extLst>
      <p:ext uri="{BB962C8B-B14F-4D97-AF65-F5344CB8AC3E}">
        <p14:creationId xmlns:p14="http://schemas.microsoft.com/office/powerpoint/2010/main" val="1756904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DA54A5BA-A066-41BE-B88D-5915C9664E5F}" type="slidenum">
              <a:rPr lang="nl-BE" smtClean="0"/>
              <a:t>21</a:t>
            </a:fld>
            <a:endParaRPr lang="nl-BE"/>
          </a:p>
        </p:txBody>
      </p:sp>
    </p:spTree>
    <p:extLst>
      <p:ext uri="{BB962C8B-B14F-4D97-AF65-F5344CB8AC3E}">
        <p14:creationId xmlns:p14="http://schemas.microsoft.com/office/powerpoint/2010/main" val="37151269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DA54A5BA-A066-41BE-B88D-5915C9664E5F}" type="slidenum">
              <a:rPr lang="nl-BE" smtClean="0"/>
              <a:t>33</a:t>
            </a:fld>
            <a:endParaRPr lang="nl-BE"/>
          </a:p>
        </p:txBody>
      </p:sp>
    </p:spTree>
    <p:extLst>
      <p:ext uri="{BB962C8B-B14F-4D97-AF65-F5344CB8AC3E}">
        <p14:creationId xmlns:p14="http://schemas.microsoft.com/office/powerpoint/2010/main" val="24904003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DA54A5BA-A066-41BE-B88D-5915C9664E5F}" type="slidenum">
              <a:rPr lang="nl-BE" smtClean="0"/>
              <a:t>37</a:t>
            </a:fld>
            <a:endParaRPr lang="nl-BE"/>
          </a:p>
        </p:txBody>
      </p:sp>
    </p:spTree>
    <p:extLst>
      <p:ext uri="{BB962C8B-B14F-4D97-AF65-F5344CB8AC3E}">
        <p14:creationId xmlns:p14="http://schemas.microsoft.com/office/powerpoint/2010/main" val="25686623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DA54A5BA-A066-41BE-B88D-5915C9664E5F}" type="slidenum">
              <a:rPr lang="nl-BE" smtClean="0"/>
              <a:t>38</a:t>
            </a:fld>
            <a:endParaRPr lang="nl-BE"/>
          </a:p>
        </p:txBody>
      </p:sp>
    </p:spTree>
    <p:extLst>
      <p:ext uri="{BB962C8B-B14F-4D97-AF65-F5344CB8AC3E}">
        <p14:creationId xmlns:p14="http://schemas.microsoft.com/office/powerpoint/2010/main" val="18893659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en-US" dirty="0"/>
          </a:p>
        </p:txBody>
      </p:sp>
      <p:sp>
        <p:nvSpPr>
          <p:cNvPr id="4" name="Date Placeholder 3"/>
          <p:cNvSpPr>
            <a:spLocks noGrp="1"/>
          </p:cNvSpPr>
          <p:nvPr>
            <p:ph type="dt" sz="half" idx="10"/>
          </p:nvPr>
        </p:nvSpPr>
        <p:spPr/>
        <p:txBody>
          <a:bodyPr/>
          <a:lstStyle/>
          <a:p>
            <a:fld id="{CA953BDC-9EAE-49FE-9892-958C9F845175}" type="datetimeFigureOut">
              <a:rPr lang="de-DE" smtClean="0"/>
              <a:t>09.09.2026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227559457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CA953BDC-9EAE-49FE-9892-958C9F845175}" type="datetimeFigureOut">
              <a:rPr lang="de-DE" smtClean="0"/>
              <a:t>09.09.2026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205433329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nl-NL"/>
              <a:t>Klik om stijl te bewerken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shade val="82000"/>
                  </a:schemeClr>
                </a:solidFill>
              </a:defRPr>
            </a:lvl1pPr>
            <a:lvl2pPr marL="457200" indent="0">
              <a:buNone/>
              <a:defRPr sz="2000">
                <a:solidFill>
                  <a:schemeClr val="tx1">
                    <a:shade val="82000"/>
                  </a:schemeClr>
                </a:solidFill>
              </a:defRPr>
            </a:lvl2pPr>
            <a:lvl3pPr marL="914400" indent="0">
              <a:buNone/>
              <a:defRPr sz="1800">
                <a:solidFill>
                  <a:schemeClr val="tx1">
                    <a:shade val="82000"/>
                  </a:schemeClr>
                </a:solidFill>
              </a:defRPr>
            </a:lvl3pPr>
            <a:lvl4pPr marL="1371600" indent="0">
              <a:buNone/>
              <a:defRPr sz="1600">
                <a:solidFill>
                  <a:schemeClr val="tx1">
                    <a:shade val="82000"/>
                  </a:schemeClr>
                </a:solidFill>
              </a:defRPr>
            </a:lvl4pPr>
            <a:lvl5pPr marL="1828800" indent="0">
              <a:buNone/>
              <a:defRPr sz="1600">
                <a:solidFill>
                  <a:schemeClr val="tx1">
                    <a:shade val="82000"/>
                  </a:schemeClr>
                </a:solidFill>
              </a:defRPr>
            </a:lvl5pPr>
            <a:lvl6pPr marL="2286000" indent="0">
              <a:buNone/>
              <a:defRPr sz="1600">
                <a:solidFill>
                  <a:schemeClr val="tx1">
                    <a:shade val="82000"/>
                  </a:schemeClr>
                </a:solidFill>
              </a:defRPr>
            </a:lvl6pPr>
            <a:lvl7pPr marL="2743200" indent="0">
              <a:buNone/>
              <a:defRPr sz="1600">
                <a:solidFill>
                  <a:schemeClr val="tx1">
                    <a:shade val="82000"/>
                  </a:schemeClr>
                </a:solidFill>
              </a:defRPr>
            </a:lvl7pPr>
            <a:lvl8pPr marL="3200400" indent="0">
              <a:buNone/>
              <a:defRPr sz="1600">
                <a:solidFill>
                  <a:schemeClr val="tx1">
                    <a:shade val="82000"/>
                  </a:schemeClr>
                </a:solidFill>
              </a:defRPr>
            </a:lvl8pPr>
            <a:lvl9pPr marL="3657600" indent="0">
              <a:buNone/>
              <a:defRPr sz="1600">
                <a:solidFill>
                  <a:schemeClr val="tx1">
                    <a:shade val="82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CA953BDC-9EAE-49FE-9892-958C9F845175}" type="datetimeFigureOut">
              <a:rPr lang="de-DE" smtClean="0"/>
              <a:t>09.09.2026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17297856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p:txBody>
          <a:bodyPr/>
          <a:lstStyle/>
          <a:p>
            <a:fld id="{CA953BDC-9EAE-49FE-9892-958C9F845175}" type="datetimeFigureOut">
              <a:rPr lang="de-DE" smtClean="0"/>
              <a:t>09.09.2026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33125094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nl-NL"/>
              <a:t>Klik om stijl te bewerken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Content Placeholder 3"/>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Content Placeholder 5"/>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p:txBody>
          <a:bodyPr/>
          <a:lstStyle/>
          <a:p>
            <a:fld id="{CA953BDC-9EAE-49FE-9892-958C9F845175}" type="datetimeFigureOut">
              <a:rPr lang="de-DE" smtClean="0"/>
              <a:t>09.09.2026</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98079645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Date Placeholder 2"/>
          <p:cNvSpPr>
            <a:spLocks noGrp="1"/>
          </p:cNvSpPr>
          <p:nvPr>
            <p:ph type="dt" sz="half" idx="10"/>
          </p:nvPr>
        </p:nvSpPr>
        <p:spPr/>
        <p:txBody>
          <a:bodyPr/>
          <a:lstStyle/>
          <a:p>
            <a:fld id="{CA953BDC-9EAE-49FE-9892-958C9F845175}" type="datetimeFigureOut">
              <a:rPr lang="de-DE" smtClean="0"/>
              <a:t>09.09.2026</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440457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953BDC-9EAE-49FE-9892-958C9F845175}" type="datetimeFigureOut">
              <a:rPr lang="de-DE" smtClean="0"/>
              <a:t>09.09.2026</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378490810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CA953BDC-9EAE-49FE-9892-958C9F845175}" type="datetimeFigureOut">
              <a:rPr lang="de-DE" smtClean="0"/>
              <a:t>09.09.2026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362709967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CA953BDC-9EAE-49FE-9892-958C9F845175}" type="datetimeFigureOut">
              <a:rPr lang="de-DE" smtClean="0"/>
              <a:t>09.09.2026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217560664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Vertical Text Placeholder 2"/>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CA953BDC-9EAE-49FE-9892-958C9F845175}" type="datetimeFigureOut">
              <a:rPr lang="de-DE" smtClean="0"/>
              <a:t>09.09.2026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49838378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nl-NL"/>
              <a:t>Klik om stijl te bewerken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CA953BDC-9EAE-49FE-9892-958C9F845175}" type="datetimeFigureOut">
              <a:rPr lang="de-DE" smtClean="0"/>
              <a:t>09.09.2026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400589358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Header 1"/>
          <p:cNvSpPr>
            <a:spLocks noGrp="1"/>
          </p:cNvSpPr>
          <p:nvPr>
            <p:ph type="title"/>
          </p:nvPr>
        </p:nvSpPr>
        <p:spPr/>
        <p:txBody>
          <a:bodyPr/>
          <a:lstStyle/>
          <a:p>
            <a:r>
              <a:rPr lang="en-US"/>
              <a:t>Title</a:t>
            </a:r>
          </a:p>
        </p:txBody>
      </p:sp>
      <p:sp>
        <p:nvSpPr>
          <p:cNvPr id="3" name="Text 2"/>
          <p:cNvSpPr>
            <a:spLocks noGrp="1"/>
          </p:cNvSpPr>
          <p:nvPr>
            <p:ph type="body" idx="1"/>
          </p:nvPr>
        </p:nvSpPr>
        <p:spPr/>
        <p:txBody>
          <a:bodyPr/>
          <a:lstStyle/>
          <a:p>
            <a:pPr lvl="0"/>
            <a:r>
              <a:rPr lang="en-US"/>
              <a:t>Text</a:t>
            </a:r>
          </a:p>
          <a:p>
            <a:pPr lvl="1"/>
            <a:r>
              <a:rPr lang="en-US"/>
              <a:t>Second level</a:t>
            </a:r>
          </a:p>
          <a:p>
            <a:pPr lvl="2"/>
            <a:r>
              <a:rPr lang="en-US"/>
              <a:t>Third level</a:t>
            </a:r>
          </a:p>
          <a:p>
            <a:pPr lvl="3"/>
            <a:r>
              <a:rPr lang="en-US"/>
              <a:t>Fourth level</a:t>
            </a:r>
          </a:p>
          <a:p>
            <a:pPr lvl="4"/>
            <a:r>
              <a:rPr lang="en-US"/>
              <a:t>Fifth level</a:t>
            </a:r>
          </a:p>
        </p:txBody>
      </p:sp>
      <p:sp>
        <p:nvSpPr>
          <p:cNvPr id="4" name="Date 3"/>
          <p:cNvSpPr>
            <a:spLocks noGrp="1"/>
          </p:cNvSpPr>
          <p:nvPr>
            <p:ph type="dt" sz="half" idx="10"/>
          </p:nvPr>
        </p:nvSpPr>
        <p:spPr/>
        <p:txBody>
          <a:bodyPr/>
          <a:lstStyle/>
          <a:p>
            <a:fld id="{79EC0A4B-AE81-4AD7-86EA-9F753B2B1EB0}" type="datetime1">
              <a:rPr lang="en-US" smtClean="0"/>
              <a:t>9/9/2026</a:t>
            </a:fld>
            <a:endParaRPr lang="en-US"/>
          </a:p>
        </p:txBody>
      </p:sp>
      <p:sp>
        <p:nvSpPr>
          <p:cNvPr id="5" name="Footer 4"/>
          <p:cNvSpPr>
            <a:spLocks noGrp="1"/>
          </p:cNvSpPr>
          <p:nvPr>
            <p:ph type="ftr" sz="quarter" idx="11"/>
          </p:nvPr>
        </p:nvSpPr>
        <p:spPr/>
        <p:txBody>
          <a:bodyPr/>
          <a:lstStyle/>
          <a:p>
            <a:endParaRPr lang="en-US"/>
          </a:p>
        </p:txBody>
      </p:sp>
      <p:sp>
        <p:nvSpPr>
          <p:cNvPr id="6" name="Slide number 5"/>
          <p:cNvSpPr>
            <a:spLocks noGrp="1"/>
          </p:cNvSpPr>
          <p:nvPr>
            <p:ph type="sldNum" sz="quarter" idx="12"/>
          </p:nvPr>
        </p:nvSpPr>
        <p:spPr/>
        <p:txBody>
          <a:bodyPr/>
          <a:lstStyle/>
          <a:p>
            <a:fld id="{80F073CC-40D5-4B23-8DF0-9BD0A0C12F2C}" type="slidenum">
              <a:rPr lang="en-US" smtClean="0"/>
              <a:t>‹nr.›</a:t>
            </a:fld>
            <a:endParaRPr lang="en-US"/>
          </a:p>
        </p:txBody>
      </p:sp>
    </p:spTree>
    <p:extLst>
      <p:ext uri="{BB962C8B-B14F-4D97-AF65-F5344CB8AC3E}">
        <p14:creationId xmlns:p14="http://schemas.microsoft.com/office/powerpoint/2010/main" val="2559294919"/>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shade val="82000"/>
                  </a:schemeClr>
                </a:solidFill>
              </a:defRPr>
            </a:lvl1pPr>
          </a:lstStyle>
          <a:p>
            <a:fld id="{CA953BDC-9EAE-49FE-9892-958C9F845175}" type="datetimeFigureOut">
              <a:rPr lang="de-DE" smtClean="0"/>
              <a:t>09.09.2026</a:t>
            </a:fld>
            <a:endParaRPr lang="de-D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shade val="82000"/>
                  </a:schemeClr>
                </a:solidFill>
              </a:defRPr>
            </a:lvl1pPr>
          </a:lstStyle>
          <a:p>
            <a:endParaRPr lang="de-D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hade val="82000"/>
                  </a:schemeClr>
                </a:solidFill>
              </a:defRPr>
            </a:lvl1pPr>
          </a:lstStyle>
          <a:p>
            <a:fld id="{4CD814C8-F66B-4915-9FEC-D62A1DED085F}" type="slidenum">
              <a:rPr lang="de-DE" smtClean="0"/>
              <a:t>‹nr.›</a:t>
            </a:fld>
            <a:endParaRPr lang="de-DE"/>
          </a:p>
        </p:txBody>
      </p:sp>
    </p:spTree>
    <p:extLst>
      <p:ext uri="{BB962C8B-B14F-4D97-AF65-F5344CB8AC3E}">
        <p14:creationId xmlns:p14="http://schemas.microsoft.com/office/powerpoint/2010/main" val="2049619380"/>
      </p:ext>
    </p:extLst>
  </p:cSld>
  <p:clrMap bg1="dk1" tx1="lt1" bg2="dk2" tx2="lt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Lst>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hyperlink" Target="https://creativecommons.org/licenses/by-nd/3.0/" TargetMode="External"/><Relationship Id="rId4" Type="http://schemas.openxmlformats.org/officeDocument/2006/relationships/hyperlink" Target="https://www.flickr.com/photos/bullionvault/3591732069/"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microsoft.com/office/2018/10/relationships/comments" Target="../comments/modernComment_249_AC88D8C7.xml"/><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openxmlformats.org/officeDocument/2006/relationships/image" Target="../media/image35.png"/><Relationship Id="rId4" Type="http://schemas.openxmlformats.org/officeDocument/2006/relationships/image" Target="../media/image34.png"/></Relationships>
</file>

<file path=ppt/slides/_rels/slide38.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36.jpeg"/><Relationship Id="rId7" Type="http://schemas.openxmlformats.org/officeDocument/2006/relationships/diagramColors" Target="../diagrams/colors2.xml"/><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8" name="Rectangle 197">
            <a:extLst>
              <a:ext uri="{FF2B5EF4-FFF2-40B4-BE49-F238E27FC236}">
                <a16:creationId xmlns:a16="http://schemas.microsoft.com/office/drawing/2014/main" id="{50D1C5B3-B60D-4696-AE60-100D5EC8A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Rectangle 199">
            <a:extLst>
              <a:ext uri="{FF2B5EF4-FFF2-40B4-BE49-F238E27FC236}">
                <a16:creationId xmlns:a16="http://schemas.microsoft.com/office/drawing/2014/main" id="{5184EE59-3061-456B-9FB5-98A8E0E74B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Rectangle 201">
            <a:extLst>
              <a:ext uri="{FF2B5EF4-FFF2-40B4-BE49-F238E27FC236}">
                <a16:creationId xmlns:a16="http://schemas.microsoft.com/office/drawing/2014/main" id="{F7E07B5E-9FB5-4C91-8BE4-6167EB58D0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 name="Rectangle 203">
            <a:extLst>
              <a:ext uri="{FF2B5EF4-FFF2-40B4-BE49-F238E27FC236}">
                <a16:creationId xmlns:a16="http://schemas.microsoft.com/office/drawing/2014/main" id="{37524947-EB09-4DD9-973B-9F75BBCD72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6" name="Rectangle 205">
            <a:extLst>
              <a:ext uri="{FF2B5EF4-FFF2-40B4-BE49-F238E27FC236}">
                <a16:creationId xmlns:a16="http://schemas.microsoft.com/office/drawing/2014/main" id="{D30C8E25-2DD1-45C6-9F04-0F0CBF6660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8" name="Freeform: Shape 207">
            <a:extLst>
              <a:ext uri="{FF2B5EF4-FFF2-40B4-BE49-F238E27FC236}">
                <a16:creationId xmlns:a16="http://schemas.microsoft.com/office/drawing/2014/main" id="{BC57EA3C-C239-4132-A618-5CBE9F896B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 name="Rechthoek 2">
            <a:extLst>
              <a:ext uri="{FF2B5EF4-FFF2-40B4-BE49-F238E27FC236}">
                <a16:creationId xmlns:a16="http://schemas.microsoft.com/office/drawing/2014/main" id="{2EFB4097-713F-F32D-2EFF-354A17AF6CC6}"/>
              </a:ext>
            </a:extLst>
          </p:cNvPr>
          <p:cNvSpPr/>
          <p:nvPr/>
        </p:nvSpPr>
        <p:spPr>
          <a:xfrm>
            <a:off x="498143" y="456345"/>
            <a:ext cx="3179929" cy="5773633"/>
          </a:xfrm>
          <a:prstGeom prst="rect">
            <a:avLst/>
          </a:prstGeom>
        </p:spPr>
        <p:txBody>
          <a:bodyPr vert="horz" lIns="91440" tIns="45720" rIns="91440" bIns="45720" rtlCol="0" anchor="b">
            <a:normAutofit lnSpcReduction="10000"/>
          </a:bodyPr>
          <a:lstStyle/>
          <a:p>
            <a:pPr algn="r" defTabSz="914400">
              <a:lnSpc>
                <a:spcPct val="90000"/>
              </a:lnSpc>
              <a:spcBef>
                <a:spcPct val="0"/>
              </a:spcBef>
              <a:spcAft>
                <a:spcPts val="600"/>
              </a:spcAft>
            </a:pPr>
            <a:r>
              <a:rPr lang="en-US" sz="4000" b="1" cap="none" spc="0" dirty="0">
                <a:ln w="12700" cmpd="sng">
                  <a:solidFill>
                    <a:schemeClr val="accent4"/>
                  </a:solidFill>
                  <a:prstDash val="solid"/>
                </a:ln>
                <a:solidFill>
                  <a:srgbClr val="FFFFFF"/>
                </a:solidFill>
                <a:effectLst/>
                <a:latin typeface="+mj-lt"/>
                <a:ea typeface="+mj-ea"/>
                <a:cs typeface="+mj-cs"/>
              </a:rPr>
              <a:t> +</a:t>
            </a:r>
            <a:r>
              <a:rPr lang="en-US" sz="4000" b="1" cap="none" spc="0" dirty="0">
                <a:ln w="12700" cmpd="sng">
                  <a:solidFill>
                    <a:schemeClr val="accent4"/>
                  </a:solidFill>
                  <a:prstDash val="solid"/>
                </a:ln>
                <a:solidFill>
                  <a:schemeClr val="accent4"/>
                </a:solidFill>
                <a:effectLst/>
                <a:latin typeface="+mj-lt"/>
                <a:ea typeface="+mj-ea"/>
                <a:cs typeface="+mj-cs"/>
              </a:rPr>
              <a:t>24,5%</a:t>
            </a:r>
            <a:r>
              <a:rPr lang="en-US" sz="4000" b="1" cap="none" spc="0" dirty="0">
                <a:ln w="12700" cmpd="sng">
                  <a:solidFill>
                    <a:schemeClr val="accent4"/>
                  </a:solidFill>
                  <a:prstDash val="solid"/>
                </a:ln>
                <a:solidFill>
                  <a:srgbClr val="FFFFFF"/>
                </a:solidFill>
                <a:effectLst/>
                <a:latin typeface="+mj-lt"/>
                <a:ea typeface="+mj-ea"/>
                <a:cs typeface="+mj-cs"/>
              </a:rPr>
              <a:t>  </a:t>
            </a:r>
            <a:r>
              <a:rPr lang="en-US" sz="4000" b="1" cap="none" spc="0" dirty="0" err="1">
                <a:ln w="12700" cmpd="sng">
                  <a:solidFill>
                    <a:schemeClr val="accent4"/>
                  </a:solidFill>
                  <a:prstDash val="solid"/>
                </a:ln>
                <a:solidFill>
                  <a:srgbClr val="FFFFFF"/>
                </a:solidFill>
                <a:effectLst/>
                <a:latin typeface="+mj-lt"/>
                <a:ea typeface="+mj-ea"/>
                <a:cs typeface="+mj-cs"/>
              </a:rPr>
              <a:t>rendement</a:t>
            </a:r>
            <a:r>
              <a:rPr lang="en-US" sz="4000" b="1" cap="none" spc="0" dirty="0">
                <a:ln w="12700" cmpd="sng">
                  <a:solidFill>
                    <a:schemeClr val="accent4"/>
                  </a:solidFill>
                  <a:prstDash val="solid"/>
                </a:ln>
                <a:solidFill>
                  <a:srgbClr val="FFFFFF"/>
                </a:solidFill>
                <a:effectLst/>
                <a:latin typeface="+mj-lt"/>
                <a:ea typeface="+mj-ea"/>
                <a:cs typeface="+mj-cs"/>
              </a:rPr>
              <a:t> </a:t>
            </a:r>
            <a:r>
              <a:rPr lang="en-US" sz="4000" b="1" cap="none" spc="0" dirty="0">
                <a:ln w="12700" cmpd="sng">
                  <a:solidFill>
                    <a:schemeClr val="accent4"/>
                  </a:solidFill>
                  <a:prstDash val="solid"/>
                </a:ln>
                <a:solidFill>
                  <a:srgbClr val="FF0000"/>
                </a:solidFill>
                <a:effectLst/>
                <a:latin typeface="+mj-lt"/>
                <a:ea typeface="+mj-ea"/>
                <a:cs typeface="+mj-cs"/>
              </a:rPr>
              <a:t>2024</a:t>
            </a:r>
          </a:p>
          <a:p>
            <a:pPr algn="r" defTabSz="914400">
              <a:lnSpc>
                <a:spcPct val="90000"/>
              </a:lnSpc>
              <a:spcBef>
                <a:spcPct val="0"/>
              </a:spcBef>
              <a:spcAft>
                <a:spcPts val="600"/>
              </a:spcAft>
            </a:pPr>
            <a:r>
              <a:rPr lang="en-US" sz="4000" b="1" cap="none" spc="0" dirty="0">
                <a:ln w="12700" cmpd="sng">
                  <a:solidFill>
                    <a:schemeClr val="accent4"/>
                  </a:solidFill>
                  <a:prstDash val="solid"/>
                </a:ln>
                <a:solidFill>
                  <a:schemeClr val="accent4"/>
                </a:solidFill>
                <a:effectLst/>
                <a:latin typeface="+mj-lt"/>
                <a:ea typeface="+mj-ea"/>
                <a:cs typeface="+mj-cs"/>
              </a:rPr>
              <a:t>+97,2%</a:t>
            </a:r>
            <a:r>
              <a:rPr lang="en-US" sz="4000" b="1" cap="none" spc="0" dirty="0">
                <a:ln w="12700" cmpd="sng">
                  <a:solidFill>
                    <a:schemeClr val="accent4"/>
                  </a:solidFill>
                  <a:prstDash val="solid"/>
                </a:ln>
                <a:solidFill>
                  <a:srgbClr val="FFFFFF"/>
                </a:solidFill>
                <a:effectLst/>
                <a:latin typeface="+mj-lt"/>
                <a:ea typeface="+mj-ea"/>
                <a:cs typeface="+mj-cs"/>
              </a:rPr>
              <a:t> </a:t>
            </a:r>
            <a:r>
              <a:rPr lang="en-US" sz="4000" b="1" cap="none" spc="0" dirty="0" err="1">
                <a:ln w="12700" cmpd="sng">
                  <a:solidFill>
                    <a:schemeClr val="accent4"/>
                  </a:solidFill>
                  <a:prstDash val="solid"/>
                </a:ln>
                <a:solidFill>
                  <a:srgbClr val="FFFFFF"/>
                </a:solidFill>
                <a:effectLst/>
                <a:latin typeface="+mj-lt"/>
                <a:ea typeface="+mj-ea"/>
                <a:cs typeface="+mj-cs"/>
              </a:rPr>
              <a:t>rendement</a:t>
            </a:r>
            <a:r>
              <a:rPr lang="en-US" sz="4000" b="1" cap="none" spc="0" dirty="0">
                <a:ln w="12700" cmpd="sng">
                  <a:solidFill>
                    <a:schemeClr val="accent4"/>
                  </a:solidFill>
                  <a:prstDash val="solid"/>
                </a:ln>
                <a:solidFill>
                  <a:srgbClr val="FFFFFF"/>
                </a:solidFill>
                <a:effectLst/>
                <a:latin typeface="+mj-lt"/>
                <a:ea typeface="+mj-ea"/>
                <a:cs typeface="+mj-cs"/>
              </a:rPr>
              <a:t> in </a:t>
            </a:r>
            <a:r>
              <a:rPr lang="en-US" sz="4000" b="1" cap="none" spc="0" dirty="0">
                <a:ln w="12700" cmpd="sng">
                  <a:solidFill>
                    <a:schemeClr val="accent4"/>
                  </a:solidFill>
                  <a:prstDash val="solid"/>
                </a:ln>
                <a:solidFill>
                  <a:srgbClr val="FF0000"/>
                </a:solidFill>
                <a:effectLst/>
                <a:latin typeface="+mj-lt"/>
                <a:ea typeface="+mj-ea"/>
                <a:cs typeface="+mj-cs"/>
              </a:rPr>
              <a:t>2025</a:t>
            </a:r>
          </a:p>
          <a:p>
            <a:pPr algn="r" defTabSz="914400">
              <a:lnSpc>
                <a:spcPct val="90000"/>
              </a:lnSpc>
              <a:spcBef>
                <a:spcPct val="0"/>
              </a:spcBef>
              <a:spcAft>
                <a:spcPts val="600"/>
              </a:spcAft>
            </a:pPr>
            <a:endParaRPr lang="en-US" sz="4000" cap="none" spc="0" dirty="0">
              <a:ln w="12700" cmpd="sng">
                <a:solidFill>
                  <a:schemeClr val="accent4"/>
                </a:solidFill>
                <a:prstDash val="solid"/>
              </a:ln>
              <a:solidFill>
                <a:srgbClr val="FF0000"/>
              </a:solidFill>
              <a:effectLst/>
              <a:latin typeface="+mj-lt"/>
              <a:ea typeface="+mj-ea"/>
              <a:cs typeface="+mj-cs"/>
            </a:endParaRPr>
          </a:p>
          <a:p>
            <a:pPr algn="r" defTabSz="914400">
              <a:lnSpc>
                <a:spcPct val="90000"/>
              </a:lnSpc>
              <a:spcBef>
                <a:spcPct val="0"/>
              </a:spcBef>
              <a:spcAft>
                <a:spcPts val="600"/>
              </a:spcAft>
            </a:pPr>
            <a:r>
              <a:rPr lang="en-US" sz="4000" b="1" dirty="0" err="1">
                <a:ln w="12700" cmpd="sng">
                  <a:solidFill>
                    <a:schemeClr val="accent4"/>
                  </a:solidFill>
                  <a:prstDash val="solid"/>
                </a:ln>
                <a:latin typeface="+mj-lt"/>
                <a:ea typeface="+mj-ea"/>
                <a:cs typeface="+mj-cs"/>
              </a:rPr>
              <a:t>Deze</a:t>
            </a:r>
            <a:r>
              <a:rPr lang="en-US" sz="4000" b="1" dirty="0">
                <a:ln w="12700" cmpd="sng">
                  <a:solidFill>
                    <a:schemeClr val="accent4"/>
                  </a:solidFill>
                  <a:prstDash val="solid"/>
                </a:ln>
                <a:latin typeface="+mj-lt"/>
                <a:ea typeface="+mj-ea"/>
                <a:cs typeface="+mj-cs"/>
              </a:rPr>
              <a:t> week </a:t>
            </a:r>
          </a:p>
          <a:p>
            <a:pPr algn="r" defTabSz="914400">
              <a:lnSpc>
                <a:spcPct val="90000"/>
              </a:lnSpc>
              <a:spcBef>
                <a:spcPct val="0"/>
              </a:spcBef>
              <a:spcAft>
                <a:spcPts val="600"/>
              </a:spcAft>
            </a:pPr>
            <a:r>
              <a:rPr lang="en-US" sz="4000" b="1" cap="none" spc="0" dirty="0">
                <a:ln w="12700" cmpd="sng">
                  <a:solidFill>
                    <a:schemeClr val="accent4"/>
                  </a:solidFill>
                  <a:prstDash val="solid"/>
                </a:ln>
                <a:effectLst/>
                <a:latin typeface="+mj-lt"/>
                <a:ea typeface="+mj-ea"/>
                <a:cs typeface="+mj-cs"/>
              </a:rPr>
              <a:t>Alert </a:t>
            </a:r>
          </a:p>
          <a:p>
            <a:pPr algn="r" defTabSz="914400">
              <a:lnSpc>
                <a:spcPct val="90000"/>
              </a:lnSpc>
              <a:spcBef>
                <a:spcPct val="0"/>
              </a:spcBef>
              <a:spcAft>
                <a:spcPts val="600"/>
              </a:spcAft>
            </a:pPr>
            <a:r>
              <a:rPr lang="en-US" sz="4000" b="1" dirty="0" err="1">
                <a:ln w="12700" cmpd="sng">
                  <a:solidFill>
                    <a:schemeClr val="accent4"/>
                  </a:solidFill>
                  <a:prstDash val="solid"/>
                </a:ln>
                <a:latin typeface="+mj-lt"/>
                <a:ea typeface="+mj-ea"/>
                <a:cs typeface="+mj-cs"/>
              </a:rPr>
              <a:t>berichten</a:t>
            </a:r>
            <a:endParaRPr lang="en-US" sz="4000" b="1" cap="none" spc="0" dirty="0">
              <a:ln w="12700" cmpd="sng">
                <a:solidFill>
                  <a:schemeClr val="accent4"/>
                </a:solidFill>
                <a:prstDash val="solid"/>
              </a:ln>
              <a:effectLst/>
              <a:latin typeface="+mj-lt"/>
              <a:ea typeface="+mj-ea"/>
              <a:cs typeface="+mj-cs"/>
            </a:endParaRPr>
          </a:p>
          <a:p>
            <a:pPr algn="r" defTabSz="914400">
              <a:lnSpc>
                <a:spcPct val="90000"/>
              </a:lnSpc>
              <a:spcBef>
                <a:spcPct val="0"/>
              </a:spcBef>
              <a:spcAft>
                <a:spcPts val="600"/>
              </a:spcAft>
            </a:pPr>
            <a:endParaRPr lang="en-US" sz="4000" b="1" cap="none" spc="0" dirty="0">
              <a:ln w="12700" cmpd="sng">
                <a:solidFill>
                  <a:schemeClr val="accent4"/>
                </a:solidFill>
                <a:prstDash val="solid"/>
              </a:ln>
              <a:solidFill>
                <a:srgbClr val="FFFFFF"/>
              </a:solidFill>
              <a:effectLst/>
              <a:latin typeface="+mj-lt"/>
              <a:ea typeface="+mj-ea"/>
              <a:cs typeface="+mj-cs"/>
            </a:endParaRPr>
          </a:p>
        </p:txBody>
      </p:sp>
      <p:pic>
        <p:nvPicPr>
          <p:cNvPr id="13" name="Afbeelding 12" descr="Afbeelding met tekst, schermopname, Lettertype, logo&#10;&#10;Door AI gegenereerde inhoud is mogelijk onjuist.">
            <a:extLst>
              <a:ext uri="{FF2B5EF4-FFF2-40B4-BE49-F238E27FC236}">
                <a16:creationId xmlns:a16="http://schemas.microsoft.com/office/drawing/2014/main" id="{F7A64C14-B85A-DC53-61BE-3216348D8D53}"/>
              </a:ext>
            </a:extLst>
          </p:cNvPr>
          <p:cNvPicPr>
            <a:picLocks noChangeAspect="1"/>
          </p:cNvPicPr>
          <p:nvPr/>
        </p:nvPicPr>
        <p:blipFill>
          <a:blip r:embed="rId2"/>
          <a:srcRect l="6469" r="6469" b="1"/>
          <a:stretch>
            <a:fillRect/>
          </a:stretch>
        </p:blipFill>
        <p:spPr>
          <a:xfrm>
            <a:off x="5325626" y="425705"/>
            <a:ext cx="5496449" cy="4182491"/>
          </a:xfrm>
          <a:prstGeom prst="rect">
            <a:avLst/>
          </a:prstGeom>
        </p:spPr>
      </p:pic>
      <p:sp>
        <p:nvSpPr>
          <p:cNvPr id="20" name="Tekstvak 19">
            <a:extLst>
              <a:ext uri="{FF2B5EF4-FFF2-40B4-BE49-F238E27FC236}">
                <a16:creationId xmlns:a16="http://schemas.microsoft.com/office/drawing/2014/main" id="{ED40CE6C-D9BC-2397-06E6-35D1256A7600}"/>
              </a:ext>
            </a:extLst>
          </p:cNvPr>
          <p:cNvSpPr txBox="1"/>
          <p:nvPr/>
        </p:nvSpPr>
        <p:spPr>
          <a:xfrm>
            <a:off x="4905052" y="4665824"/>
            <a:ext cx="6483958" cy="1694032"/>
          </a:xfrm>
          <a:prstGeom prst="rect">
            <a:avLst/>
          </a:prstGeom>
        </p:spPr>
        <p:txBody>
          <a:bodyPr vert="horz" lIns="91440" tIns="45720" rIns="91440" bIns="45720" rtlCol="0" anchor="ctr">
            <a:normAutofit fontScale="85000" lnSpcReduction="10000"/>
          </a:bodyPr>
          <a:lstStyle/>
          <a:p>
            <a:pPr indent="-228600" defTabSz="914400">
              <a:lnSpc>
                <a:spcPct val="90000"/>
              </a:lnSpc>
              <a:spcAft>
                <a:spcPts val="600"/>
              </a:spcAft>
              <a:buFont typeface="Arial" panose="020B0604020202020204" pitchFamily="34" charset="0"/>
              <a:buChar char="•"/>
            </a:pPr>
            <a:r>
              <a:rPr lang="en-US" sz="2800" b="1" dirty="0">
                <a:solidFill>
                  <a:srgbClr val="FFC000"/>
                </a:solidFill>
              </a:rPr>
              <a:t>Piers de </a:t>
            </a:r>
            <a:r>
              <a:rPr lang="en-US" sz="2800" b="1" dirty="0" err="1">
                <a:solidFill>
                  <a:srgbClr val="FFC000"/>
                </a:solidFill>
              </a:rPr>
              <a:t>raveschootlaan</a:t>
            </a:r>
            <a:r>
              <a:rPr lang="en-US" sz="2800" b="1" dirty="0">
                <a:solidFill>
                  <a:srgbClr val="FFC000"/>
                </a:solidFill>
              </a:rPr>
              <a:t> 113  </a:t>
            </a:r>
            <a:r>
              <a:rPr lang="en-US" sz="2800" b="1" dirty="0" err="1">
                <a:solidFill>
                  <a:srgbClr val="FFC000"/>
                </a:solidFill>
              </a:rPr>
              <a:t>hoek</a:t>
            </a:r>
            <a:r>
              <a:rPr lang="en-US" sz="2800" b="1" dirty="0">
                <a:solidFill>
                  <a:srgbClr val="FFC000"/>
                </a:solidFill>
              </a:rPr>
              <a:t> De </a:t>
            </a:r>
            <a:r>
              <a:rPr lang="en-US" sz="2800" b="1" dirty="0" err="1">
                <a:solidFill>
                  <a:srgbClr val="FFC000"/>
                </a:solidFill>
              </a:rPr>
              <a:t>smidplein</a:t>
            </a:r>
            <a:r>
              <a:rPr lang="en-US" sz="2800" b="1" dirty="0">
                <a:solidFill>
                  <a:srgbClr val="FFC000"/>
                </a:solidFill>
              </a:rPr>
              <a:t>  050344777  </a:t>
            </a:r>
            <a:r>
              <a:rPr lang="en-US" sz="2800" b="1" dirty="0" err="1">
                <a:solidFill>
                  <a:srgbClr val="FFC000"/>
                </a:solidFill>
              </a:rPr>
              <a:t>samen</a:t>
            </a:r>
            <a:r>
              <a:rPr lang="en-US" sz="2800" b="1" dirty="0">
                <a:solidFill>
                  <a:srgbClr val="FFC000"/>
                </a:solidFill>
              </a:rPr>
              <a:t> met Goldbugs finance 050 731 789 </a:t>
            </a:r>
            <a:r>
              <a:rPr lang="en-US" sz="2800" b="1" dirty="0" err="1">
                <a:solidFill>
                  <a:srgbClr val="FFC000"/>
                </a:solidFill>
              </a:rPr>
              <a:t>uw</a:t>
            </a:r>
            <a:r>
              <a:rPr lang="en-US" sz="2800" b="1" dirty="0">
                <a:solidFill>
                  <a:srgbClr val="FFC000"/>
                </a:solidFill>
              </a:rPr>
              <a:t> </a:t>
            </a:r>
            <a:r>
              <a:rPr lang="en-US" sz="2800" b="1" dirty="0" err="1">
                <a:solidFill>
                  <a:srgbClr val="FFC000"/>
                </a:solidFill>
              </a:rPr>
              <a:t>goudbank</a:t>
            </a:r>
            <a:endParaRPr lang="en-US" sz="2800" b="1" dirty="0">
              <a:solidFill>
                <a:srgbClr val="FFC000"/>
              </a:solidFill>
            </a:endParaRPr>
          </a:p>
          <a:p>
            <a:pPr indent="-228600" defTabSz="914400">
              <a:lnSpc>
                <a:spcPct val="90000"/>
              </a:lnSpc>
              <a:spcAft>
                <a:spcPts val="600"/>
              </a:spcAft>
              <a:buFont typeface="Arial" panose="020B0604020202020204" pitchFamily="34" charset="0"/>
              <a:buChar char="•"/>
            </a:pPr>
            <a:r>
              <a:rPr lang="en-US" sz="2000" dirty="0"/>
              <a:t>Centrum </a:t>
            </a:r>
            <a:r>
              <a:rPr lang="en-US" sz="2000" dirty="0" err="1"/>
              <a:t>knokke</a:t>
            </a:r>
            <a:r>
              <a:rPr lang="en-US" sz="2000" dirty="0"/>
              <a:t> </a:t>
            </a:r>
            <a:r>
              <a:rPr lang="en-US" sz="2000" dirty="0" err="1"/>
              <a:t>kruispunt</a:t>
            </a:r>
            <a:r>
              <a:rPr lang="en-US" sz="2000" dirty="0"/>
              <a:t> </a:t>
            </a:r>
            <a:r>
              <a:rPr lang="en-US" sz="2000" dirty="0" err="1"/>
              <a:t>lippenslaan</a:t>
            </a:r>
            <a:r>
              <a:rPr lang="en-US" sz="2000" dirty="0"/>
              <a:t> /</a:t>
            </a:r>
            <a:r>
              <a:rPr lang="en-US" sz="2000" dirty="0" err="1"/>
              <a:t>elisabethlaan</a:t>
            </a:r>
            <a:r>
              <a:rPr lang="en-US" sz="2000" dirty="0"/>
              <a:t>/</a:t>
            </a:r>
            <a:r>
              <a:rPr lang="en-US" sz="2000" dirty="0" err="1"/>
              <a:t>burgemeester</a:t>
            </a:r>
            <a:r>
              <a:rPr lang="en-US" sz="2000" dirty="0"/>
              <a:t> </a:t>
            </a:r>
            <a:r>
              <a:rPr lang="en-US" sz="2000" dirty="0" err="1"/>
              <a:t>desmidtplein</a:t>
            </a:r>
            <a:r>
              <a:rPr lang="en-US" sz="2000" dirty="0"/>
              <a:t> /</a:t>
            </a:r>
            <a:r>
              <a:rPr lang="en-US" sz="2000" dirty="0" err="1"/>
              <a:t>pierslaan</a:t>
            </a:r>
            <a:r>
              <a:rPr lang="en-US" sz="2000" dirty="0"/>
              <a:t> </a:t>
            </a:r>
            <a:r>
              <a:rPr lang="en-US" sz="2000" dirty="0" err="1"/>
              <a:t>hoekgebouw</a:t>
            </a:r>
            <a:endParaRPr lang="en-US" sz="2000" dirty="0"/>
          </a:p>
        </p:txBody>
      </p:sp>
    </p:spTree>
    <p:extLst>
      <p:ext uri="{BB962C8B-B14F-4D97-AF65-F5344CB8AC3E}">
        <p14:creationId xmlns:p14="http://schemas.microsoft.com/office/powerpoint/2010/main" val="127683502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1A3C89F8-0D2F-47FF-B903-151248265F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81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el 1">
            <a:extLst>
              <a:ext uri="{FF2B5EF4-FFF2-40B4-BE49-F238E27FC236}">
                <a16:creationId xmlns:a16="http://schemas.microsoft.com/office/drawing/2014/main" id="{3033ED58-316F-CBB7-EF03-44FA07D3EAB0}"/>
              </a:ext>
            </a:extLst>
          </p:cNvPr>
          <p:cNvSpPr>
            <a:spLocks noGrp="1"/>
          </p:cNvSpPr>
          <p:nvPr>
            <p:ph type="title"/>
          </p:nvPr>
        </p:nvSpPr>
        <p:spPr>
          <a:xfrm>
            <a:off x="3971703" y="296969"/>
            <a:ext cx="7160357" cy="4164820"/>
          </a:xfrm>
        </p:spPr>
        <p:txBody>
          <a:bodyPr vert="horz" lIns="91440" tIns="45720" rIns="91440" bIns="45720" rtlCol="0" anchor="t">
            <a:normAutofit/>
          </a:bodyPr>
          <a:lstStyle/>
          <a:p>
            <a:pPr algn="r"/>
            <a:r>
              <a:rPr lang="en-US" sz="8000" b="1" kern="1200" dirty="0">
                <a:solidFill>
                  <a:srgbClr val="FFFF00"/>
                </a:solidFill>
                <a:latin typeface="+mj-lt"/>
                <a:ea typeface="+mj-ea"/>
                <a:cs typeface="+mj-cs"/>
              </a:rPr>
              <a:t>Regionale </a:t>
            </a:r>
            <a:r>
              <a:rPr lang="en-US" sz="8000" b="1" kern="1200" dirty="0" err="1">
                <a:solidFill>
                  <a:srgbClr val="FFFF00"/>
                </a:solidFill>
                <a:latin typeface="+mj-lt"/>
                <a:ea typeface="+mj-ea"/>
                <a:cs typeface="+mj-cs"/>
              </a:rPr>
              <a:t>Beleggingsclub</a:t>
            </a:r>
            <a:r>
              <a:rPr lang="en-US" sz="8000" b="1" kern="1200">
                <a:solidFill>
                  <a:srgbClr val="FFFF00"/>
                </a:solidFill>
                <a:latin typeface="+mj-lt"/>
                <a:ea typeface="+mj-ea"/>
                <a:cs typeface="+mj-cs"/>
              </a:rPr>
              <a:t> Knokke-heist</a:t>
            </a:r>
            <a:endParaRPr lang="en-US" sz="8000" b="1" kern="1200" dirty="0">
              <a:solidFill>
                <a:srgbClr val="FFFF00"/>
              </a:solidFill>
              <a:latin typeface="+mj-lt"/>
              <a:ea typeface="+mj-ea"/>
              <a:cs typeface="+mj-cs"/>
            </a:endParaRPr>
          </a:p>
        </p:txBody>
      </p:sp>
      <p:sp>
        <p:nvSpPr>
          <p:cNvPr id="29"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4359" y="583345"/>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rgbClr val="FFFFFF"/>
          </a:solidFill>
          <a:ln w="603" cap="flat">
            <a:noFill/>
            <a:prstDash val="solid"/>
            <a:miter/>
          </a:ln>
        </p:spPr>
        <p:txBody>
          <a:bodyPr rtlCol="0" anchor="ctr"/>
          <a:lstStyle/>
          <a:p>
            <a:endParaRPr lang="en-US">
              <a:solidFill>
                <a:srgbClr val="FFFFFF"/>
              </a:solidFill>
            </a:endParaRPr>
          </a:p>
        </p:txBody>
      </p:sp>
      <p:sp>
        <p:nvSpPr>
          <p:cNvPr id="31"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33139" y="8126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a:solidFill>
                <a:srgbClr val="FFFFFF"/>
              </a:solidFill>
            </a:endParaRPr>
          </a:p>
        </p:txBody>
      </p:sp>
      <p:sp>
        <p:nvSpPr>
          <p:cNvPr id="33"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8819" y="1037066"/>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rgbClr val="FFFFFF"/>
          </a:solidFill>
          <a:ln w="610" cap="flat">
            <a:noFill/>
            <a:prstDash val="solid"/>
            <a:miter/>
          </a:ln>
        </p:spPr>
        <p:txBody>
          <a:bodyPr rtlCol="0" anchor="ctr"/>
          <a:lstStyle/>
          <a:p>
            <a:endParaRPr lang="en-US">
              <a:solidFill>
                <a:srgbClr val="FFFFFF"/>
              </a:solidFill>
            </a:endParaRPr>
          </a:p>
        </p:txBody>
      </p:sp>
      <p:cxnSp>
        <p:nvCxnSpPr>
          <p:cNvPr id="35" name="Straight Connector 34">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56114" y="3503032"/>
            <a:ext cx="0" cy="334609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37"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36425" y="5636680"/>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rgbClr val="FFFFFF"/>
          </a:solidFill>
          <a:ln w="646" cap="flat">
            <a:noFill/>
            <a:prstDash val="solid"/>
            <a:miter/>
          </a:ln>
        </p:spPr>
        <p:txBody>
          <a:bodyPr rtlCol="0" anchor="ctr"/>
          <a:lstStyle/>
          <a:p>
            <a:endParaRPr lang="en-US">
              <a:solidFill>
                <a:srgbClr val="FFFFFF"/>
              </a:solidFill>
            </a:endParaRPr>
          </a:p>
        </p:txBody>
      </p:sp>
      <p:sp>
        <p:nvSpPr>
          <p:cNvPr id="39"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45175" y="6096759"/>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rgbClr val="FFFFFF"/>
          </a:solidFill>
          <a:ln w="516" cap="flat">
            <a:noFill/>
            <a:prstDash val="solid"/>
            <a:miter/>
          </a:ln>
        </p:spPr>
        <p:txBody>
          <a:bodyPr rtlCol="0" anchor="ctr"/>
          <a:lstStyle/>
          <a:p>
            <a:endParaRPr lang="en-US">
              <a:solidFill>
                <a:srgbClr val="FFFFFF"/>
              </a:solidFill>
            </a:endParaRPr>
          </a:p>
        </p:txBody>
      </p:sp>
      <p:sp>
        <p:nvSpPr>
          <p:cNvPr id="41"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54288" y="6238029"/>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p>
            <a:endParaRPr lang="en-US">
              <a:solidFill>
                <a:srgbClr val="FFFFFF"/>
              </a:solidFill>
            </a:endParaRPr>
          </a:p>
        </p:txBody>
      </p:sp>
      <p:sp>
        <p:nvSpPr>
          <p:cNvPr id="4" name="Rechthoek 3">
            <a:extLst>
              <a:ext uri="{FF2B5EF4-FFF2-40B4-BE49-F238E27FC236}">
                <a16:creationId xmlns:a16="http://schemas.microsoft.com/office/drawing/2014/main" id="{6E09D2D2-29E2-0B5C-0C0A-6F890015A6FC}"/>
              </a:ext>
            </a:extLst>
          </p:cNvPr>
          <p:cNvSpPr/>
          <p:nvPr/>
        </p:nvSpPr>
        <p:spPr>
          <a:xfrm flipH="1">
            <a:off x="146304" y="-676778"/>
            <a:ext cx="4236029" cy="2585323"/>
          </a:xfrm>
          <a:prstGeom prst="rect">
            <a:avLst/>
          </a:prstGeom>
          <a:noFill/>
        </p:spPr>
        <p:txBody>
          <a:bodyPr wrap="square" lIns="91440" tIns="45720" rIns="91440" bIns="45720">
            <a:spAutoFit/>
          </a:bodyPr>
          <a:lstStyle/>
          <a:p>
            <a:pPr algn="ctr"/>
            <a:endParaRPr lang="nl-NL" sz="5400" b="1" spc="50" dirty="0">
              <a:ln w="0"/>
              <a:solidFill>
                <a:schemeClr val="bg2"/>
              </a:solidFill>
              <a:effectLst>
                <a:innerShdw blurRad="63500" dist="50800" dir="13500000">
                  <a:srgbClr val="000000">
                    <a:alpha val="50000"/>
                  </a:srgbClr>
                </a:innerShdw>
              </a:effectLst>
            </a:endParaRPr>
          </a:p>
          <a:p>
            <a:pPr algn="ctr"/>
            <a:r>
              <a:rPr lang="nl-NL" sz="5400" b="1" spc="50" dirty="0">
                <a:ln w="0"/>
                <a:solidFill>
                  <a:schemeClr val="bg2"/>
                </a:solidFill>
                <a:effectLst>
                  <a:innerShdw blurRad="63500" dist="50800" dir="13500000">
                    <a:srgbClr val="000000">
                      <a:alpha val="50000"/>
                    </a:srgbClr>
                  </a:innerShdw>
                </a:effectLst>
              </a:rPr>
              <a:t>Scharpoord</a:t>
            </a:r>
            <a:r>
              <a:rPr lang="nl-NL" sz="5400" b="1" cap="none" spc="50" dirty="0">
                <a:ln w="0"/>
                <a:solidFill>
                  <a:schemeClr val="bg2"/>
                </a:solidFill>
                <a:effectLst>
                  <a:innerShdw blurRad="63500" dist="50800" dir="13500000">
                    <a:srgbClr val="000000">
                      <a:alpha val="50000"/>
                    </a:srgbClr>
                  </a:innerShdw>
                </a:effectLst>
              </a:rPr>
              <a:t>19 uur  gratis</a:t>
            </a:r>
          </a:p>
        </p:txBody>
      </p:sp>
      <p:graphicFrame>
        <p:nvGraphicFramePr>
          <p:cNvPr id="3" name="Tabel 2">
            <a:extLst>
              <a:ext uri="{FF2B5EF4-FFF2-40B4-BE49-F238E27FC236}">
                <a16:creationId xmlns:a16="http://schemas.microsoft.com/office/drawing/2014/main" id="{AFC05936-09A8-DEBA-BA49-A2D22B869C82}"/>
              </a:ext>
            </a:extLst>
          </p:cNvPr>
          <p:cNvGraphicFramePr>
            <a:graphicFrameLocks noGrp="1"/>
          </p:cNvGraphicFramePr>
          <p:nvPr>
            <p:extLst>
              <p:ext uri="{D42A27DB-BD31-4B8C-83A1-F6EECF244321}">
                <p14:modId xmlns:p14="http://schemas.microsoft.com/office/powerpoint/2010/main" val="4068287760"/>
              </p:ext>
            </p:extLst>
          </p:nvPr>
        </p:nvGraphicFramePr>
        <p:xfrm>
          <a:off x="0" y="3516350"/>
          <a:ext cx="3221502" cy="3352861"/>
        </p:xfrm>
        <a:graphic>
          <a:graphicData uri="http://schemas.openxmlformats.org/drawingml/2006/table">
            <a:tbl>
              <a:tblPr firstRow="1" bandRow="1">
                <a:tableStyleId>{073A0DAA-6AF3-43AB-8588-CEC1D06C72B9}</a:tableStyleId>
              </a:tblPr>
              <a:tblGrid>
                <a:gridCol w="925251">
                  <a:extLst>
                    <a:ext uri="{9D8B030D-6E8A-4147-A177-3AD203B41FA5}">
                      <a16:colId xmlns:a16="http://schemas.microsoft.com/office/drawing/2014/main" val="4160022343"/>
                    </a:ext>
                  </a:extLst>
                </a:gridCol>
                <a:gridCol w="2296251">
                  <a:extLst>
                    <a:ext uri="{9D8B030D-6E8A-4147-A177-3AD203B41FA5}">
                      <a16:colId xmlns:a16="http://schemas.microsoft.com/office/drawing/2014/main" val="935920100"/>
                    </a:ext>
                  </a:extLst>
                </a:gridCol>
              </a:tblGrid>
              <a:tr h="656890">
                <a:tc>
                  <a:txBody>
                    <a:bodyPr/>
                    <a:lstStyle/>
                    <a:p>
                      <a:endParaRPr lang="nl-BE" dirty="0"/>
                    </a:p>
                  </a:txBody>
                  <a:tcPr/>
                </a:tc>
                <a:tc>
                  <a:txBody>
                    <a:bodyPr/>
                    <a:lstStyle/>
                    <a:p>
                      <a:endParaRPr lang="nl-BE" dirty="0"/>
                    </a:p>
                  </a:txBody>
                  <a:tcPr/>
                </a:tc>
                <a:extLst>
                  <a:ext uri="{0D108BD9-81ED-4DB2-BD59-A6C34878D82A}">
                    <a16:rowId xmlns:a16="http://schemas.microsoft.com/office/drawing/2014/main" val="3027460407"/>
                  </a:ext>
                </a:extLst>
              </a:tr>
              <a:tr h="643467">
                <a:tc>
                  <a:txBody>
                    <a:bodyPr/>
                    <a:lstStyle/>
                    <a:p>
                      <a:endParaRPr lang="nl-BE" dirty="0"/>
                    </a:p>
                  </a:txBody>
                  <a:tcPr/>
                </a:tc>
                <a:tc>
                  <a:txBody>
                    <a:bodyPr/>
                    <a:lstStyle/>
                    <a:p>
                      <a:endParaRPr lang="nl-BE" dirty="0"/>
                    </a:p>
                  </a:txBody>
                  <a:tcPr/>
                </a:tc>
                <a:extLst>
                  <a:ext uri="{0D108BD9-81ED-4DB2-BD59-A6C34878D82A}">
                    <a16:rowId xmlns:a16="http://schemas.microsoft.com/office/drawing/2014/main" val="1735085608"/>
                  </a:ext>
                </a:extLst>
              </a:tr>
              <a:tr h="450428">
                <a:tc>
                  <a:txBody>
                    <a:bodyPr/>
                    <a:lstStyle/>
                    <a:p>
                      <a:endParaRPr lang="nl-BE" dirty="0">
                        <a:highlight>
                          <a:srgbClr val="FFFF00"/>
                        </a:highlight>
                      </a:endParaRPr>
                    </a:p>
                  </a:txBody>
                  <a:tcPr/>
                </a:tc>
                <a:tc>
                  <a:txBody>
                    <a:bodyPr/>
                    <a:lstStyle/>
                    <a:p>
                      <a:r>
                        <a:rPr lang="nl-BE" sz="2400" b="1" dirty="0">
                          <a:solidFill>
                            <a:srgbClr val="FF0000"/>
                          </a:solidFill>
                        </a:rPr>
                        <a:t>16 september</a:t>
                      </a:r>
                    </a:p>
                  </a:txBody>
                  <a:tcPr/>
                </a:tc>
                <a:extLst>
                  <a:ext uri="{0D108BD9-81ED-4DB2-BD59-A6C34878D82A}">
                    <a16:rowId xmlns:a16="http://schemas.microsoft.com/office/drawing/2014/main" val="4177332195"/>
                  </a:ext>
                </a:extLst>
              </a:tr>
              <a:tr h="594329">
                <a:tc>
                  <a:txBody>
                    <a:bodyPr/>
                    <a:lstStyle/>
                    <a:p>
                      <a:endParaRPr lang="nl-BE" sz="3200" b="1" dirty="0">
                        <a:solidFill>
                          <a:srgbClr val="FF0000"/>
                        </a:solidFill>
                      </a:endParaRPr>
                    </a:p>
                  </a:txBody>
                  <a:tcPr/>
                </a:tc>
                <a:tc>
                  <a:txBody>
                    <a:bodyPr/>
                    <a:lstStyle/>
                    <a:p>
                      <a:r>
                        <a:rPr lang="nl-BE" dirty="0">
                          <a:highlight>
                            <a:srgbClr val="FFFF00"/>
                          </a:highlight>
                        </a:rPr>
                        <a:t>28 oktober</a:t>
                      </a:r>
                    </a:p>
                  </a:txBody>
                  <a:tcPr/>
                </a:tc>
                <a:extLst>
                  <a:ext uri="{0D108BD9-81ED-4DB2-BD59-A6C34878D82A}">
                    <a16:rowId xmlns:a16="http://schemas.microsoft.com/office/drawing/2014/main" val="2474744337"/>
                  </a:ext>
                </a:extLst>
              </a:tr>
              <a:tr h="531768">
                <a:tc>
                  <a:txBody>
                    <a:bodyPr/>
                    <a:lstStyle/>
                    <a:p>
                      <a:endParaRPr lang="nl-BE" sz="2800" b="1" i="1" u="sng" dirty="0">
                        <a:highlight>
                          <a:srgbClr val="FFFF00"/>
                        </a:highlight>
                      </a:endParaRPr>
                    </a:p>
                  </a:txBody>
                  <a:tcPr/>
                </a:tc>
                <a:tc>
                  <a:txBody>
                    <a:bodyPr/>
                    <a:lstStyle/>
                    <a:p>
                      <a:r>
                        <a:rPr lang="nl-BE" dirty="0">
                          <a:highlight>
                            <a:srgbClr val="00FFFF"/>
                          </a:highlight>
                        </a:rPr>
                        <a:t>18 november</a:t>
                      </a:r>
                    </a:p>
                  </a:txBody>
                  <a:tcPr/>
                </a:tc>
                <a:extLst>
                  <a:ext uri="{0D108BD9-81ED-4DB2-BD59-A6C34878D82A}">
                    <a16:rowId xmlns:a16="http://schemas.microsoft.com/office/drawing/2014/main" val="4225269283"/>
                  </a:ext>
                </a:extLst>
              </a:tr>
              <a:tr h="469207">
                <a:tc>
                  <a:txBody>
                    <a:bodyPr/>
                    <a:lstStyle/>
                    <a:p>
                      <a:endParaRPr lang="nl-BE" sz="2400" b="1" dirty="0">
                        <a:solidFill>
                          <a:srgbClr val="FF0000"/>
                        </a:solidFill>
                        <a:highlight>
                          <a:srgbClr val="FFFF00"/>
                        </a:highlight>
                      </a:endParaRPr>
                    </a:p>
                  </a:txBody>
                  <a:tcPr/>
                </a:tc>
                <a:tc>
                  <a:txBody>
                    <a:bodyPr/>
                    <a:lstStyle/>
                    <a:p>
                      <a:r>
                        <a:rPr lang="nl-BE" dirty="0">
                          <a:highlight>
                            <a:srgbClr val="00FF00"/>
                          </a:highlight>
                        </a:rPr>
                        <a:t>16 december</a:t>
                      </a:r>
                    </a:p>
                  </a:txBody>
                  <a:tcPr/>
                </a:tc>
                <a:extLst>
                  <a:ext uri="{0D108BD9-81ED-4DB2-BD59-A6C34878D82A}">
                    <a16:rowId xmlns:a16="http://schemas.microsoft.com/office/drawing/2014/main" val="3849482588"/>
                  </a:ext>
                </a:extLst>
              </a:tr>
            </a:tbl>
          </a:graphicData>
        </a:graphic>
      </p:graphicFrame>
      <p:sp>
        <p:nvSpPr>
          <p:cNvPr id="5" name="Rechthoek 4">
            <a:extLst>
              <a:ext uri="{FF2B5EF4-FFF2-40B4-BE49-F238E27FC236}">
                <a16:creationId xmlns:a16="http://schemas.microsoft.com/office/drawing/2014/main" id="{C2C7FB1D-D4A9-7887-174C-6461A859286E}"/>
              </a:ext>
            </a:extLst>
          </p:cNvPr>
          <p:cNvSpPr/>
          <p:nvPr/>
        </p:nvSpPr>
        <p:spPr>
          <a:xfrm>
            <a:off x="1235823" y="1826389"/>
            <a:ext cx="2377575" cy="1323439"/>
          </a:xfrm>
          <a:prstGeom prst="rect">
            <a:avLst/>
          </a:prstGeom>
          <a:noFill/>
        </p:spPr>
        <p:txBody>
          <a:bodyPr wrap="none" lIns="91440" tIns="45720" rIns="91440" bIns="45720">
            <a:spAutoFit/>
          </a:bodyPr>
          <a:lstStyle/>
          <a:p>
            <a:pPr algn="ctr"/>
            <a:r>
              <a:rPr lang="nl-NL" sz="80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2026</a:t>
            </a:r>
          </a:p>
        </p:txBody>
      </p:sp>
      <p:pic>
        <p:nvPicPr>
          <p:cNvPr id="8" name="Afbeelding 7">
            <a:extLst>
              <a:ext uri="{FF2B5EF4-FFF2-40B4-BE49-F238E27FC236}">
                <a16:creationId xmlns:a16="http://schemas.microsoft.com/office/drawing/2014/main" id="{023041B2-E53C-FAC0-27BF-A61E0F03779D}"/>
              </a:ext>
            </a:extLst>
          </p:cNvPr>
          <p:cNvPicPr>
            <a:picLocks noChangeAspect="1"/>
          </p:cNvPicPr>
          <p:nvPr/>
        </p:nvPicPr>
        <p:blipFill>
          <a:blip r:embed="rId2"/>
          <a:stretch>
            <a:fillRect/>
          </a:stretch>
        </p:blipFill>
        <p:spPr>
          <a:xfrm>
            <a:off x="3721248" y="3601978"/>
            <a:ext cx="7971006" cy="3425042"/>
          </a:xfrm>
          <a:prstGeom prst="rect">
            <a:avLst/>
          </a:prstGeom>
        </p:spPr>
      </p:pic>
    </p:spTree>
    <p:extLst>
      <p:ext uri="{BB962C8B-B14F-4D97-AF65-F5344CB8AC3E}">
        <p14:creationId xmlns:p14="http://schemas.microsoft.com/office/powerpoint/2010/main" val="26125267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1231850" y="5209460"/>
            <a:ext cx="10003122" cy="659091"/>
          </a:xfrm>
          <a:prstGeom prst="rect">
            <a:avLst/>
          </a:prstGeom>
        </p:spPr>
        <p:txBody>
          <a:bodyPr vert="horz" wrap="square" lIns="0" tIns="0" rIns="0" bIns="0" rtlCol="0">
            <a:sp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marL="0" marR="0">
              <a:lnSpc>
                <a:spcPts val="2328"/>
              </a:lnSpc>
              <a:spcBef>
                <a:spcPts val="0"/>
              </a:spcBef>
              <a:spcAft>
                <a:spcPts val="0"/>
              </a:spcAft>
            </a:pPr>
            <a:r>
              <a:rPr sz="2328" spc="-22" dirty="0" err="1">
                <a:solidFill>
                  <a:srgbClr val="FF0000"/>
                </a:solidFill>
                <a:highlight>
                  <a:srgbClr val="FFFF00"/>
                </a:highlight>
                <a:latin typeface="Constantia"/>
                <a:cs typeface="Constantia"/>
              </a:rPr>
              <a:t>Technische</a:t>
            </a:r>
            <a:r>
              <a:rPr sz="2328" spc="-78" dirty="0">
                <a:solidFill>
                  <a:srgbClr val="FF0000"/>
                </a:solidFill>
                <a:highlight>
                  <a:srgbClr val="FFFF00"/>
                </a:highlight>
                <a:latin typeface="Constantia"/>
                <a:cs typeface="Constantia"/>
              </a:rPr>
              <a:t> </a:t>
            </a:r>
            <a:r>
              <a:rPr sz="2328" dirty="0" err="1">
                <a:solidFill>
                  <a:srgbClr val="FF0000"/>
                </a:solidFill>
                <a:highlight>
                  <a:srgbClr val="FFFF00"/>
                </a:highlight>
                <a:latin typeface="Constantia"/>
                <a:cs typeface="Constantia"/>
              </a:rPr>
              <a:t>en</a:t>
            </a:r>
            <a:r>
              <a:rPr sz="2328" spc="-30" dirty="0">
                <a:solidFill>
                  <a:srgbClr val="FF0000"/>
                </a:solidFill>
                <a:highlight>
                  <a:srgbClr val="FFFF00"/>
                </a:highlight>
                <a:latin typeface="Constantia"/>
                <a:cs typeface="Constantia"/>
              </a:rPr>
              <a:t> </a:t>
            </a:r>
            <a:r>
              <a:rPr sz="2328" dirty="0" err="1">
                <a:solidFill>
                  <a:srgbClr val="FF0000"/>
                </a:solidFill>
                <a:highlight>
                  <a:srgbClr val="FFFF00"/>
                </a:highlight>
                <a:latin typeface="Constantia"/>
                <a:cs typeface="Constantia"/>
              </a:rPr>
              <a:t>fundamentele</a:t>
            </a:r>
            <a:r>
              <a:rPr sz="2328" spc="-53" dirty="0">
                <a:solidFill>
                  <a:srgbClr val="FF0000"/>
                </a:solidFill>
                <a:highlight>
                  <a:srgbClr val="FFFF00"/>
                </a:highlight>
                <a:latin typeface="Constantia"/>
                <a:cs typeface="Constantia"/>
              </a:rPr>
              <a:t> </a:t>
            </a:r>
            <a:r>
              <a:rPr sz="2328" spc="-11" dirty="0" err="1">
                <a:solidFill>
                  <a:srgbClr val="FF0000"/>
                </a:solidFill>
                <a:highlight>
                  <a:srgbClr val="FFFF00"/>
                </a:highlight>
                <a:latin typeface="Constantia"/>
                <a:cs typeface="Constantia"/>
              </a:rPr>
              <a:t>analyse</a:t>
            </a:r>
            <a:r>
              <a:rPr sz="2328" spc="-99" dirty="0">
                <a:solidFill>
                  <a:srgbClr val="FF0000"/>
                </a:solidFill>
                <a:highlight>
                  <a:srgbClr val="FFFF00"/>
                </a:highlight>
                <a:latin typeface="Constantia"/>
                <a:cs typeface="Constantia"/>
              </a:rPr>
              <a:t> </a:t>
            </a:r>
            <a:r>
              <a:rPr sz="2328" spc="-16" dirty="0">
                <a:solidFill>
                  <a:srgbClr val="FF0000"/>
                </a:solidFill>
                <a:highlight>
                  <a:srgbClr val="FFFF00"/>
                </a:highlight>
                <a:latin typeface="Constantia"/>
                <a:cs typeface="Constantia"/>
              </a:rPr>
              <a:t>van</a:t>
            </a:r>
            <a:r>
              <a:rPr sz="2328" spc="-72" dirty="0">
                <a:solidFill>
                  <a:srgbClr val="FF0000"/>
                </a:solidFill>
                <a:highlight>
                  <a:srgbClr val="FFFF00"/>
                </a:highlight>
                <a:latin typeface="Constantia"/>
                <a:cs typeface="Constantia"/>
              </a:rPr>
              <a:t> </a:t>
            </a:r>
            <a:r>
              <a:rPr sz="2328" dirty="0" err="1">
                <a:solidFill>
                  <a:srgbClr val="FF0000"/>
                </a:solidFill>
                <a:highlight>
                  <a:srgbClr val="FFFF00"/>
                </a:highlight>
                <a:latin typeface="Constantia"/>
                <a:cs typeface="Constantia"/>
              </a:rPr>
              <a:t>onze</a:t>
            </a:r>
            <a:r>
              <a:rPr sz="2328" spc="-98" dirty="0">
                <a:solidFill>
                  <a:srgbClr val="FF0000"/>
                </a:solidFill>
                <a:highlight>
                  <a:srgbClr val="FFFF00"/>
                </a:highlight>
                <a:latin typeface="Constantia"/>
                <a:cs typeface="Constantia"/>
              </a:rPr>
              <a:t> </a:t>
            </a:r>
            <a:r>
              <a:rPr sz="2328" dirty="0" err="1">
                <a:solidFill>
                  <a:srgbClr val="FF0000"/>
                </a:solidFill>
                <a:highlight>
                  <a:srgbClr val="FFFF00"/>
                </a:highlight>
                <a:latin typeface="Constantia"/>
                <a:cs typeface="Constantia"/>
              </a:rPr>
              <a:t>economie</a:t>
            </a:r>
            <a:r>
              <a:rPr sz="2328" spc="-11" dirty="0">
                <a:solidFill>
                  <a:srgbClr val="FF0000"/>
                </a:solidFill>
                <a:highlight>
                  <a:srgbClr val="FFFF00"/>
                </a:highlight>
                <a:latin typeface="Constantia"/>
                <a:cs typeface="Constantia"/>
              </a:rPr>
              <a:t> </a:t>
            </a:r>
            <a:r>
              <a:rPr sz="2328" dirty="0">
                <a:solidFill>
                  <a:srgbClr val="FF0000"/>
                </a:solidFill>
                <a:highlight>
                  <a:srgbClr val="FFFF00"/>
                </a:highlight>
                <a:latin typeface="Constantia"/>
                <a:cs typeface="Constantia"/>
              </a:rPr>
              <a:t>;</a:t>
            </a:r>
            <a:r>
              <a:rPr sz="2328" dirty="0" err="1">
                <a:solidFill>
                  <a:srgbClr val="FF0000"/>
                </a:solidFill>
                <a:highlight>
                  <a:srgbClr val="FFFF00"/>
                </a:highlight>
                <a:latin typeface="Constantia"/>
                <a:cs typeface="Constantia"/>
              </a:rPr>
              <a:t>financiële</a:t>
            </a:r>
            <a:r>
              <a:rPr sz="2328" spc="-106" dirty="0">
                <a:solidFill>
                  <a:srgbClr val="FF0000"/>
                </a:solidFill>
                <a:highlight>
                  <a:srgbClr val="FFFF00"/>
                </a:highlight>
                <a:latin typeface="Constantia"/>
                <a:cs typeface="Constantia"/>
              </a:rPr>
              <a:t> </a:t>
            </a:r>
            <a:r>
              <a:rPr sz="2328" spc="-19" dirty="0" err="1">
                <a:solidFill>
                  <a:srgbClr val="FF0000"/>
                </a:solidFill>
                <a:highlight>
                  <a:srgbClr val="FFFF00"/>
                </a:highlight>
                <a:latin typeface="Constantia"/>
                <a:cs typeface="Constantia"/>
              </a:rPr>
              <a:t>wereld</a:t>
            </a:r>
            <a:r>
              <a:rPr sz="2328" spc="-36" dirty="0">
                <a:solidFill>
                  <a:srgbClr val="FF0000"/>
                </a:solidFill>
                <a:highlight>
                  <a:srgbClr val="FFFF00"/>
                </a:highlight>
                <a:latin typeface="Constantia"/>
                <a:cs typeface="Constantia"/>
              </a:rPr>
              <a:t> </a:t>
            </a:r>
            <a:r>
              <a:rPr sz="2328" dirty="0" err="1">
                <a:solidFill>
                  <a:srgbClr val="FF0000"/>
                </a:solidFill>
                <a:highlight>
                  <a:srgbClr val="FFFF00"/>
                </a:highlight>
                <a:latin typeface="Constantia"/>
                <a:cs typeface="Constantia"/>
              </a:rPr>
              <a:t>en</a:t>
            </a:r>
            <a:endParaRPr sz="2328" dirty="0">
              <a:solidFill>
                <a:srgbClr val="FF0000"/>
              </a:solidFill>
              <a:highlight>
                <a:srgbClr val="FFFF00"/>
              </a:highlight>
              <a:latin typeface="Constantia"/>
              <a:cs typeface="Constantia"/>
            </a:endParaRPr>
          </a:p>
          <a:p>
            <a:pPr marL="0" marR="0">
              <a:lnSpc>
                <a:spcPts val="2328"/>
              </a:lnSpc>
              <a:spcBef>
                <a:spcPts val="454"/>
              </a:spcBef>
              <a:spcAft>
                <a:spcPts val="0"/>
              </a:spcAft>
            </a:pPr>
            <a:r>
              <a:rPr sz="2328" dirty="0" err="1">
                <a:solidFill>
                  <a:srgbClr val="FF0000"/>
                </a:solidFill>
                <a:highlight>
                  <a:srgbClr val="FFFF00"/>
                </a:highlight>
                <a:latin typeface="Constantia"/>
                <a:cs typeface="Constantia"/>
              </a:rPr>
              <a:t>aandelen</a:t>
            </a:r>
            <a:r>
              <a:rPr sz="2328" dirty="0">
                <a:solidFill>
                  <a:srgbClr val="FF0000"/>
                </a:solidFill>
                <a:highlight>
                  <a:srgbClr val="FFFF00"/>
                </a:highlight>
                <a:latin typeface="Constantia"/>
                <a:cs typeface="Constantia"/>
              </a:rPr>
              <a:t> </a:t>
            </a:r>
            <a:r>
              <a:rPr sz="2328" dirty="0" err="1">
                <a:solidFill>
                  <a:srgbClr val="FF0000"/>
                </a:solidFill>
                <a:highlight>
                  <a:srgbClr val="FFFF00"/>
                </a:highlight>
                <a:latin typeface="Constantia"/>
                <a:cs typeface="Constantia"/>
              </a:rPr>
              <a:t>beurzen</a:t>
            </a:r>
            <a:endParaRPr sz="2328" dirty="0">
              <a:solidFill>
                <a:srgbClr val="FF0000"/>
              </a:solidFill>
              <a:highlight>
                <a:srgbClr val="FFFF00"/>
              </a:highlight>
              <a:latin typeface="Constantia"/>
              <a:cs typeface="Constantia"/>
            </a:endParaRPr>
          </a:p>
        </p:txBody>
      </p:sp>
      <p:sp>
        <p:nvSpPr>
          <p:cNvPr id="4" name="object 4"/>
          <p:cNvSpPr txBox="1"/>
          <p:nvPr/>
        </p:nvSpPr>
        <p:spPr>
          <a:xfrm>
            <a:off x="11337081" y="6311299"/>
            <a:ext cx="310822" cy="335156"/>
          </a:xfrm>
          <a:prstGeom prst="rect">
            <a:avLst/>
          </a:prstGeom>
        </p:spPr>
        <p:txBody>
          <a:bodyPr vert="horz" wrap="square" lIns="0" tIns="0" rIns="0" bIns="0" rtlCol="0">
            <a:sp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marL="0" marR="0">
              <a:lnSpc>
                <a:spcPts val="2835"/>
              </a:lnSpc>
              <a:spcBef>
                <a:spcPts val="0"/>
              </a:spcBef>
              <a:spcAft>
                <a:spcPts val="0"/>
              </a:spcAft>
            </a:pPr>
            <a:r>
              <a:rPr sz="2117">
                <a:solidFill>
                  <a:srgbClr val="FEFEFE"/>
                </a:solidFill>
                <a:latin typeface="Arial Unicode MS"/>
                <a:cs typeface="Arial Unicode MS"/>
              </a:rPr>
              <a:t>5</a:t>
            </a:r>
          </a:p>
        </p:txBody>
      </p:sp>
      <p:sp>
        <p:nvSpPr>
          <p:cNvPr id="5" name="object 5"/>
          <p:cNvSpPr txBox="1"/>
          <p:nvPr/>
        </p:nvSpPr>
        <p:spPr>
          <a:xfrm>
            <a:off x="610273" y="6505548"/>
            <a:ext cx="791227" cy="203004"/>
          </a:xfrm>
          <a:prstGeom prst="rect">
            <a:avLst/>
          </a:prstGeom>
        </p:spPr>
        <p:txBody>
          <a:bodyPr vert="horz" wrap="square" lIns="0" tIns="0" rIns="0" bIns="0" rtlCol="0">
            <a:sp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marL="0" marR="0">
              <a:lnSpc>
                <a:spcPts val="1701"/>
              </a:lnSpc>
              <a:spcBef>
                <a:spcPts val="0"/>
              </a:spcBef>
              <a:spcAft>
                <a:spcPts val="0"/>
              </a:spcAft>
            </a:pPr>
            <a:r>
              <a:rPr sz="1270">
                <a:solidFill>
                  <a:srgbClr val="FEFEFE"/>
                </a:solidFill>
                <a:latin typeface="Arial Unicode MS"/>
                <a:cs typeface="Arial Unicode MS"/>
              </a:rPr>
              <a:t>20/02/16</a:t>
            </a:r>
          </a:p>
        </p:txBody>
      </p:sp>
      <p:sp>
        <p:nvSpPr>
          <p:cNvPr id="6" name="Tijdelijke aanduiding voor datum 5">
            <a:extLst>
              <a:ext uri="{FF2B5EF4-FFF2-40B4-BE49-F238E27FC236}">
                <a16:creationId xmlns:a16="http://schemas.microsoft.com/office/drawing/2014/main" id="{301D67BD-1B8E-40A3-9F02-50B415583439}"/>
              </a:ext>
            </a:extLst>
          </p:cNvPr>
          <p:cNvSpPr>
            <a:spLocks noGrp="1"/>
          </p:cNvSpPr>
          <p:nvPr>
            <p:ph type="dt" sz="half" idx="10"/>
          </p:nvPr>
        </p:nvSpPr>
        <p:spPr>
          <a:xfrm>
            <a:off x="838200" y="6356350"/>
            <a:ext cx="2743200" cy="365125"/>
          </a:xfrm>
        </p:spPr>
        <p:txBody>
          <a:bodyPr/>
          <a:lstStyle>
            <a:defPPr>
              <a:defRPr lang="en-US"/>
            </a:defPPr>
            <a:lvl1pPr marL="0" algn="l" defTabSz="512208" rtl="0" eaLnBrk="1" latinLnBrk="0" hangingPunct="1">
              <a:defRPr sz="2016" kern="1200">
                <a:solidFill>
                  <a:schemeClr val="tx1"/>
                </a:solidFill>
                <a:latin typeface="+mn-lt"/>
                <a:ea typeface="+mn-ea"/>
                <a:cs typeface="+mn-cs"/>
              </a:defRPr>
            </a:lvl1pPr>
            <a:lvl2pPr marL="512208" algn="l" defTabSz="512208" rtl="0" eaLnBrk="1" latinLnBrk="0" hangingPunct="1">
              <a:defRPr sz="2016" kern="1200">
                <a:solidFill>
                  <a:schemeClr val="tx1"/>
                </a:solidFill>
                <a:latin typeface="+mn-lt"/>
                <a:ea typeface="+mn-ea"/>
                <a:cs typeface="+mn-cs"/>
              </a:defRPr>
            </a:lvl2pPr>
            <a:lvl3pPr marL="1024417" algn="l" defTabSz="512208" rtl="0" eaLnBrk="1" latinLnBrk="0" hangingPunct="1">
              <a:defRPr sz="2016" kern="1200">
                <a:solidFill>
                  <a:schemeClr val="tx1"/>
                </a:solidFill>
                <a:latin typeface="+mn-lt"/>
                <a:ea typeface="+mn-ea"/>
                <a:cs typeface="+mn-cs"/>
              </a:defRPr>
            </a:lvl3pPr>
            <a:lvl4pPr marL="1536626" algn="l" defTabSz="512208" rtl="0" eaLnBrk="1" latinLnBrk="0" hangingPunct="1">
              <a:defRPr sz="2016" kern="1200">
                <a:solidFill>
                  <a:schemeClr val="tx1"/>
                </a:solidFill>
                <a:latin typeface="+mn-lt"/>
                <a:ea typeface="+mn-ea"/>
                <a:cs typeface="+mn-cs"/>
              </a:defRPr>
            </a:lvl4pPr>
            <a:lvl5pPr marL="2048835" algn="l" defTabSz="512208" rtl="0" eaLnBrk="1" latinLnBrk="0" hangingPunct="1">
              <a:defRPr sz="2016" kern="1200">
                <a:solidFill>
                  <a:schemeClr val="tx1"/>
                </a:solidFill>
                <a:latin typeface="+mn-lt"/>
                <a:ea typeface="+mn-ea"/>
                <a:cs typeface="+mn-cs"/>
              </a:defRPr>
            </a:lvl5pPr>
            <a:lvl6pPr marL="2561043" algn="l" defTabSz="512208" rtl="0" eaLnBrk="1" latinLnBrk="0" hangingPunct="1">
              <a:defRPr sz="2016" kern="1200">
                <a:solidFill>
                  <a:schemeClr val="tx1"/>
                </a:solidFill>
                <a:latin typeface="+mn-lt"/>
                <a:ea typeface="+mn-ea"/>
                <a:cs typeface="+mn-cs"/>
              </a:defRPr>
            </a:lvl6pPr>
            <a:lvl7pPr marL="3073252" algn="l" defTabSz="512208" rtl="0" eaLnBrk="1" latinLnBrk="0" hangingPunct="1">
              <a:defRPr sz="2016" kern="1200">
                <a:solidFill>
                  <a:schemeClr val="tx1"/>
                </a:solidFill>
                <a:latin typeface="+mn-lt"/>
                <a:ea typeface="+mn-ea"/>
                <a:cs typeface="+mn-cs"/>
              </a:defRPr>
            </a:lvl7pPr>
            <a:lvl8pPr marL="3585460" algn="l" defTabSz="512208" rtl="0" eaLnBrk="1" latinLnBrk="0" hangingPunct="1">
              <a:defRPr sz="2016" kern="1200">
                <a:solidFill>
                  <a:schemeClr val="tx1"/>
                </a:solidFill>
                <a:latin typeface="+mn-lt"/>
                <a:ea typeface="+mn-ea"/>
                <a:cs typeface="+mn-cs"/>
              </a:defRPr>
            </a:lvl8pPr>
            <a:lvl9pPr marL="4097670" algn="l" defTabSz="512208" rtl="0" eaLnBrk="1" latinLnBrk="0" hangingPunct="1">
              <a:defRPr sz="2016" kern="1200">
                <a:solidFill>
                  <a:schemeClr val="tx1"/>
                </a:solidFill>
                <a:latin typeface="+mn-lt"/>
                <a:ea typeface="+mn-ea"/>
                <a:cs typeface="+mn-cs"/>
              </a:defRPr>
            </a:lvl9pPr>
          </a:lstStyle>
          <a:p>
            <a:fld id="{F599CD06-1599-46A3-927D-61B578B04A02}" type="datetime1">
              <a:rPr lang="en-US" smtClean="0"/>
              <a:pPr/>
              <a:t>9/9/2026</a:t>
            </a:fld>
            <a:endParaRPr lang="en-US"/>
          </a:p>
        </p:txBody>
      </p:sp>
      <p:sp>
        <p:nvSpPr>
          <p:cNvPr id="7" name="Tijdelijke aanduiding voor dianummer 6">
            <a:extLst>
              <a:ext uri="{FF2B5EF4-FFF2-40B4-BE49-F238E27FC236}">
                <a16:creationId xmlns:a16="http://schemas.microsoft.com/office/drawing/2014/main" id="{0C3C419D-B64D-44A1-8715-E7F6E1B9587B}"/>
              </a:ext>
            </a:extLst>
          </p:cNvPr>
          <p:cNvSpPr>
            <a:spLocks noGrp="1"/>
          </p:cNvSpPr>
          <p:nvPr>
            <p:ph type="sldNum" sz="quarter" idx="12"/>
          </p:nvPr>
        </p:nvSpPr>
        <p:spPr>
          <a:xfrm>
            <a:off x="8610600" y="6356350"/>
            <a:ext cx="2743200" cy="365125"/>
          </a:xfrm>
        </p:spPr>
        <p:txBody>
          <a:bodyPr/>
          <a:lstStyle>
            <a:defPPr>
              <a:defRPr lang="en-US"/>
            </a:defPPr>
            <a:lvl1pPr marL="0" algn="l" defTabSz="512208" rtl="0" eaLnBrk="1" latinLnBrk="0" hangingPunct="1">
              <a:defRPr sz="2016" kern="1200">
                <a:solidFill>
                  <a:schemeClr val="tx1"/>
                </a:solidFill>
                <a:latin typeface="+mn-lt"/>
                <a:ea typeface="+mn-ea"/>
                <a:cs typeface="+mn-cs"/>
              </a:defRPr>
            </a:lvl1pPr>
            <a:lvl2pPr marL="512208" algn="l" defTabSz="512208" rtl="0" eaLnBrk="1" latinLnBrk="0" hangingPunct="1">
              <a:defRPr sz="2016" kern="1200">
                <a:solidFill>
                  <a:schemeClr val="tx1"/>
                </a:solidFill>
                <a:latin typeface="+mn-lt"/>
                <a:ea typeface="+mn-ea"/>
                <a:cs typeface="+mn-cs"/>
              </a:defRPr>
            </a:lvl2pPr>
            <a:lvl3pPr marL="1024417" algn="l" defTabSz="512208" rtl="0" eaLnBrk="1" latinLnBrk="0" hangingPunct="1">
              <a:defRPr sz="2016" kern="1200">
                <a:solidFill>
                  <a:schemeClr val="tx1"/>
                </a:solidFill>
                <a:latin typeface="+mn-lt"/>
                <a:ea typeface="+mn-ea"/>
                <a:cs typeface="+mn-cs"/>
              </a:defRPr>
            </a:lvl3pPr>
            <a:lvl4pPr marL="1536626" algn="l" defTabSz="512208" rtl="0" eaLnBrk="1" latinLnBrk="0" hangingPunct="1">
              <a:defRPr sz="2016" kern="1200">
                <a:solidFill>
                  <a:schemeClr val="tx1"/>
                </a:solidFill>
                <a:latin typeface="+mn-lt"/>
                <a:ea typeface="+mn-ea"/>
                <a:cs typeface="+mn-cs"/>
              </a:defRPr>
            </a:lvl4pPr>
            <a:lvl5pPr marL="2048835" algn="l" defTabSz="512208" rtl="0" eaLnBrk="1" latinLnBrk="0" hangingPunct="1">
              <a:defRPr sz="2016" kern="1200">
                <a:solidFill>
                  <a:schemeClr val="tx1"/>
                </a:solidFill>
                <a:latin typeface="+mn-lt"/>
                <a:ea typeface="+mn-ea"/>
                <a:cs typeface="+mn-cs"/>
              </a:defRPr>
            </a:lvl5pPr>
            <a:lvl6pPr marL="2561043" algn="l" defTabSz="512208" rtl="0" eaLnBrk="1" latinLnBrk="0" hangingPunct="1">
              <a:defRPr sz="2016" kern="1200">
                <a:solidFill>
                  <a:schemeClr val="tx1"/>
                </a:solidFill>
                <a:latin typeface="+mn-lt"/>
                <a:ea typeface="+mn-ea"/>
                <a:cs typeface="+mn-cs"/>
              </a:defRPr>
            </a:lvl6pPr>
            <a:lvl7pPr marL="3073252" algn="l" defTabSz="512208" rtl="0" eaLnBrk="1" latinLnBrk="0" hangingPunct="1">
              <a:defRPr sz="2016" kern="1200">
                <a:solidFill>
                  <a:schemeClr val="tx1"/>
                </a:solidFill>
                <a:latin typeface="+mn-lt"/>
                <a:ea typeface="+mn-ea"/>
                <a:cs typeface="+mn-cs"/>
              </a:defRPr>
            </a:lvl7pPr>
            <a:lvl8pPr marL="3585460" algn="l" defTabSz="512208" rtl="0" eaLnBrk="1" latinLnBrk="0" hangingPunct="1">
              <a:defRPr sz="2016" kern="1200">
                <a:solidFill>
                  <a:schemeClr val="tx1"/>
                </a:solidFill>
                <a:latin typeface="+mn-lt"/>
                <a:ea typeface="+mn-ea"/>
                <a:cs typeface="+mn-cs"/>
              </a:defRPr>
            </a:lvl8pPr>
            <a:lvl9pPr marL="4097670" algn="l" defTabSz="512208" rtl="0" eaLnBrk="1" latinLnBrk="0" hangingPunct="1">
              <a:defRPr sz="2016" kern="1200">
                <a:solidFill>
                  <a:schemeClr val="tx1"/>
                </a:solidFill>
                <a:latin typeface="+mn-lt"/>
                <a:ea typeface="+mn-ea"/>
                <a:cs typeface="+mn-cs"/>
              </a:defRPr>
            </a:lvl9pPr>
          </a:lstStyle>
          <a:p>
            <a:fld id="{80F073CC-40D5-4B23-8DF0-9BD0A0C12F2C}" type="slidenum">
              <a:rPr lang="en-US" smtClean="0"/>
              <a:pPr/>
              <a:t>3</a:t>
            </a:fld>
            <a:endParaRPr lang="en-US"/>
          </a:p>
        </p:txBody>
      </p:sp>
      <p:sp>
        <p:nvSpPr>
          <p:cNvPr id="8" name="Rechthoek 7">
            <a:extLst>
              <a:ext uri="{FF2B5EF4-FFF2-40B4-BE49-F238E27FC236}">
                <a16:creationId xmlns:a16="http://schemas.microsoft.com/office/drawing/2014/main" id="{32FEB76C-16FA-53E4-68E3-D9287ECBA09E}"/>
              </a:ext>
            </a:extLst>
          </p:cNvPr>
          <p:cNvSpPr/>
          <p:nvPr/>
        </p:nvSpPr>
        <p:spPr>
          <a:xfrm>
            <a:off x="1871574" y="736601"/>
            <a:ext cx="8448851" cy="923330"/>
          </a:xfrm>
          <a:prstGeom prst="rect">
            <a:avLst/>
          </a:prstGeom>
        </p:spPr>
        <p:style>
          <a:lnRef idx="2">
            <a:schemeClr val="dk1"/>
          </a:lnRef>
          <a:fillRef idx="1">
            <a:schemeClr val="lt1"/>
          </a:fillRef>
          <a:effectRef idx="0">
            <a:schemeClr val="dk1"/>
          </a:effectRef>
          <a:fontRef idx="minor">
            <a:schemeClr val="dk1"/>
          </a:fontRef>
        </p:style>
        <p:txBody>
          <a:bodyPr wrap="none" lIns="91440" tIns="45720" rIns="91440" bIns="45720">
            <a:spAutoFit/>
          </a:bodyPr>
          <a:lstStyle/>
          <a:p>
            <a:pPr algn="ctr"/>
            <a:r>
              <a:rPr lang="nl-NL" sz="5400" b="1" cap="none" spc="0" dirty="0">
                <a:ln w="13462">
                  <a:solidFill>
                    <a:schemeClr val="bg1"/>
                  </a:solidFill>
                  <a:prstDash val="solid"/>
                </a:ln>
                <a:solidFill>
                  <a:srgbClr val="FF0000"/>
                </a:solidFill>
                <a:effectLst>
                  <a:outerShdw dist="38100" dir="2700000" algn="bl" rotWithShape="0">
                    <a:schemeClr val="accent5"/>
                  </a:outerShdw>
                </a:effectLst>
              </a:rPr>
              <a:t>Private portfolio beleggers</a:t>
            </a:r>
          </a:p>
        </p:txBody>
      </p:sp>
      <p:sp>
        <p:nvSpPr>
          <p:cNvPr id="9" name="Rechthoek 8">
            <a:extLst>
              <a:ext uri="{FF2B5EF4-FFF2-40B4-BE49-F238E27FC236}">
                <a16:creationId xmlns:a16="http://schemas.microsoft.com/office/drawing/2014/main" id="{8699841B-F375-AA2E-4B8C-434EDF8C0F4B}"/>
              </a:ext>
            </a:extLst>
          </p:cNvPr>
          <p:cNvSpPr/>
          <p:nvPr/>
        </p:nvSpPr>
        <p:spPr>
          <a:xfrm>
            <a:off x="1768508" y="2967335"/>
            <a:ext cx="8551917" cy="1754326"/>
          </a:xfrm>
          <a:prstGeom prst="rect">
            <a:avLst/>
          </a:prstGeom>
        </p:spPr>
        <p:style>
          <a:lnRef idx="2">
            <a:schemeClr val="accent5"/>
          </a:lnRef>
          <a:fillRef idx="1">
            <a:schemeClr val="lt1"/>
          </a:fillRef>
          <a:effectRef idx="0">
            <a:schemeClr val="accent5"/>
          </a:effectRef>
          <a:fontRef idx="minor">
            <a:schemeClr val="dk1"/>
          </a:fontRef>
        </p:style>
        <p:txBody>
          <a:bodyPr wrap="square" lIns="91440" tIns="45720" rIns="91440" bIns="45720">
            <a:spAutoFit/>
          </a:bodyPr>
          <a:lstStyle/>
          <a:p>
            <a:pPr algn="ctr"/>
            <a:r>
              <a:rPr lang="nl-NL"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highlight>
                  <a:srgbClr val="FFFF00"/>
                </a:highlight>
              </a:rPr>
              <a:t>Macro economische  items</a:t>
            </a:r>
          </a:p>
        </p:txBody>
      </p:sp>
    </p:spTree>
  </p:cSld>
  <p:clrMapOvr>
    <a:masterClrMapping/>
  </p:clrMapOvr>
  <mc:AlternateContent xmlns:mc="http://schemas.openxmlformats.org/markup-compatibility/2006" xmlns:p14="http://schemas.microsoft.com/office/powerpoint/2010/main">
    <mc:Choice Requires="p14">
      <p:transition spd="slow" p14:dur="1500" advTm="9000">
        <p:random/>
      </p:transition>
    </mc:Choice>
    <mc:Fallback xmlns="">
      <p:transition spd="slow" advTm="9000">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1" name="Rectangle 130">
            <a:extLst>
              <a:ext uri="{FF2B5EF4-FFF2-40B4-BE49-F238E27FC236}">
                <a16:creationId xmlns:a16="http://schemas.microsoft.com/office/drawing/2014/main" id="{BA79A7CF-01AF-4178-9369-94E0C90EB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kstvak 6">
            <a:extLst>
              <a:ext uri="{FF2B5EF4-FFF2-40B4-BE49-F238E27FC236}">
                <a16:creationId xmlns:a16="http://schemas.microsoft.com/office/drawing/2014/main" id="{338F09BC-2EC9-4F40-3035-CB0AE2226244}"/>
              </a:ext>
            </a:extLst>
          </p:cNvPr>
          <p:cNvSpPr txBox="1"/>
          <p:nvPr/>
        </p:nvSpPr>
        <p:spPr>
          <a:xfrm>
            <a:off x="9267909" y="2023110"/>
            <a:ext cx="2469624" cy="2846070"/>
          </a:xfrm>
          <a:prstGeom prst="rect">
            <a:avLst/>
          </a:prstGeom>
        </p:spPr>
        <p:txBody>
          <a:bodyPr vert="horz" lIns="91440" tIns="45720" rIns="91440" bIns="45720" rtlCol="0" anchor="ctr">
            <a:normAutofit/>
          </a:bodyPr>
          <a:lstStyle/>
          <a:p>
            <a:pPr defTabSz="914400">
              <a:lnSpc>
                <a:spcPct val="90000"/>
              </a:lnSpc>
              <a:spcBef>
                <a:spcPct val="0"/>
              </a:spcBef>
              <a:spcAft>
                <a:spcPts val="600"/>
              </a:spcAft>
            </a:pPr>
            <a:r>
              <a:rPr lang="en-US" sz="3700" kern="1200">
                <a:solidFill>
                  <a:schemeClr val="tx1"/>
                </a:solidFill>
                <a:latin typeface="+mj-lt"/>
                <a:ea typeface="+mj-ea"/>
                <a:cs typeface="+mj-cs"/>
              </a:rPr>
              <a:t>                            </a:t>
            </a:r>
            <a:r>
              <a:rPr lang="en-US" sz="3700" b="1" kern="1200">
                <a:solidFill>
                  <a:schemeClr val="tx1"/>
                </a:solidFill>
                <a:latin typeface="+mj-lt"/>
                <a:ea typeface="+mj-ea"/>
                <a:cs typeface="+mj-cs"/>
              </a:rPr>
              <a:t>Goldbugs news</a:t>
            </a:r>
          </a:p>
        </p:txBody>
      </p:sp>
      <p:sp>
        <p:nvSpPr>
          <p:cNvPr id="133" name="Rectangle 132">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433973" y="-827233"/>
            <a:ext cx="1715478" cy="85834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5" name="Rectangle 134">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2085" y="664308"/>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Afbeelding 5">
            <a:extLst>
              <a:ext uri="{FF2B5EF4-FFF2-40B4-BE49-F238E27FC236}">
                <a16:creationId xmlns:a16="http://schemas.microsoft.com/office/drawing/2014/main" id="{480FAED3-BEE1-6116-5089-ECF7FFFF66EC}"/>
              </a:ext>
            </a:extLst>
          </p:cNvPr>
          <p:cNvPicPr>
            <a:picLocks noChangeAspect="1"/>
          </p:cNvPicPr>
          <p:nvPr/>
        </p:nvPicPr>
        <p:blipFill>
          <a:blip r:embed="rId3"/>
          <a:stretch>
            <a:fillRect/>
          </a:stretch>
        </p:blipFill>
        <p:spPr>
          <a:xfrm>
            <a:off x="626599" y="470091"/>
            <a:ext cx="7445581" cy="5600340"/>
          </a:xfrm>
          <a:prstGeom prst="rect">
            <a:avLst/>
          </a:prstGeom>
        </p:spPr>
      </p:pic>
      <p:sp>
        <p:nvSpPr>
          <p:cNvPr id="137" name="Rectangle 136">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950447" y="3392097"/>
            <a:ext cx="1719072"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1569817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1" name="Rectangle 150">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3" name="Freeform: Shape 152">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5" name="Rectangle 154">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7" name="Rectangle 156">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Freeform: Shape 158">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1" name="Isosceles Triangle 160">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Afbeelding 3">
            <a:extLst>
              <a:ext uri="{FF2B5EF4-FFF2-40B4-BE49-F238E27FC236}">
                <a16:creationId xmlns:a16="http://schemas.microsoft.com/office/drawing/2014/main" id="{7FFA234D-5DF1-930E-CB22-4836986454EF}"/>
              </a:ext>
            </a:extLst>
          </p:cNvPr>
          <p:cNvPicPr>
            <a:picLocks noChangeAspect="1"/>
          </p:cNvPicPr>
          <p:nvPr/>
        </p:nvPicPr>
        <p:blipFill>
          <a:blip r:embed="rId3"/>
          <a:stretch>
            <a:fillRect/>
          </a:stretch>
        </p:blipFill>
        <p:spPr>
          <a:xfrm>
            <a:off x="2428650" y="245223"/>
            <a:ext cx="7170341" cy="5969309"/>
          </a:xfrm>
          <a:prstGeom prst="rect">
            <a:avLst/>
          </a:prstGeom>
          <a:ln>
            <a:noFill/>
          </a:ln>
        </p:spPr>
      </p:pic>
      <p:sp>
        <p:nvSpPr>
          <p:cNvPr id="163" name="Isosceles Triangle 162">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kstvak 4">
            <a:extLst>
              <a:ext uri="{FF2B5EF4-FFF2-40B4-BE49-F238E27FC236}">
                <a16:creationId xmlns:a16="http://schemas.microsoft.com/office/drawing/2014/main" id="{29A45B71-45C7-63BF-CC94-5AB46B3B1DEC}"/>
              </a:ext>
            </a:extLst>
          </p:cNvPr>
          <p:cNvSpPr txBox="1"/>
          <p:nvPr/>
        </p:nvSpPr>
        <p:spPr>
          <a:xfrm>
            <a:off x="2522136" y="245223"/>
            <a:ext cx="4350937" cy="400110"/>
          </a:xfrm>
          <a:prstGeom prst="rect">
            <a:avLst/>
          </a:prstGeom>
          <a:solidFill>
            <a:schemeClr val="tx2"/>
          </a:solidFill>
        </p:spPr>
        <p:txBody>
          <a:bodyPr wrap="square" rtlCol="0">
            <a:spAutoFit/>
          </a:bodyPr>
          <a:lstStyle/>
          <a:p>
            <a:r>
              <a:rPr lang="nl-BE" sz="2000" b="1" dirty="0">
                <a:solidFill>
                  <a:schemeClr val="bg1"/>
                </a:solidFill>
              </a:rPr>
              <a:t>Goldbugs </a:t>
            </a:r>
            <a:r>
              <a:rPr lang="nl-BE" sz="2000" b="1" dirty="0" err="1">
                <a:solidFill>
                  <a:schemeClr val="bg1"/>
                </a:solidFill>
              </a:rPr>
              <a:t>news</a:t>
            </a:r>
            <a:endParaRPr lang="nl-BE" sz="2000" b="1" dirty="0">
              <a:solidFill>
                <a:schemeClr val="bg1"/>
              </a:solidFill>
            </a:endParaRPr>
          </a:p>
        </p:txBody>
      </p:sp>
    </p:spTree>
    <p:extLst>
      <p:ext uri="{BB962C8B-B14F-4D97-AF65-F5344CB8AC3E}">
        <p14:creationId xmlns:p14="http://schemas.microsoft.com/office/powerpoint/2010/main" val="405751350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0" name="Rectangle 10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7A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Afbeelding 2">
            <a:extLst>
              <a:ext uri="{FF2B5EF4-FFF2-40B4-BE49-F238E27FC236}">
                <a16:creationId xmlns:a16="http://schemas.microsoft.com/office/drawing/2014/main" id="{73C725D2-5B57-0A15-FD4E-3B854C6064DD}"/>
              </a:ext>
            </a:extLst>
          </p:cNvPr>
          <p:cNvPicPr>
            <a:picLocks noChangeAspect="1"/>
          </p:cNvPicPr>
          <p:nvPr/>
        </p:nvPicPr>
        <p:blipFill>
          <a:blip r:embed="rId2"/>
          <a:stretch>
            <a:fillRect/>
          </a:stretch>
        </p:blipFill>
        <p:spPr>
          <a:xfrm>
            <a:off x="1766283" y="709233"/>
            <a:ext cx="8659433" cy="5439534"/>
          </a:xfrm>
          <a:prstGeom prst="rect">
            <a:avLst/>
          </a:prstGeom>
        </p:spPr>
      </p:pic>
    </p:spTree>
    <p:extLst>
      <p:ext uri="{BB962C8B-B14F-4D97-AF65-F5344CB8AC3E}">
        <p14:creationId xmlns:p14="http://schemas.microsoft.com/office/powerpoint/2010/main" val="13445058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3" name="Rectangle 332">
            <a:extLst>
              <a:ext uri="{FF2B5EF4-FFF2-40B4-BE49-F238E27FC236}">
                <a16:creationId xmlns:a16="http://schemas.microsoft.com/office/drawing/2014/main" id="{A9F529C3-C941-49FD-8C67-82F134F64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50000"/>
              <a:lumOff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5" name="Rectangle 334">
            <a:extLst>
              <a:ext uri="{FF2B5EF4-FFF2-40B4-BE49-F238E27FC236}">
                <a16:creationId xmlns:a16="http://schemas.microsoft.com/office/drawing/2014/main" id="{20586029-32A0-47E5-9AEC-AE3ABA6B9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Afbeelding 7">
            <a:extLst>
              <a:ext uri="{FF2B5EF4-FFF2-40B4-BE49-F238E27FC236}">
                <a16:creationId xmlns:a16="http://schemas.microsoft.com/office/drawing/2014/main" id="{9524BCFC-81ED-0144-70BC-FC6688514688}"/>
              </a:ext>
            </a:extLst>
          </p:cNvPr>
          <p:cNvPicPr>
            <a:picLocks noChangeAspect="1"/>
          </p:cNvPicPr>
          <p:nvPr/>
        </p:nvPicPr>
        <p:blipFill>
          <a:blip r:embed="rId3"/>
          <a:stretch>
            <a:fillRect/>
          </a:stretch>
        </p:blipFill>
        <p:spPr>
          <a:xfrm>
            <a:off x="643467" y="1848898"/>
            <a:ext cx="5294716" cy="3114988"/>
          </a:xfrm>
          <a:prstGeom prst="rect">
            <a:avLst/>
          </a:prstGeom>
        </p:spPr>
      </p:pic>
      <p:cxnSp>
        <p:nvCxnSpPr>
          <p:cNvPr id="337" name="Straight Connector 336">
            <a:extLst>
              <a:ext uri="{FF2B5EF4-FFF2-40B4-BE49-F238E27FC236}">
                <a16:creationId xmlns:a16="http://schemas.microsoft.com/office/drawing/2014/main" id="{8C730EAB-A532-4295-A302-FB4B90DB9F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79958" y="1143000"/>
            <a:ext cx="0" cy="4572000"/>
          </a:xfrm>
          <a:prstGeom prst="line">
            <a:avLst/>
          </a:prstGeom>
          <a:ln>
            <a:solidFill>
              <a:srgbClr val="4E4E4E"/>
            </a:solidFill>
          </a:ln>
        </p:spPr>
        <p:style>
          <a:lnRef idx="1">
            <a:schemeClr val="accent1"/>
          </a:lnRef>
          <a:fillRef idx="0">
            <a:schemeClr val="accent1"/>
          </a:fillRef>
          <a:effectRef idx="0">
            <a:schemeClr val="accent1"/>
          </a:effectRef>
          <a:fontRef idx="minor">
            <a:schemeClr val="tx1"/>
          </a:fontRef>
        </p:style>
      </p:cxnSp>
      <p:pic>
        <p:nvPicPr>
          <p:cNvPr id="3" name="Afbeelding 2">
            <a:extLst>
              <a:ext uri="{FF2B5EF4-FFF2-40B4-BE49-F238E27FC236}">
                <a16:creationId xmlns:a16="http://schemas.microsoft.com/office/drawing/2014/main" id="{E5884C1E-749D-0A0E-5F39-030634DC0C35}"/>
              </a:ext>
            </a:extLst>
          </p:cNvPr>
          <p:cNvPicPr>
            <a:picLocks noChangeAspect="1"/>
          </p:cNvPicPr>
          <p:nvPr/>
        </p:nvPicPr>
        <p:blipFill>
          <a:blip r:embed="rId4"/>
          <a:stretch>
            <a:fillRect/>
          </a:stretch>
        </p:blipFill>
        <p:spPr>
          <a:xfrm>
            <a:off x="6253817" y="1848898"/>
            <a:ext cx="5294715" cy="3114988"/>
          </a:xfrm>
          <a:prstGeom prst="rect">
            <a:avLst/>
          </a:prstGeom>
        </p:spPr>
      </p:pic>
      <p:sp>
        <p:nvSpPr>
          <p:cNvPr id="7" name="Tekstvak 6">
            <a:extLst>
              <a:ext uri="{FF2B5EF4-FFF2-40B4-BE49-F238E27FC236}">
                <a16:creationId xmlns:a16="http://schemas.microsoft.com/office/drawing/2014/main" id="{77308B94-FB87-6887-62D6-468D188A7197}"/>
              </a:ext>
            </a:extLst>
          </p:cNvPr>
          <p:cNvSpPr txBox="1"/>
          <p:nvPr/>
        </p:nvSpPr>
        <p:spPr>
          <a:xfrm>
            <a:off x="630936" y="630936"/>
            <a:ext cx="3599688" cy="1463040"/>
          </a:xfrm>
          <a:prstGeom prst="rect">
            <a:avLst/>
          </a:prstGeom>
        </p:spPr>
        <p:txBody>
          <a:bodyPr vert="horz" lIns="91440" tIns="45720" rIns="91440" bIns="45720" rtlCol="0" anchor="ctr">
            <a:normAutofit/>
          </a:bodyPr>
          <a:lstStyle/>
          <a:p>
            <a:pPr defTabSz="914400">
              <a:lnSpc>
                <a:spcPct val="90000"/>
              </a:lnSpc>
              <a:spcBef>
                <a:spcPct val="0"/>
              </a:spcBef>
              <a:spcAft>
                <a:spcPts val="600"/>
              </a:spcAft>
            </a:pPr>
            <a:endParaRPr lang="en-US" sz="4100" b="1" kern="1200" dirty="0">
              <a:solidFill>
                <a:srgbClr val="FFFFFF"/>
              </a:solidFill>
              <a:latin typeface="+mj-lt"/>
              <a:ea typeface="+mj-ea"/>
              <a:cs typeface="+mj-cs"/>
            </a:endParaRPr>
          </a:p>
        </p:txBody>
      </p:sp>
    </p:spTree>
    <p:extLst>
      <p:ext uri="{BB962C8B-B14F-4D97-AF65-F5344CB8AC3E}">
        <p14:creationId xmlns:p14="http://schemas.microsoft.com/office/powerpoint/2010/main" val="1262445577"/>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982B3457-F16E-813A-00D6-C1CCF9DA0E8B}"/>
              </a:ext>
            </a:extLst>
          </p:cNvPr>
          <p:cNvPicPr>
            <a:picLocks noChangeAspect="1"/>
          </p:cNvPicPr>
          <p:nvPr/>
        </p:nvPicPr>
        <p:blipFill>
          <a:blip r:embed="rId2"/>
          <a:stretch>
            <a:fillRect/>
          </a:stretch>
        </p:blipFill>
        <p:spPr>
          <a:xfrm>
            <a:off x="0" y="87820"/>
            <a:ext cx="5581650" cy="4067175"/>
          </a:xfrm>
          <a:prstGeom prst="rect">
            <a:avLst/>
          </a:prstGeom>
        </p:spPr>
      </p:pic>
      <p:sp>
        <p:nvSpPr>
          <p:cNvPr id="4" name="Tekstvak 3">
            <a:extLst>
              <a:ext uri="{FF2B5EF4-FFF2-40B4-BE49-F238E27FC236}">
                <a16:creationId xmlns:a16="http://schemas.microsoft.com/office/drawing/2014/main" id="{F98A0AC5-E603-4262-B31A-5F6A0B236368}"/>
              </a:ext>
            </a:extLst>
          </p:cNvPr>
          <p:cNvSpPr txBox="1"/>
          <p:nvPr/>
        </p:nvSpPr>
        <p:spPr>
          <a:xfrm>
            <a:off x="5724144" y="256032"/>
            <a:ext cx="6217920" cy="6555641"/>
          </a:xfrm>
          <a:prstGeom prst="rect">
            <a:avLst/>
          </a:prstGeom>
          <a:noFill/>
        </p:spPr>
        <p:txBody>
          <a:bodyPr wrap="square" rtlCol="0">
            <a:spAutoFit/>
          </a:bodyPr>
          <a:lstStyle/>
          <a:p>
            <a:r>
              <a:rPr lang="nl-BE" sz="2400" b="1" dirty="0">
                <a:solidFill>
                  <a:srgbClr val="FFFF00"/>
                </a:solidFill>
              </a:rPr>
              <a:t>Beste tip aan onze politici</a:t>
            </a:r>
          </a:p>
          <a:p>
            <a:endParaRPr lang="nl-BE" dirty="0"/>
          </a:p>
          <a:p>
            <a:r>
              <a:rPr lang="nl-BE" dirty="0"/>
              <a:t>België boert al 70 jaar achteruit  op </a:t>
            </a:r>
            <a:r>
              <a:rPr lang="nl-BE" dirty="0" err="1"/>
              <a:t>budjetaire</a:t>
            </a:r>
            <a:r>
              <a:rPr lang="nl-BE" dirty="0"/>
              <a:t> gebied ,,deficit wordt steeds groter+ schuldenlast</a:t>
            </a:r>
          </a:p>
          <a:p>
            <a:endParaRPr lang="nl-BE" dirty="0"/>
          </a:p>
          <a:p>
            <a:r>
              <a:rPr lang="nl-BE" dirty="0"/>
              <a:t>En toch zijn de inkomens=belasting steeds gestegen +100%</a:t>
            </a:r>
          </a:p>
          <a:p>
            <a:endParaRPr lang="nl-BE" dirty="0"/>
          </a:p>
          <a:p>
            <a:r>
              <a:rPr lang="nl-BE" dirty="0"/>
              <a:t>Dus belastingverhoging helpt niet of hebben deze politici dit nog steeds niet ingezien</a:t>
            </a:r>
          </a:p>
          <a:p>
            <a:endParaRPr lang="nl-BE" dirty="0"/>
          </a:p>
          <a:p>
            <a:r>
              <a:rPr lang="nl-BE" dirty="0"/>
              <a:t>Probleem is de post uitgaven die meer opzwelt dan de inkomens</a:t>
            </a:r>
          </a:p>
          <a:p>
            <a:endParaRPr lang="nl-BE" dirty="0"/>
          </a:p>
          <a:p>
            <a:r>
              <a:rPr lang="nl-BE" dirty="0"/>
              <a:t>Dit verhaal of analyse vertelt veel over het bestuur</a:t>
            </a:r>
          </a:p>
          <a:p>
            <a:endParaRPr lang="nl-BE" dirty="0"/>
          </a:p>
          <a:p>
            <a:r>
              <a:rPr lang="nl-BE" dirty="0"/>
              <a:t>Beeld je gewoon in dat dit een vennootschap is en analyseert neutraal wat de </a:t>
            </a:r>
            <a:r>
              <a:rPr lang="nl-BE" dirty="0" err="1"/>
              <a:t>oorzaakis</a:t>
            </a:r>
            <a:r>
              <a:rPr lang="nl-BE" dirty="0"/>
              <a:t> van deze situatie is.</a:t>
            </a:r>
          </a:p>
          <a:p>
            <a:endParaRPr lang="nl-BE" dirty="0"/>
          </a:p>
          <a:p>
            <a:r>
              <a:rPr lang="nl-BE" dirty="0"/>
              <a:t>De uitgaven stijgen waarschijnlijk omdat de partijen aan een </a:t>
            </a:r>
            <a:r>
              <a:rPr lang="nl-BE" dirty="0" err="1"/>
              <a:t>opbot</a:t>
            </a:r>
            <a:r>
              <a:rPr lang="nl-BE" dirty="0"/>
              <a:t> doen om zoveel mogelijk kiezers te hebben en daar knelt het schoentje</a:t>
            </a:r>
          </a:p>
          <a:p>
            <a:r>
              <a:rPr lang="nl-BE" dirty="0"/>
              <a:t>Men moet helemaal niet de inkomens verhogen maar wel de uitgaven knippen anders blijven  we gewoon voortboeren!!!</a:t>
            </a:r>
          </a:p>
        </p:txBody>
      </p:sp>
      <p:sp>
        <p:nvSpPr>
          <p:cNvPr id="5" name="Tekstvak 4">
            <a:extLst>
              <a:ext uri="{FF2B5EF4-FFF2-40B4-BE49-F238E27FC236}">
                <a16:creationId xmlns:a16="http://schemas.microsoft.com/office/drawing/2014/main" id="{6FD27DFD-1C14-05E0-7C2D-D9BA97464406}"/>
              </a:ext>
            </a:extLst>
          </p:cNvPr>
          <p:cNvSpPr txBox="1"/>
          <p:nvPr/>
        </p:nvSpPr>
        <p:spPr>
          <a:xfrm>
            <a:off x="201168" y="4279392"/>
            <a:ext cx="5380482" cy="2585323"/>
          </a:xfrm>
          <a:prstGeom prst="rect">
            <a:avLst/>
          </a:prstGeom>
          <a:noFill/>
        </p:spPr>
        <p:txBody>
          <a:bodyPr wrap="square" rtlCol="0">
            <a:spAutoFit/>
          </a:bodyPr>
          <a:lstStyle/>
          <a:p>
            <a:r>
              <a:rPr lang="nl-BE" b="1" dirty="0">
                <a:solidFill>
                  <a:srgbClr val="FFFF00"/>
                </a:solidFill>
              </a:rPr>
              <a:t>De hoofdvraag is waarom helpen belastingverhoging niet??</a:t>
            </a:r>
          </a:p>
          <a:p>
            <a:endParaRPr lang="nl-BE" dirty="0"/>
          </a:p>
          <a:p>
            <a:r>
              <a:rPr lang="nl-BE" dirty="0"/>
              <a:t>Dit is psychologische te beantwoorden</a:t>
            </a:r>
          </a:p>
          <a:p>
            <a:r>
              <a:rPr lang="nl-BE" dirty="0"/>
              <a:t>Tot nu toe hebben politici steeds korte termijn gevoerd en inderdaad belastingverhoging werkt 100% op korte termijn en uitgave vermindering heeft zelden resultaat op korte </a:t>
            </a:r>
            <a:r>
              <a:rPr lang="nl-BE" dirty="0" err="1"/>
              <a:t>termijn,,omgekeerd</a:t>
            </a:r>
            <a:r>
              <a:rPr lang="nl-BE" dirty="0"/>
              <a:t> op lange termijn is het juist vis-</a:t>
            </a:r>
            <a:r>
              <a:rPr lang="nl-BE" dirty="0" err="1"/>
              <a:t>versa,,,en</a:t>
            </a:r>
            <a:r>
              <a:rPr lang="nl-BE" dirty="0"/>
              <a:t> dat is de FOUT</a:t>
            </a:r>
          </a:p>
        </p:txBody>
      </p:sp>
    </p:spTree>
    <p:extLst>
      <p:ext uri="{BB962C8B-B14F-4D97-AF65-F5344CB8AC3E}">
        <p14:creationId xmlns:p14="http://schemas.microsoft.com/office/powerpoint/2010/main" val="262356668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6" name="Rectangle 523">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aphicFrame>
        <p:nvGraphicFramePr>
          <p:cNvPr id="388" name="Tekstvak 4">
            <a:extLst>
              <a:ext uri="{FF2B5EF4-FFF2-40B4-BE49-F238E27FC236}">
                <a16:creationId xmlns:a16="http://schemas.microsoft.com/office/drawing/2014/main" id="{6047CD30-42BF-1106-1974-8B1F0965392B}"/>
              </a:ext>
            </a:extLst>
          </p:cNvPr>
          <p:cNvGraphicFramePr/>
          <p:nvPr>
            <p:extLst>
              <p:ext uri="{D42A27DB-BD31-4B8C-83A1-F6EECF244321}">
                <p14:modId xmlns:p14="http://schemas.microsoft.com/office/powerpoint/2010/main" val="4108644384"/>
              </p:ext>
            </p:extLst>
          </p:nvPr>
        </p:nvGraphicFramePr>
        <p:xfrm>
          <a:off x="271305" y="180870"/>
          <a:ext cx="11766620" cy="65816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86659038"/>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1"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82" name="Rectangle 78">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hthoek 1">
            <a:extLst>
              <a:ext uri="{FF2B5EF4-FFF2-40B4-BE49-F238E27FC236}">
                <a16:creationId xmlns:a16="http://schemas.microsoft.com/office/drawing/2014/main" id="{DF9F4F03-7729-681A-A5EB-DA7618D04D01}"/>
              </a:ext>
            </a:extLst>
          </p:cNvPr>
          <p:cNvSpPr/>
          <p:nvPr/>
        </p:nvSpPr>
        <p:spPr>
          <a:xfrm>
            <a:off x="761803" y="350196"/>
            <a:ext cx="4646904" cy="1624520"/>
          </a:xfrm>
          <a:prstGeom prst="rect">
            <a:avLst/>
          </a:prstGeom>
        </p:spPr>
        <p:txBody>
          <a:bodyPr vert="horz" lIns="91440" tIns="45720" rIns="91440" bIns="45720" rtlCol="0" anchor="ctr">
            <a:normAutofit/>
          </a:bodyPr>
          <a:lstStyle/>
          <a:p>
            <a:pPr defTabSz="914400">
              <a:lnSpc>
                <a:spcPct val="90000"/>
              </a:lnSpc>
              <a:spcBef>
                <a:spcPct val="0"/>
              </a:spcBef>
              <a:spcAft>
                <a:spcPts val="600"/>
              </a:spcAft>
            </a:pPr>
            <a:r>
              <a:rPr lang="en-US" sz="4000" b="1" cap="none" spc="0">
                <a:ln w="12700" cmpd="sng">
                  <a:solidFill>
                    <a:schemeClr val="accent4"/>
                  </a:solidFill>
                  <a:prstDash val="solid"/>
                </a:ln>
                <a:effectLst/>
                <a:latin typeface="+mj-lt"/>
                <a:ea typeface="+mj-ea"/>
                <a:cs typeface="+mj-cs"/>
              </a:rPr>
              <a:t>Tel   050344777</a:t>
            </a:r>
          </a:p>
        </p:txBody>
      </p:sp>
      <p:sp>
        <p:nvSpPr>
          <p:cNvPr id="5" name="Tekstvak 4">
            <a:extLst>
              <a:ext uri="{FF2B5EF4-FFF2-40B4-BE49-F238E27FC236}">
                <a16:creationId xmlns:a16="http://schemas.microsoft.com/office/drawing/2014/main" id="{BC63BD58-0D4B-CCA6-3D1F-5796A89BF3D4}"/>
              </a:ext>
            </a:extLst>
          </p:cNvPr>
          <p:cNvSpPr txBox="1"/>
          <p:nvPr/>
        </p:nvSpPr>
        <p:spPr>
          <a:xfrm>
            <a:off x="761802" y="2743200"/>
            <a:ext cx="4646905" cy="3613149"/>
          </a:xfrm>
          <a:prstGeom prst="rect">
            <a:avLst/>
          </a:prstGeom>
        </p:spPr>
        <p:txBody>
          <a:bodyPr vert="horz" lIns="91440" tIns="45720" rIns="91440" bIns="45720" rtlCol="0" anchor="ctr">
            <a:normAutofit/>
          </a:bodyPr>
          <a:lstStyle/>
          <a:p>
            <a:pPr indent="-228600" defTabSz="914400">
              <a:lnSpc>
                <a:spcPct val="90000"/>
              </a:lnSpc>
              <a:spcBef>
                <a:spcPct val="0"/>
              </a:spcBef>
              <a:spcAft>
                <a:spcPts val="600"/>
              </a:spcAft>
              <a:buFont typeface="Arial" panose="020B0604020202020204" pitchFamily="34" charset="0"/>
              <a:buChar char="•"/>
            </a:pPr>
            <a:r>
              <a:rPr lang="en-US" sz="2000" b="1"/>
              <a:t>Goldbugs</a:t>
            </a:r>
          </a:p>
          <a:p>
            <a:pPr indent="-228600" defTabSz="914400">
              <a:lnSpc>
                <a:spcPct val="90000"/>
              </a:lnSpc>
              <a:spcBef>
                <a:spcPct val="0"/>
              </a:spcBef>
              <a:spcAft>
                <a:spcPts val="600"/>
              </a:spcAft>
              <a:buFont typeface="Arial" panose="020B0604020202020204" pitchFamily="34" charset="0"/>
              <a:buChar char="•"/>
            </a:pPr>
            <a:r>
              <a:rPr lang="en-US" sz="2000" b="1"/>
              <a:t>Uw goudbroker</a:t>
            </a:r>
          </a:p>
          <a:p>
            <a:pPr indent="-228600" defTabSz="914400">
              <a:lnSpc>
                <a:spcPct val="90000"/>
              </a:lnSpc>
              <a:spcBef>
                <a:spcPct val="0"/>
              </a:spcBef>
              <a:spcAft>
                <a:spcPts val="600"/>
              </a:spcAft>
              <a:buFont typeface="Arial" panose="020B0604020202020204" pitchFamily="34" charset="0"/>
              <a:buChar char="•"/>
            </a:pPr>
            <a:r>
              <a:rPr lang="en-US" sz="2000" b="1"/>
              <a:t>Heeft waarschijnlijk de scherpste aankoop en verkoop prijzen</a:t>
            </a:r>
          </a:p>
          <a:p>
            <a:pPr indent="-228600" defTabSz="914400">
              <a:lnSpc>
                <a:spcPct val="90000"/>
              </a:lnSpc>
              <a:spcBef>
                <a:spcPct val="0"/>
              </a:spcBef>
              <a:spcAft>
                <a:spcPts val="600"/>
              </a:spcAft>
              <a:buFont typeface="Arial" panose="020B0604020202020204" pitchFamily="34" charset="0"/>
              <a:buChar char="•"/>
            </a:pPr>
            <a:r>
              <a:rPr lang="en-US" sz="2000" b="1"/>
              <a:t> voor uw beleggingsgoud,,klanten in Knokke zijn veeleisend en trouw!</a:t>
            </a:r>
          </a:p>
        </p:txBody>
      </p:sp>
      <p:pic>
        <p:nvPicPr>
          <p:cNvPr id="3" name="Afbeelding 2">
            <a:extLst>
              <a:ext uri="{FF2B5EF4-FFF2-40B4-BE49-F238E27FC236}">
                <a16:creationId xmlns:a16="http://schemas.microsoft.com/office/drawing/2014/main" id="{F0DB51EB-A6EF-ED51-24CC-4AD017C619DC}"/>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5755" r="24844" b="-2"/>
          <a:stretch>
            <a:fillRect/>
          </a:stretch>
        </p:blipFill>
        <p:spPr>
          <a:xfrm>
            <a:off x="6096000" y="1"/>
            <a:ext cx="6102825" cy="6858000"/>
          </a:xfrm>
          <a:prstGeom prst="rect">
            <a:avLst/>
          </a:prstGeom>
        </p:spPr>
      </p:pic>
      <p:sp>
        <p:nvSpPr>
          <p:cNvPr id="6" name="Tekstvak 5">
            <a:extLst>
              <a:ext uri="{FF2B5EF4-FFF2-40B4-BE49-F238E27FC236}">
                <a16:creationId xmlns:a16="http://schemas.microsoft.com/office/drawing/2014/main" id="{97695C65-3EC0-C9A7-D81A-4FA773CD2199}"/>
              </a:ext>
            </a:extLst>
          </p:cNvPr>
          <p:cNvSpPr txBox="1"/>
          <p:nvPr/>
        </p:nvSpPr>
        <p:spPr>
          <a:xfrm>
            <a:off x="9476606" y="6657946"/>
            <a:ext cx="2722219" cy="200055"/>
          </a:xfrm>
          <a:prstGeom prst="rect">
            <a:avLst/>
          </a:prstGeom>
          <a:solidFill>
            <a:srgbClr val="000000"/>
          </a:solidFill>
        </p:spPr>
        <p:txBody>
          <a:bodyPr wrap="none" rtlCol="0">
            <a:spAutoFit/>
          </a:bodyPr>
          <a:lstStyle/>
          <a:p>
            <a:pPr algn="r">
              <a:spcAft>
                <a:spcPts val="600"/>
              </a:spcAft>
            </a:pPr>
            <a:r>
              <a:rPr lang="nl-BE" sz="700">
                <a:solidFill>
                  <a:srgbClr val="FFFFFF"/>
                </a:solidFill>
                <a:hlinkClick r:id="rId4" tooltip="https://www.flickr.com/photos/bullionvault/3591732069/">
                  <a:extLst>
                    <a:ext uri="{A12FA001-AC4F-418D-AE19-62706E023703}">
                      <ahyp:hlinkClr xmlns:ahyp="http://schemas.microsoft.com/office/drawing/2018/hyperlinkcolor" val="tx"/>
                    </a:ext>
                  </a:extLst>
                </a:hlinkClick>
              </a:rPr>
              <a:t>Deze foto</a:t>
            </a:r>
            <a:r>
              <a:rPr lang="nl-BE" sz="700">
                <a:solidFill>
                  <a:srgbClr val="FFFFFF"/>
                </a:solidFill>
              </a:rPr>
              <a:t> van Onbekende auteur is gelicentieerd onder </a:t>
            </a:r>
            <a:r>
              <a:rPr lang="nl-BE" sz="700">
                <a:solidFill>
                  <a:srgbClr val="FFFFFF"/>
                </a:solidFill>
                <a:hlinkClick r:id="rId5" tooltip="https://creativecommons.org/licenses/by-nd/3.0/">
                  <a:extLst>
                    <a:ext uri="{A12FA001-AC4F-418D-AE19-62706E023703}">
                      <ahyp:hlinkClr xmlns:ahyp="http://schemas.microsoft.com/office/drawing/2018/hyperlinkcolor" val="tx"/>
                    </a:ext>
                  </a:extLst>
                </a:hlinkClick>
              </a:rPr>
              <a:t>CC BY-ND</a:t>
            </a:r>
            <a:endParaRPr lang="nl-BE" sz="700">
              <a:solidFill>
                <a:srgbClr val="FFFFFF"/>
              </a:solidFill>
            </a:endParaRPr>
          </a:p>
        </p:txBody>
      </p:sp>
    </p:spTree>
    <p:extLst>
      <p:ext uri="{BB962C8B-B14F-4D97-AF65-F5344CB8AC3E}">
        <p14:creationId xmlns:p14="http://schemas.microsoft.com/office/powerpoint/2010/main" val="2090324921"/>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0" name="Rectangle 6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Afbeelding 9">
            <a:extLst>
              <a:ext uri="{FF2B5EF4-FFF2-40B4-BE49-F238E27FC236}">
                <a16:creationId xmlns:a16="http://schemas.microsoft.com/office/drawing/2014/main" id="{724149DC-0D9C-C64A-E438-B6382A2E4A53}"/>
              </a:ext>
            </a:extLst>
          </p:cNvPr>
          <p:cNvPicPr>
            <a:picLocks noChangeAspect="1"/>
          </p:cNvPicPr>
          <p:nvPr/>
        </p:nvPicPr>
        <p:blipFill>
          <a:blip r:embed="rId2"/>
          <a:stretch>
            <a:fillRect/>
          </a:stretch>
        </p:blipFill>
        <p:spPr>
          <a:xfrm>
            <a:off x="457200" y="1497711"/>
            <a:ext cx="11277600" cy="3862577"/>
          </a:xfrm>
          <a:prstGeom prst="rect">
            <a:avLst/>
          </a:prstGeom>
        </p:spPr>
      </p:pic>
      <p:sp>
        <p:nvSpPr>
          <p:cNvPr id="3" name="Tijdelijke aanduiding voor datum 2">
            <a:extLst>
              <a:ext uri="{FF2B5EF4-FFF2-40B4-BE49-F238E27FC236}">
                <a16:creationId xmlns:a16="http://schemas.microsoft.com/office/drawing/2014/main" id="{D4F86CD0-B6B2-4F13-95D0-2C51CD5EE4DF}"/>
              </a:ext>
            </a:extLst>
          </p:cNvPr>
          <p:cNvSpPr>
            <a:spLocks noGrp="1"/>
          </p:cNvSpPr>
          <p:nvPr>
            <p:ph type="dt" sz="half" idx="10"/>
          </p:nvPr>
        </p:nvSpPr>
        <p:spPr>
          <a:xfrm>
            <a:off x="8991600" y="6455664"/>
            <a:ext cx="2743200" cy="365125"/>
          </a:xfrm>
        </p:spPr>
        <p:txBody>
          <a:bodyPr vert="horz" lIns="91440" tIns="45720" rIns="91440" bIns="45720" rtlCol="0" anchor="ctr">
            <a:normAutofit/>
          </a:bodyPr>
          <a:lstStyle>
            <a:defPPr>
              <a:defRPr lang="en-US"/>
            </a:defPPr>
            <a:lvl1pPr marL="0" algn="l" defTabSz="512208" rtl="0" eaLnBrk="1" latinLnBrk="0" hangingPunct="1">
              <a:defRPr sz="2016" kern="1200">
                <a:solidFill>
                  <a:schemeClr val="tx1"/>
                </a:solidFill>
                <a:latin typeface="+mn-lt"/>
                <a:ea typeface="+mn-ea"/>
                <a:cs typeface="+mn-cs"/>
              </a:defRPr>
            </a:lvl1pPr>
            <a:lvl2pPr marL="512208" algn="l" defTabSz="512208" rtl="0" eaLnBrk="1" latinLnBrk="0" hangingPunct="1">
              <a:defRPr sz="2016" kern="1200">
                <a:solidFill>
                  <a:schemeClr val="tx1"/>
                </a:solidFill>
                <a:latin typeface="+mn-lt"/>
                <a:ea typeface="+mn-ea"/>
                <a:cs typeface="+mn-cs"/>
              </a:defRPr>
            </a:lvl2pPr>
            <a:lvl3pPr marL="1024417" algn="l" defTabSz="512208" rtl="0" eaLnBrk="1" latinLnBrk="0" hangingPunct="1">
              <a:defRPr sz="2016" kern="1200">
                <a:solidFill>
                  <a:schemeClr val="tx1"/>
                </a:solidFill>
                <a:latin typeface="+mn-lt"/>
                <a:ea typeface="+mn-ea"/>
                <a:cs typeface="+mn-cs"/>
              </a:defRPr>
            </a:lvl3pPr>
            <a:lvl4pPr marL="1536626" algn="l" defTabSz="512208" rtl="0" eaLnBrk="1" latinLnBrk="0" hangingPunct="1">
              <a:defRPr sz="2016" kern="1200">
                <a:solidFill>
                  <a:schemeClr val="tx1"/>
                </a:solidFill>
                <a:latin typeface="+mn-lt"/>
                <a:ea typeface="+mn-ea"/>
                <a:cs typeface="+mn-cs"/>
              </a:defRPr>
            </a:lvl4pPr>
            <a:lvl5pPr marL="2048835" algn="l" defTabSz="512208" rtl="0" eaLnBrk="1" latinLnBrk="0" hangingPunct="1">
              <a:defRPr sz="2016" kern="1200">
                <a:solidFill>
                  <a:schemeClr val="tx1"/>
                </a:solidFill>
                <a:latin typeface="+mn-lt"/>
                <a:ea typeface="+mn-ea"/>
                <a:cs typeface="+mn-cs"/>
              </a:defRPr>
            </a:lvl5pPr>
            <a:lvl6pPr marL="2561043" algn="l" defTabSz="512208" rtl="0" eaLnBrk="1" latinLnBrk="0" hangingPunct="1">
              <a:defRPr sz="2016" kern="1200">
                <a:solidFill>
                  <a:schemeClr val="tx1"/>
                </a:solidFill>
                <a:latin typeface="+mn-lt"/>
                <a:ea typeface="+mn-ea"/>
                <a:cs typeface="+mn-cs"/>
              </a:defRPr>
            </a:lvl6pPr>
            <a:lvl7pPr marL="3073252" algn="l" defTabSz="512208" rtl="0" eaLnBrk="1" latinLnBrk="0" hangingPunct="1">
              <a:defRPr sz="2016" kern="1200">
                <a:solidFill>
                  <a:schemeClr val="tx1"/>
                </a:solidFill>
                <a:latin typeface="+mn-lt"/>
                <a:ea typeface="+mn-ea"/>
                <a:cs typeface="+mn-cs"/>
              </a:defRPr>
            </a:lvl7pPr>
            <a:lvl8pPr marL="3585460" algn="l" defTabSz="512208" rtl="0" eaLnBrk="1" latinLnBrk="0" hangingPunct="1">
              <a:defRPr sz="2016" kern="1200">
                <a:solidFill>
                  <a:schemeClr val="tx1"/>
                </a:solidFill>
                <a:latin typeface="+mn-lt"/>
                <a:ea typeface="+mn-ea"/>
                <a:cs typeface="+mn-cs"/>
              </a:defRPr>
            </a:lvl8pPr>
            <a:lvl9pPr marL="4097670" algn="l" defTabSz="512208" rtl="0" eaLnBrk="1" latinLnBrk="0" hangingPunct="1">
              <a:defRPr sz="2016" kern="1200">
                <a:solidFill>
                  <a:schemeClr val="tx1"/>
                </a:solidFill>
                <a:latin typeface="+mn-lt"/>
                <a:ea typeface="+mn-ea"/>
                <a:cs typeface="+mn-cs"/>
              </a:defRPr>
            </a:lvl9pPr>
          </a:lstStyle>
          <a:p>
            <a:pPr algn="r" defTabSz="914400">
              <a:spcAft>
                <a:spcPts val="600"/>
              </a:spcAft>
            </a:pPr>
            <a:fld id="{B1269E3D-046A-4E0E-A8F6-516780ECFE19}" type="datetime1">
              <a:rPr lang="en-US" sz="1100">
                <a:solidFill>
                  <a:srgbClr val="FFFFFF"/>
                </a:solidFill>
              </a:rPr>
              <a:pPr algn="r" defTabSz="914400">
                <a:spcAft>
                  <a:spcPts val="600"/>
                </a:spcAft>
              </a:pPr>
              <a:t>9/9/2026</a:t>
            </a:fld>
            <a:endParaRPr lang="en-US" sz="1100">
              <a:solidFill>
                <a:srgbClr val="FFFFFF"/>
              </a:solidFill>
            </a:endParaRPr>
          </a:p>
        </p:txBody>
      </p:sp>
      <p:sp>
        <p:nvSpPr>
          <p:cNvPr id="4" name="Tijdelijke aanduiding voor dianummer 3">
            <a:extLst>
              <a:ext uri="{FF2B5EF4-FFF2-40B4-BE49-F238E27FC236}">
                <a16:creationId xmlns:a16="http://schemas.microsoft.com/office/drawing/2014/main" id="{5291D39C-43DE-4685-9DD4-64EFE3D6D816}"/>
              </a:ext>
            </a:extLst>
          </p:cNvPr>
          <p:cNvSpPr>
            <a:spLocks noGrp="1"/>
          </p:cNvSpPr>
          <p:nvPr>
            <p:ph type="sldNum" sz="quarter" idx="12"/>
          </p:nvPr>
        </p:nvSpPr>
        <p:spPr>
          <a:xfrm>
            <a:off x="11704320" y="6455664"/>
            <a:ext cx="448056" cy="365125"/>
          </a:xfrm>
        </p:spPr>
        <p:txBody>
          <a:bodyPr vert="horz" lIns="91440" tIns="45720" rIns="91440" bIns="45720" rtlCol="0" anchor="ctr">
            <a:normAutofit/>
          </a:bodyPr>
          <a:lstStyle>
            <a:defPPr>
              <a:defRPr lang="en-US"/>
            </a:defPPr>
            <a:lvl1pPr marL="0" algn="l" defTabSz="512208" rtl="0" eaLnBrk="1" latinLnBrk="0" hangingPunct="1">
              <a:defRPr sz="2016" kern="1200">
                <a:solidFill>
                  <a:schemeClr val="tx1"/>
                </a:solidFill>
                <a:latin typeface="+mn-lt"/>
                <a:ea typeface="+mn-ea"/>
                <a:cs typeface="+mn-cs"/>
              </a:defRPr>
            </a:lvl1pPr>
            <a:lvl2pPr marL="512208" algn="l" defTabSz="512208" rtl="0" eaLnBrk="1" latinLnBrk="0" hangingPunct="1">
              <a:defRPr sz="2016" kern="1200">
                <a:solidFill>
                  <a:schemeClr val="tx1"/>
                </a:solidFill>
                <a:latin typeface="+mn-lt"/>
                <a:ea typeface="+mn-ea"/>
                <a:cs typeface="+mn-cs"/>
              </a:defRPr>
            </a:lvl2pPr>
            <a:lvl3pPr marL="1024417" algn="l" defTabSz="512208" rtl="0" eaLnBrk="1" latinLnBrk="0" hangingPunct="1">
              <a:defRPr sz="2016" kern="1200">
                <a:solidFill>
                  <a:schemeClr val="tx1"/>
                </a:solidFill>
                <a:latin typeface="+mn-lt"/>
                <a:ea typeface="+mn-ea"/>
                <a:cs typeface="+mn-cs"/>
              </a:defRPr>
            </a:lvl3pPr>
            <a:lvl4pPr marL="1536626" algn="l" defTabSz="512208" rtl="0" eaLnBrk="1" latinLnBrk="0" hangingPunct="1">
              <a:defRPr sz="2016" kern="1200">
                <a:solidFill>
                  <a:schemeClr val="tx1"/>
                </a:solidFill>
                <a:latin typeface="+mn-lt"/>
                <a:ea typeface="+mn-ea"/>
                <a:cs typeface="+mn-cs"/>
              </a:defRPr>
            </a:lvl4pPr>
            <a:lvl5pPr marL="2048835" algn="l" defTabSz="512208" rtl="0" eaLnBrk="1" latinLnBrk="0" hangingPunct="1">
              <a:defRPr sz="2016" kern="1200">
                <a:solidFill>
                  <a:schemeClr val="tx1"/>
                </a:solidFill>
                <a:latin typeface="+mn-lt"/>
                <a:ea typeface="+mn-ea"/>
                <a:cs typeface="+mn-cs"/>
              </a:defRPr>
            </a:lvl5pPr>
            <a:lvl6pPr marL="2561043" algn="l" defTabSz="512208" rtl="0" eaLnBrk="1" latinLnBrk="0" hangingPunct="1">
              <a:defRPr sz="2016" kern="1200">
                <a:solidFill>
                  <a:schemeClr val="tx1"/>
                </a:solidFill>
                <a:latin typeface="+mn-lt"/>
                <a:ea typeface="+mn-ea"/>
                <a:cs typeface="+mn-cs"/>
              </a:defRPr>
            </a:lvl6pPr>
            <a:lvl7pPr marL="3073252" algn="l" defTabSz="512208" rtl="0" eaLnBrk="1" latinLnBrk="0" hangingPunct="1">
              <a:defRPr sz="2016" kern="1200">
                <a:solidFill>
                  <a:schemeClr val="tx1"/>
                </a:solidFill>
                <a:latin typeface="+mn-lt"/>
                <a:ea typeface="+mn-ea"/>
                <a:cs typeface="+mn-cs"/>
              </a:defRPr>
            </a:lvl7pPr>
            <a:lvl8pPr marL="3585460" algn="l" defTabSz="512208" rtl="0" eaLnBrk="1" latinLnBrk="0" hangingPunct="1">
              <a:defRPr sz="2016" kern="1200">
                <a:solidFill>
                  <a:schemeClr val="tx1"/>
                </a:solidFill>
                <a:latin typeface="+mn-lt"/>
                <a:ea typeface="+mn-ea"/>
                <a:cs typeface="+mn-cs"/>
              </a:defRPr>
            </a:lvl8pPr>
            <a:lvl9pPr marL="4097670" algn="l" defTabSz="512208" rtl="0" eaLnBrk="1" latinLnBrk="0" hangingPunct="1">
              <a:defRPr sz="2016" kern="1200">
                <a:solidFill>
                  <a:schemeClr val="tx1"/>
                </a:solidFill>
                <a:latin typeface="+mn-lt"/>
                <a:ea typeface="+mn-ea"/>
                <a:cs typeface="+mn-cs"/>
              </a:defRPr>
            </a:lvl9pPr>
          </a:lstStyle>
          <a:p>
            <a:pPr algn="r" defTabSz="914400">
              <a:spcAft>
                <a:spcPts val="600"/>
              </a:spcAft>
            </a:pPr>
            <a:fld id="{80F073CC-40D5-4B23-8DF0-9BD0A0C12F2C}" type="slidenum">
              <a:rPr lang="en-US" sz="1100">
                <a:solidFill>
                  <a:srgbClr val="FFFFFF"/>
                </a:solidFill>
              </a:rPr>
              <a:pPr algn="r" defTabSz="914400">
                <a:spcAft>
                  <a:spcPts val="600"/>
                </a:spcAft>
              </a:pPr>
              <a:t>11</a:t>
            </a:fld>
            <a:endParaRPr lang="en-US" sz="1100">
              <a:solidFill>
                <a:srgbClr val="FFFFFF"/>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9000">
        <p:random/>
      </p:transition>
    </mc:Choice>
    <mc:Fallback xmlns="">
      <p:transition spd="slow" advTm="9000">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9" name="Rectangle 78">
            <a:extLst>
              <a:ext uri="{FF2B5EF4-FFF2-40B4-BE49-F238E27FC236}">
                <a16:creationId xmlns:a16="http://schemas.microsoft.com/office/drawing/2014/main" id="{63644BFD-D22E-4019-B666-387DA51AEA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1" name="Group 80">
            <a:extLst>
              <a:ext uri="{FF2B5EF4-FFF2-40B4-BE49-F238E27FC236}">
                <a16:creationId xmlns:a16="http://schemas.microsoft.com/office/drawing/2014/main" id="{5FE9FE4C-C9E0-4C54-8010-EA9D29CD4D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7956356" y="1890469"/>
            <a:ext cx="5860051" cy="2079143"/>
            <a:chOff x="6081624" y="1998368"/>
            <a:chExt cx="5613457" cy="782175"/>
          </a:xfrm>
          <a:solidFill>
            <a:schemeClr val="accent4"/>
          </a:solidFill>
        </p:grpSpPr>
        <p:sp>
          <p:nvSpPr>
            <p:cNvPr id="82" name="Rectangle 81">
              <a:extLst>
                <a:ext uri="{FF2B5EF4-FFF2-40B4-BE49-F238E27FC236}">
                  <a16:creationId xmlns:a16="http://schemas.microsoft.com/office/drawing/2014/main" id="{56FAD6EF-0374-46BD-901E-E901DCA01F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a:extLst>
                <a:ext uri="{FF2B5EF4-FFF2-40B4-BE49-F238E27FC236}">
                  <a16:creationId xmlns:a16="http://schemas.microsoft.com/office/drawing/2014/main" id="{04847ABE-275E-4DCA-B164-A672D517FB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5" name="Rectangle 84">
            <a:extLst>
              <a:ext uri="{FF2B5EF4-FFF2-40B4-BE49-F238E27FC236}">
                <a16:creationId xmlns:a16="http://schemas.microsoft.com/office/drawing/2014/main" id="{3776B14B-F2F4-4825-8DA8-8C7A0F2B39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466344"/>
            <a:ext cx="11111729" cy="591782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Afbeelding 2">
            <a:extLst>
              <a:ext uri="{FF2B5EF4-FFF2-40B4-BE49-F238E27FC236}">
                <a16:creationId xmlns:a16="http://schemas.microsoft.com/office/drawing/2014/main" id="{472C7A44-895C-3E59-B7AF-2D28EB453AB1}"/>
              </a:ext>
            </a:extLst>
          </p:cNvPr>
          <p:cNvPicPr>
            <a:picLocks noChangeAspect="1"/>
          </p:cNvPicPr>
          <p:nvPr/>
        </p:nvPicPr>
        <p:blipFill>
          <a:blip r:embed="rId2"/>
          <a:srcRect t="4774" b="8841"/>
          <a:stretch>
            <a:fillRect/>
          </a:stretch>
        </p:blipFill>
        <p:spPr>
          <a:xfrm>
            <a:off x="838200" y="704765"/>
            <a:ext cx="10628376" cy="5440003"/>
          </a:xfrm>
          <a:prstGeom prst="rect">
            <a:avLst/>
          </a:prstGeom>
        </p:spPr>
      </p:pic>
    </p:spTree>
    <p:extLst>
      <p:ext uri="{BB962C8B-B14F-4D97-AF65-F5344CB8AC3E}">
        <p14:creationId xmlns:p14="http://schemas.microsoft.com/office/powerpoint/2010/main" val="2599526421"/>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6A70F7-028F-E347-B05C-7315F72CB58E}"/>
              </a:ext>
            </a:extLst>
          </p:cNvPr>
          <p:cNvSpPr>
            <a:spLocks noGrp="1"/>
          </p:cNvSpPr>
          <p:nvPr>
            <p:ph type="title"/>
          </p:nvPr>
        </p:nvSpPr>
        <p:spPr/>
        <p:txBody>
          <a:bodyPr/>
          <a:lstStyle/>
          <a:p>
            <a:endParaRPr lang="nl-BE"/>
          </a:p>
        </p:txBody>
      </p:sp>
      <p:sp>
        <p:nvSpPr>
          <p:cNvPr id="3" name="Tijdelijke aanduiding voor tekst 2">
            <a:extLst>
              <a:ext uri="{FF2B5EF4-FFF2-40B4-BE49-F238E27FC236}">
                <a16:creationId xmlns:a16="http://schemas.microsoft.com/office/drawing/2014/main" id="{7901745E-786C-0D91-5588-D7BB50EF1743}"/>
              </a:ext>
            </a:extLst>
          </p:cNvPr>
          <p:cNvSpPr>
            <a:spLocks noGrp="1"/>
          </p:cNvSpPr>
          <p:nvPr>
            <p:ph type="body" idx="1"/>
          </p:nvPr>
        </p:nvSpPr>
        <p:spPr/>
        <p:txBody>
          <a:bodyPr/>
          <a:lstStyle/>
          <a:p>
            <a:endParaRPr lang="nl-BE" dirty="0"/>
          </a:p>
        </p:txBody>
      </p:sp>
      <p:pic>
        <p:nvPicPr>
          <p:cNvPr id="5" name="Afbeelding 4">
            <a:extLst>
              <a:ext uri="{FF2B5EF4-FFF2-40B4-BE49-F238E27FC236}">
                <a16:creationId xmlns:a16="http://schemas.microsoft.com/office/drawing/2014/main" id="{320AE26F-8568-90E9-8B5A-7C2EFA5121CE}"/>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571857571"/>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7B602B59-E48D-DD9E-99D5-AF60F185DCAB}"/>
              </a:ext>
            </a:extLst>
          </p:cNvPr>
          <p:cNvPicPr>
            <a:picLocks noChangeAspect="1"/>
          </p:cNvPicPr>
          <p:nvPr/>
        </p:nvPicPr>
        <p:blipFill>
          <a:blip r:embed="rId2"/>
          <a:stretch>
            <a:fillRect/>
          </a:stretch>
        </p:blipFill>
        <p:spPr>
          <a:xfrm>
            <a:off x="0" y="1489987"/>
            <a:ext cx="12192000" cy="3878026"/>
          </a:xfrm>
          <a:prstGeom prst="rect">
            <a:avLst/>
          </a:prstGeom>
        </p:spPr>
      </p:pic>
    </p:spTree>
    <p:extLst>
      <p:ext uri="{BB962C8B-B14F-4D97-AF65-F5344CB8AC3E}">
        <p14:creationId xmlns:p14="http://schemas.microsoft.com/office/powerpoint/2010/main" val="619695838"/>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8" name="Rectangle 41">
            <a:extLst>
              <a:ext uri="{FF2B5EF4-FFF2-40B4-BE49-F238E27FC236}">
                <a16:creationId xmlns:a16="http://schemas.microsoft.com/office/drawing/2014/main" id="{2D2B266D-3625-4584-A5C3-7D3F672CF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43">
            <a:extLst>
              <a:ext uri="{FF2B5EF4-FFF2-40B4-BE49-F238E27FC236}">
                <a16:creationId xmlns:a16="http://schemas.microsoft.com/office/drawing/2014/main" id="{C463B99A-73EE-4FBB-B7C4-F9F9BCC25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Shape 45">
            <a:extLst>
              <a:ext uri="{FF2B5EF4-FFF2-40B4-BE49-F238E27FC236}">
                <a16:creationId xmlns:a16="http://schemas.microsoft.com/office/drawing/2014/main" id="{A5D2A5D1-BA0D-47D3-B051-DA7743C46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219825"/>
          </a:xfrm>
          <a:custGeom>
            <a:avLst/>
            <a:gdLst>
              <a:gd name="connsiteX0" fmla="*/ 6789701 w 12192000"/>
              <a:gd name="connsiteY0" fmla="*/ 6151588 h 6219825"/>
              <a:gd name="connsiteX1" fmla="*/ 6788702 w 12192000"/>
              <a:gd name="connsiteY1" fmla="*/ 6151666 h 6219825"/>
              <a:gd name="connsiteX2" fmla="*/ 6788476 w 12192000"/>
              <a:gd name="connsiteY2" fmla="*/ 6152200 h 6219825"/>
              <a:gd name="connsiteX3" fmla="*/ 9834 w 12192000"/>
              <a:gd name="connsiteY3" fmla="*/ 0 h 6219825"/>
              <a:gd name="connsiteX4" fmla="*/ 12357 w 12192000"/>
              <a:gd name="connsiteY4" fmla="*/ 1 h 6219825"/>
              <a:gd name="connsiteX5" fmla="*/ 12192000 w 12192000"/>
              <a:gd name="connsiteY5" fmla="*/ 1 h 6219825"/>
              <a:gd name="connsiteX6" fmla="*/ 12192000 w 12192000"/>
              <a:gd name="connsiteY6" fmla="*/ 5105401 h 6219825"/>
              <a:gd name="connsiteX7" fmla="*/ 12191716 w 12192000"/>
              <a:gd name="connsiteY7" fmla="*/ 5105401 h 6219825"/>
              <a:gd name="connsiteX8" fmla="*/ 12192000 w 12192000"/>
              <a:gd name="connsiteY8" fmla="*/ 5256977 h 6219825"/>
              <a:gd name="connsiteX9" fmla="*/ 12061096 w 12192000"/>
              <a:gd name="connsiteY9" fmla="*/ 5296034 h 6219825"/>
              <a:gd name="connsiteX10" fmla="*/ 11676800 w 12192000"/>
              <a:gd name="connsiteY10" fmla="*/ 5399652 h 6219825"/>
              <a:gd name="connsiteX11" fmla="*/ 10425355 w 12192000"/>
              <a:gd name="connsiteY11" fmla="*/ 5683310 h 6219825"/>
              <a:gd name="connsiteX12" fmla="*/ 9424022 w 12192000"/>
              <a:gd name="connsiteY12" fmla="*/ 5858546 h 6219825"/>
              <a:gd name="connsiteX13" fmla="*/ 8458419 w 12192000"/>
              <a:gd name="connsiteY13" fmla="*/ 5992303 h 6219825"/>
              <a:gd name="connsiteX14" fmla="*/ 7715970 w 12192000"/>
              <a:gd name="connsiteY14" fmla="*/ 6072283 h 6219825"/>
              <a:gd name="connsiteX15" fmla="*/ 6951716 w 12192000"/>
              <a:gd name="connsiteY15" fmla="*/ 6138091 h 6219825"/>
              <a:gd name="connsiteX16" fmla="*/ 6936303 w 12192000"/>
              <a:gd name="connsiteY16" fmla="*/ 6140163 h 6219825"/>
              <a:gd name="connsiteX17" fmla="*/ 6790448 w 12192000"/>
              <a:gd name="connsiteY17" fmla="*/ 6151529 h 6219825"/>
              <a:gd name="connsiteX18" fmla="*/ 6799941 w 12192000"/>
              <a:gd name="connsiteY18" fmla="*/ 6153349 h 6219825"/>
              <a:gd name="connsiteX19" fmla="*/ 6835432 w 12192000"/>
              <a:gd name="connsiteY19" fmla="*/ 6151642 h 6219825"/>
              <a:gd name="connsiteX20" fmla="*/ 6884003 w 12192000"/>
              <a:gd name="connsiteY20" fmla="*/ 6148662 h 6219825"/>
              <a:gd name="connsiteX21" fmla="*/ 7578771 w 12192000"/>
              <a:gd name="connsiteY21" fmla="*/ 6116122 h 6219825"/>
              <a:gd name="connsiteX22" fmla="*/ 8623845 w 12192000"/>
              <a:gd name="connsiteY22" fmla="*/ 6029188 h 6219825"/>
              <a:gd name="connsiteX23" fmla="*/ 9479970 w 12192000"/>
              <a:gd name="connsiteY23" fmla="*/ 5925239 h 6219825"/>
              <a:gd name="connsiteX24" fmla="*/ 10629308 w 12192000"/>
              <a:gd name="connsiteY24" fmla="*/ 5731000 h 6219825"/>
              <a:gd name="connsiteX25" fmla="*/ 11998498 w 12192000"/>
              <a:gd name="connsiteY25" fmla="*/ 5404869 h 6219825"/>
              <a:gd name="connsiteX26" fmla="*/ 12192000 w 12192000"/>
              <a:gd name="connsiteY26" fmla="*/ 5347846 h 6219825"/>
              <a:gd name="connsiteX27" fmla="*/ 12192000 w 12192000"/>
              <a:gd name="connsiteY27" fmla="*/ 5402606 h 6219825"/>
              <a:gd name="connsiteX28" fmla="*/ 11829257 w 12192000"/>
              <a:gd name="connsiteY28" fmla="*/ 5507950 h 6219825"/>
              <a:gd name="connsiteX29" fmla="*/ 10939183 w 12192000"/>
              <a:gd name="connsiteY29" fmla="*/ 5722555 h 6219825"/>
              <a:gd name="connsiteX30" fmla="*/ 9985530 w 12192000"/>
              <a:gd name="connsiteY30" fmla="*/ 5902635 h 6219825"/>
              <a:gd name="connsiteX31" fmla="*/ 9186882 w 12192000"/>
              <a:gd name="connsiteY31" fmla="*/ 6018631 h 6219825"/>
              <a:gd name="connsiteX32" fmla="*/ 8578198 w 12192000"/>
              <a:gd name="connsiteY32" fmla="*/ 6088179 h 6219825"/>
              <a:gd name="connsiteX33" fmla="*/ 7864358 w 12192000"/>
              <a:gd name="connsiteY33" fmla="*/ 6149656 h 6219825"/>
              <a:gd name="connsiteX34" fmla="*/ 6935502 w 12192000"/>
              <a:gd name="connsiteY34" fmla="*/ 6201071 h 6219825"/>
              <a:gd name="connsiteX35" fmla="*/ 6477750 w 12192000"/>
              <a:gd name="connsiteY35" fmla="*/ 6214980 h 6219825"/>
              <a:gd name="connsiteX36" fmla="*/ 6362294 w 12192000"/>
              <a:gd name="connsiteY36" fmla="*/ 6219825 h 6219825"/>
              <a:gd name="connsiteX37" fmla="*/ 6057129 w 12192000"/>
              <a:gd name="connsiteY37" fmla="*/ 6219825 h 6219825"/>
              <a:gd name="connsiteX38" fmla="*/ 5977784 w 12192000"/>
              <a:gd name="connsiteY38" fmla="*/ 6215229 h 6219825"/>
              <a:gd name="connsiteX39" fmla="*/ 5265087 w 12192000"/>
              <a:gd name="connsiteY39" fmla="*/ 6178965 h 6219825"/>
              <a:gd name="connsiteX40" fmla="*/ 4346277 w 12192000"/>
              <a:gd name="connsiteY40" fmla="*/ 6116869 h 6219825"/>
              <a:gd name="connsiteX41" fmla="*/ 3373045 w 12192000"/>
              <a:gd name="connsiteY41" fmla="*/ 6018259 h 6219825"/>
              <a:gd name="connsiteX42" fmla="*/ 2362173 w 12192000"/>
              <a:gd name="connsiteY42" fmla="*/ 5899282 h 6219825"/>
              <a:gd name="connsiteX43" fmla="*/ 1233178 w 12192000"/>
              <a:gd name="connsiteY43" fmla="*/ 5726033 h 6219825"/>
              <a:gd name="connsiteX44" fmla="*/ 68500 w 12192000"/>
              <a:gd name="connsiteY44" fmla="*/ 5486226 h 6219825"/>
              <a:gd name="connsiteX45" fmla="*/ 0 w 12192000"/>
              <a:gd name="connsiteY45" fmla="*/ 5468863 h 6219825"/>
              <a:gd name="connsiteX46" fmla="*/ 0 w 12192000"/>
              <a:gd name="connsiteY46" fmla="*/ 5412351 h 6219825"/>
              <a:gd name="connsiteX47" fmla="*/ 72441 w 12192000"/>
              <a:gd name="connsiteY47" fmla="*/ 5431135 h 6219825"/>
              <a:gd name="connsiteX48" fmla="*/ 600716 w 12192000"/>
              <a:gd name="connsiteY48" fmla="*/ 5549555 h 6219825"/>
              <a:gd name="connsiteX49" fmla="*/ 1769512 w 12192000"/>
              <a:gd name="connsiteY49" fmla="*/ 5759811 h 6219825"/>
              <a:gd name="connsiteX50" fmla="*/ 2613554 w 12192000"/>
              <a:gd name="connsiteY50" fmla="*/ 5876802 h 6219825"/>
              <a:gd name="connsiteX51" fmla="*/ 2581134 w 12192000"/>
              <a:gd name="connsiteY51" fmla="*/ 5866867 h 6219825"/>
              <a:gd name="connsiteX52" fmla="*/ 1112635 w 12192000"/>
              <a:gd name="connsiteY52" fmla="*/ 5534031 h 6219825"/>
              <a:gd name="connsiteX53" fmla="*/ 420412 w 12192000"/>
              <a:gd name="connsiteY53" fmla="*/ 5334514 h 6219825"/>
              <a:gd name="connsiteX54" fmla="*/ 0 w 12192000"/>
              <a:gd name="connsiteY54" fmla="*/ 5195539 h 6219825"/>
              <a:gd name="connsiteX55" fmla="*/ 60 w 12192000"/>
              <a:gd name="connsiteY55" fmla="*/ 5105401 h 6219825"/>
              <a:gd name="connsiteX56" fmla="*/ 0 w 12192000"/>
              <a:gd name="connsiteY56" fmla="*/ 5105401 h 6219825"/>
              <a:gd name="connsiteX57" fmla="*/ 0 w 12192000"/>
              <a:gd name="connsiteY57" fmla="*/ 1 h 6219825"/>
              <a:gd name="connsiteX58" fmla="*/ 9834 w 12192000"/>
              <a:gd name="connsiteY58" fmla="*/ 1 h 6219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2192000" h="6219825">
                <a:moveTo>
                  <a:pt x="6789701" y="6151588"/>
                </a:moveTo>
                <a:lnTo>
                  <a:pt x="6788702" y="6151666"/>
                </a:lnTo>
                <a:cubicBezTo>
                  <a:pt x="6788627" y="6151844"/>
                  <a:pt x="6788551" y="6152022"/>
                  <a:pt x="6788476" y="6152200"/>
                </a:cubicBezTo>
                <a:close/>
                <a:moveTo>
                  <a:pt x="9834" y="0"/>
                </a:moveTo>
                <a:lnTo>
                  <a:pt x="12357" y="1"/>
                </a:lnTo>
                <a:lnTo>
                  <a:pt x="12192000" y="1"/>
                </a:lnTo>
                <a:lnTo>
                  <a:pt x="12192000" y="5105401"/>
                </a:lnTo>
                <a:lnTo>
                  <a:pt x="12191716" y="5105401"/>
                </a:lnTo>
                <a:lnTo>
                  <a:pt x="12192000" y="5256977"/>
                </a:lnTo>
                <a:lnTo>
                  <a:pt x="12061096" y="5296034"/>
                </a:lnTo>
                <a:cubicBezTo>
                  <a:pt x="11933500" y="5332263"/>
                  <a:pt x="11805390" y="5366806"/>
                  <a:pt x="11676800" y="5399652"/>
                </a:cubicBezTo>
                <a:cubicBezTo>
                  <a:pt x="11262789" y="5507204"/>
                  <a:pt x="10845343" y="5600846"/>
                  <a:pt x="10425355" y="5683310"/>
                </a:cubicBezTo>
                <a:cubicBezTo>
                  <a:pt x="10092810" y="5748549"/>
                  <a:pt x="9759033" y="5806970"/>
                  <a:pt x="9424022" y="5858546"/>
                </a:cubicBezTo>
                <a:cubicBezTo>
                  <a:pt x="9102997" y="5908224"/>
                  <a:pt x="8781133" y="5952809"/>
                  <a:pt x="8458419" y="5992303"/>
                </a:cubicBezTo>
                <a:cubicBezTo>
                  <a:pt x="8211360" y="6022481"/>
                  <a:pt x="7963792" y="6048065"/>
                  <a:pt x="7715970" y="6072283"/>
                </a:cubicBezTo>
                <a:lnTo>
                  <a:pt x="6951716" y="6138091"/>
                </a:lnTo>
                <a:lnTo>
                  <a:pt x="6936303" y="6140163"/>
                </a:lnTo>
                <a:lnTo>
                  <a:pt x="6790448" y="6151529"/>
                </a:lnTo>
                <a:lnTo>
                  <a:pt x="6799941" y="6153349"/>
                </a:lnTo>
                <a:cubicBezTo>
                  <a:pt x="6811623" y="6153816"/>
                  <a:pt x="6823734" y="6151642"/>
                  <a:pt x="6835432" y="6151642"/>
                </a:cubicBezTo>
                <a:cubicBezTo>
                  <a:pt x="6851580" y="6151642"/>
                  <a:pt x="6867729" y="6149034"/>
                  <a:pt x="6884003" y="6148662"/>
                </a:cubicBezTo>
                <a:cubicBezTo>
                  <a:pt x="7115805" y="6143198"/>
                  <a:pt x="7347351" y="6131026"/>
                  <a:pt x="7578771" y="6116122"/>
                </a:cubicBezTo>
                <a:cubicBezTo>
                  <a:pt x="7927552" y="6093644"/>
                  <a:pt x="8276080" y="6065453"/>
                  <a:pt x="8623845" y="6029188"/>
                </a:cubicBezTo>
                <a:cubicBezTo>
                  <a:pt x="8909939" y="5999878"/>
                  <a:pt x="9195310" y="5965228"/>
                  <a:pt x="9479970" y="5925239"/>
                </a:cubicBezTo>
                <a:cubicBezTo>
                  <a:pt x="9864901" y="5870842"/>
                  <a:pt x="10248014" y="5806101"/>
                  <a:pt x="10629308" y="5731000"/>
                </a:cubicBezTo>
                <a:cubicBezTo>
                  <a:pt x="11090114" y="5639842"/>
                  <a:pt x="11546975" y="5532291"/>
                  <a:pt x="11998498" y="5404869"/>
                </a:cubicBezTo>
                <a:lnTo>
                  <a:pt x="12192000" y="5347846"/>
                </a:lnTo>
                <a:lnTo>
                  <a:pt x="12192000" y="5402606"/>
                </a:lnTo>
                <a:lnTo>
                  <a:pt x="11829257" y="5507950"/>
                </a:lnTo>
                <a:cubicBezTo>
                  <a:pt x="11534769" y="5587680"/>
                  <a:pt x="11238120" y="5658596"/>
                  <a:pt x="10939183" y="5722555"/>
                </a:cubicBezTo>
                <a:cubicBezTo>
                  <a:pt x="10622824" y="5790365"/>
                  <a:pt x="10304941" y="5850387"/>
                  <a:pt x="9985530" y="5902635"/>
                </a:cubicBezTo>
                <a:cubicBezTo>
                  <a:pt x="9720036" y="5946102"/>
                  <a:pt x="9453814" y="5984764"/>
                  <a:pt x="9186882" y="6018631"/>
                </a:cubicBezTo>
                <a:cubicBezTo>
                  <a:pt x="8984197" y="6044216"/>
                  <a:pt x="8781514" y="6068309"/>
                  <a:pt x="8578198" y="6088179"/>
                </a:cubicBezTo>
                <a:lnTo>
                  <a:pt x="7864358" y="6149656"/>
                </a:lnTo>
                <a:cubicBezTo>
                  <a:pt x="7554994" y="6172009"/>
                  <a:pt x="7245502" y="6189895"/>
                  <a:pt x="6935502" y="6201071"/>
                </a:cubicBezTo>
                <a:lnTo>
                  <a:pt x="6477750" y="6214980"/>
                </a:lnTo>
                <a:cubicBezTo>
                  <a:pt x="6439195" y="6212895"/>
                  <a:pt x="6400529" y="6214521"/>
                  <a:pt x="6362294" y="6219825"/>
                </a:cubicBezTo>
                <a:lnTo>
                  <a:pt x="6057129" y="6219825"/>
                </a:lnTo>
                <a:lnTo>
                  <a:pt x="5977784" y="6215229"/>
                </a:lnTo>
                <a:lnTo>
                  <a:pt x="5265087" y="6178965"/>
                </a:lnTo>
                <a:cubicBezTo>
                  <a:pt x="4958267" y="6166544"/>
                  <a:pt x="4651826" y="6146055"/>
                  <a:pt x="4346277" y="6116869"/>
                </a:cubicBezTo>
                <a:lnTo>
                  <a:pt x="3373045" y="6018259"/>
                </a:lnTo>
                <a:cubicBezTo>
                  <a:pt x="3035412" y="5983982"/>
                  <a:pt x="2698456" y="5944327"/>
                  <a:pt x="2362173" y="5899282"/>
                </a:cubicBezTo>
                <a:cubicBezTo>
                  <a:pt x="1984692" y="5849108"/>
                  <a:pt x="1608364" y="5791358"/>
                  <a:pt x="1233178" y="5726033"/>
                </a:cubicBezTo>
                <a:cubicBezTo>
                  <a:pt x="842181" y="5657291"/>
                  <a:pt x="453758" y="5578770"/>
                  <a:pt x="68500" y="5486226"/>
                </a:cubicBezTo>
                <a:lnTo>
                  <a:pt x="0" y="5468863"/>
                </a:lnTo>
                <a:lnTo>
                  <a:pt x="0" y="5412351"/>
                </a:lnTo>
                <a:lnTo>
                  <a:pt x="72441" y="5431135"/>
                </a:lnTo>
                <a:cubicBezTo>
                  <a:pt x="247961" y="5473331"/>
                  <a:pt x="424164" y="5512608"/>
                  <a:pt x="600716" y="5549555"/>
                </a:cubicBezTo>
                <a:cubicBezTo>
                  <a:pt x="988279" y="5630403"/>
                  <a:pt x="1378133" y="5699330"/>
                  <a:pt x="1769512" y="5759811"/>
                </a:cubicBezTo>
                <a:cubicBezTo>
                  <a:pt x="2052426" y="5803406"/>
                  <a:pt x="2335725" y="5843519"/>
                  <a:pt x="2613554" y="5876802"/>
                </a:cubicBezTo>
                <a:cubicBezTo>
                  <a:pt x="2605544" y="5879410"/>
                  <a:pt x="2594611" y="5869350"/>
                  <a:pt x="2581134" y="5866867"/>
                </a:cubicBezTo>
                <a:cubicBezTo>
                  <a:pt x="2087178" y="5774877"/>
                  <a:pt x="1597684" y="5663937"/>
                  <a:pt x="1112635" y="5534031"/>
                </a:cubicBezTo>
                <a:cubicBezTo>
                  <a:pt x="880453" y="5471934"/>
                  <a:pt x="649713" y="5405428"/>
                  <a:pt x="420412" y="5334514"/>
                </a:cubicBezTo>
                <a:lnTo>
                  <a:pt x="0" y="5195539"/>
                </a:lnTo>
                <a:lnTo>
                  <a:pt x="60" y="5105401"/>
                </a:lnTo>
                <a:lnTo>
                  <a:pt x="0" y="5105401"/>
                </a:lnTo>
                <a:lnTo>
                  <a:pt x="0" y="1"/>
                </a:lnTo>
                <a:lnTo>
                  <a:pt x="9834" y="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Afbeelding 2">
            <a:extLst>
              <a:ext uri="{FF2B5EF4-FFF2-40B4-BE49-F238E27FC236}">
                <a16:creationId xmlns:a16="http://schemas.microsoft.com/office/drawing/2014/main" id="{3B398208-D080-9183-F8AC-668551550EFB}"/>
              </a:ext>
            </a:extLst>
          </p:cNvPr>
          <p:cNvPicPr>
            <a:picLocks noChangeAspect="1"/>
          </p:cNvPicPr>
          <p:nvPr/>
        </p:nvPicPr>
        <p:blipFill>
          <a:blip r:embed="rId2"/>
          <a:stretch>
            <a:fillRect/>
          </a:stretch>
        </p:blipFill>
        <p:spPr>
          <a:xfrm>
            <a:off x="228600" y="854297"/>
            <a:ext cx="11658600" cy="3701605"/>
          </a:xfrm>
          <a:prstGeom prst="rect">
            <a:avLst/>
          </a:prstGeom>
        </p:spPr>
      </p:pic>
    </p:spTree>
    <p:extLst>
      <p:ext uri="{BB962C8B-B14F-4D97-AF65-F5344CB8AC3E}">
        <p14:creationId xmlns:p14="http://schemas.microsoft.com/office/powerpoint/2010/main" val="4190826262"/>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E36C0E8-03E2-2FA7-3DFA-F57F7C8AFE6A}"/>
              </a:ext>
            </a:extLst>
          </p:cNvPr>
          <p:cNvSpPr>
            <a:spLocks noGrp="1"/>
          </p:cNvSpPr>
          <p:nvPr>
            <p:ph type="title"/>
          </p:nvPr>
        </p:nvSpPr>
        <p:spPr/>
        <p:txBody>
          <a:bodyPr/>
          <a:lstStyle/>
          <a:p>
            <a:endParaRPr lang="nl-BE"/>
          </a:p>
        </p:txBody>
      </p:sp>
      <p:sp>
        <p:nvSpPr>
          <p:cNvPr id="3" name="Tijdelijke aanduiding voor tekst 2">
            <a:extLst>
              <a:ext uri="{FF2B5EF4-FFF2-40B4-BE49-F238E27FC236}">
                <a16:creationId xmlns:a16="http://schemas.microsoft.com/office/drawing/2014/main" id="{7A8EDD8D-3E14-AB24-7B92-9282FB938271}"/>
              </a:ext>
            </a:extLst>
          </p:cNvPr>
          <p:cNvSpPr>
            <a:spLocks noGrp="1"/>
          </p:cNvSpPr>
          <p:nvPr>
            <p:ph type="body" idx="1"/>
          </p:nvPr>
        </p:nvSpPr>
        <p:spPr/>
        <p:txBody>
          <a:bodyPr/>
          <a:lstStyle/>
          <a:p>
            <a:endParaRPr lang="nl-BE" dirty="0"/>
          </a:p>
        </p:txBody>
      </p:sp>
      <p:pic>
        <p:nvPicPr>
          <p:cNvPr id="5" name="Afbeelding 4">
            <a:extLst>
              <a:ext uri="{FF2B5EF4-FFF2-40B4-BE49-F238E27FC236}">
                <a16:creationId xmlns:a16="http://schemas.microsoft.com/office/drawing/2014/main" id="{AE941F77-851A-CD65-8632-02DB81AD5D67}"/>
              </a:ext>
            </a:extLst>
          </p:cNvPr>
          <p:cNvPicPr>
            <a:picLocks noChangeAspect="1"/>
          </p:cNvPicPr>
          <p:nvPr/>
        </p:nvPicPr>
        <p:blipFill>
          <a:blip r:embed="rId2"/>
          <a:stretch>
            <a:fillRect/>
          </a:stretch>
        </p:blipFill>
        <p:spPr>
          <a:xfrm>
            <a:off x="0" y="476250"/>
            <a:ext cx="12192000" cy="5905500"/>
          </a:xfrm>
          <a:prstGeom prst="rect">
            <a:avLst/>
          </a:prstGeom>
        </p:spPr>
      </p:pic>
    </p:spTree>
    <p:extLst>
      <p:ext uri="{BB962C8B-B14F-4D97-AF65-F5344CB8AC3E}">
        <p14:creationId xmlns:p14="http://schemas.microsoft.com/office/powerpoint/2010/main" val="3057609964"/>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0" name="Rectangle 42">
            <a:extLst>
              <a:ext uri="{FF2B5EF4-FFF2-40B4-BE49-F238E27FC236}">
                <a16:creationId xmlns:a16="http://schemas.microsoft.com/office/drawing/2014/main" id="{7B831B6F-405A-4B47-B9BB-5CA88F2858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hthoek 6">
            <a:extLst>
              <a:ext uri="{FF2B5EF4-FFF2-40B4-BE49-F238E27FC236}">
                <a16:creationId xmlns:a16="http://schemas.microsoft.com/office/drawing/2014/main" id="{9DB037BF-0C15-017B-8365-E1DE6210161D}"/>
              </a:ext>
            </a:extLst>
          </p:cNvPr>
          <p:cNvSpPr/>
          <p:nvPr/>
        </p:nvSpPr>
        <p:spPr>
          <a:xfrm>
            <a:off x="6739128" y="638089"/>
            <a:ext cx="4818888" cy="1476801"/>
          </a:xfrm>
          <a:prstGeom prst="rect">
            <a:avLst/>
          </a:prstGeom>
        </p:spPr>
        <p:txBody>
          <a:bodyPr vert="horz" lIns="91440" tIns="45720" rIns="91440" bIns="45720" rtlCol="0" anchor="b">
            <a:normAutofit/>
            <a:scene3d>
              <a:camera prst="orthographicFront"/>
              <a:lightRig rig="soft" dir="t">
                <a:rot lat="0" lon="0" rev="15600000"/>
              </a:lightRig>
            </a:scene3d>
            <a:sp3d extrusionH="57150" prstMaterial="softEdge">
              <a:bevelT w="25400" h="38100"/>
            </a:sp3d>
          </a:bodyPr>
          <a:lstStyle/>
          <a:p>
            <a:pPr defTabSz="914400">
              <a:lnSpc>
                <a:spcPct val="90000"/>
              </a:lnSpc>
              <a:spcBef>
                <a:spcPct val="0"/>
              </a:spcBef>
              <a:spcAft>
                <a:spcPts val="600"/>
              </a:spcAft>
            </a:pPr>
            <a:r>
              <a:rPr lang="en-US" sz="5000" b="1" kern="1200" cap="none" spc="0">
                <a:ln/>
                <a:solidFill>
                  <a:schemeClr val="tx1"/>
                </a:solidFill>
                <a:effectLst/>
                <a:latin typeface="+mj-lt"/>
                <a:ea typeface="+mj-ea"/>
                <a:cs typeface="+mj-cs"/>
              </a:rPr>
              <a:t>goudvooruitzicht</a:t>
            </a:r>
          </a:p>
        </p:txBody>
      </p:sp>
      <p:pic>
        <p:nvPicPr>
          <p:cNvPr id="5" name="Afbeelding 4">
            <a:extLst>
              <a:ext uri="{FF2B5EF4-FFF2-40B4-BE49-F238E27FC236}">
                <a16:creationId xmlns:a16="http://schemas.microsoft.com/office/drawing/2014/main" id="{8A7A9DE4-61BC-7978-CC7A-FB34DCCFEBBA}"/>
              </a:ext>
            </a:extLst>
          </p:cNvPr>
          <p:cNvPicPr>
            <a:picLocks noChangeAspect="1"/>
          </p:cNvPicPr>
          <p:nvPr/>
        </p:nvPicPr>
        <p:blipFill>
          <a:blip r:embed="rId2"/>
          <a:srcRect r="4523" b="1"/>
          <a:stretch>
            <a:fillRect/>
          </a:stretch>
        </p:blipFill>
        <p:spPr>
          <a:xfrm>
            <a:off x="630936" y="1935299"/>
            <a:ext cx="5458968" cy="2987402"/>
          </a:xfrm>
          <a:prstGeom prst="rect">
            <a:avLst/>
          </a:prstGeom>
        </p:spPr>
      </p:pic>
      <p:sp>
        <p:nvSpPr>
          <p:cNvPr id="51" name="sketch line">
            <a:extLst>
              <a:ext uri="{FF2B5EF4-FFF2-40B4-BE49-F238E27FC236}">
                <a16:creationId xmlns:a16="http://schemas.microsoft.com/office/drawing/2014/main" id="{953EE71A-6488-4203-A7C4-77102FD0DC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9128" y="2372868"/>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kstvak 5">
            <a:extLst>
              <a:ext uri="{FF2B5EF4-FFF2-40B4-BE49-F238E27FC236}">
                <a16:creationId xmlns:a16="http://schemas.microsoft.com/office/drawing/2014/main" id="{3D43F82F-FBA7-9B10-8A2C-2972D9577528}"/>
              </a:ext>
            </a:extLst>
          </p:cNvPr>
          <p:cNvSpPr txBox="1"/>
          <p:nvPr/>
        </p:nvSpPr>
        <p:spPr>
          <a:xfrm>
            <a:off x="6739128" y="2664886"/>
            <a:ext cx="4818888" cy="3550789"/>
          </a:xfrm>
          <a:prstGeom prst="rect">
            <a:avLst/>
          </a:prstGeom>
        </p:spPr>
        <p:txBody>
          <a:bodyPr vert="horz" lIns="91440" tIns="45720" rIns="91440" bIns="45720" rtlCol="0" anchor="t">
            <a:normAutofit/>
          </a:bodyPr>
          <a:lstStyle/>
          <a:p>
            <a:pPr indent="-228600" defTabSz="914400">
              <a:lnSpc>
                <a:spcPct val="90000"/>
              </a:lnSpc>
              <a:spcAft>
                <a:spcPts val="600"/>
              </a:spcAft>
              <a:buFont typeface="Arial" panose="020B0604020202020204" pitchFamily="34" charset="0"/>
              <a:buChar char="•"/>
            </a:pPr>
            <a:r>
              <a:rPr lang="en-US" sz="2200"/>
              <a:t>Het beste scenario zou zijn dat we de 200 daags gemiddelde doorbreken zijnde 4500$ en dat gedurend 3 dagen</a:t>
            </a:r>
          </a:p>
        </p:txBody>
      </p:sp>
    </p:spTree>
    <p:extLst>
      <p:ext uri="{BB962C8B-B14F-4D97-AF65-F5344CB8AC3E}">
        <p14:creationId xmlns:p14="http://schemas.microsoft.com/office/powerpoint/2010/main" val="53896582"/>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01A1356C-0032-4839-BB89-14B41094ED8B}"/>
              </a:ext>
            </a:extLst>
          </p:cNvPr>
          <p:cNvPicPr>
            <a:picLocks noChangeAspect="1"/>
          </p:cNvPicPr>
          <p:nvPr/>
        </p:nvPicPr>
        <p:blipFill>
          <a:blip r:embed="rId2"/>
          <a:srcRect l="2925" r="2925"/>
          <a:stretch>
            <a:fillRect/>
          </a:stretch>
        </p:blipFill>
        <p:spPr>
          <a:xfrm>
            <a:off x="0" y="383239"/>
            <a:ext cx="12192000" cy="6474761"/>
          </a:xfrm>
          <a:prstGeom prst="rect">
            <a:avLst/>
          </a:prstGeom>
        </p:spPr>
      </p:pic>
      <p:sp>
        <p:nvSpPr>
          <p:cNvPr id="3" name="object 3"/>
          <p:cNvSpPr txBox="1"/>
          <p:nvPr/>
        </p:nvSpPr>
        <p:spPr>
          <a:xfrm>
            <a:off x="1172325" y="4522402"/>
            <a:ext cx="3295980" cy="804066"/>
          </a:xfrm>
          <a:prstGeom prst="rect">
            <a:avLst/>
          </a:prstGeom>
        </p:spPr>
        <p:txBody>
          <a:bodyPr vert="horz" wrap="square" lIns="0" tIns="0" rIns="0" bIns="0" rtlCol="0">
            <a:sp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marL="0" marR="0">
              <a:lnSpc>
                <a:spcPts val="3148"/>
              </a:lnSpc>
              <a:spcBef>
                <a:spcPts val="0"/>
              </a:spcBef>
              <a:spcAft>
                <a:spcPts val="0"/>
              </a:spcAft>
            </a:pPr>
            <a:r>
              <a:rPr sz="3200" b="1" i="1" u="sng" dirty="0" err="1">
                <a:solidFill>
                  <a:srgbClr val="FF0000"/>
                </a:solidFill>
                <a:highlight>
                  <a:srgbClr val="00FFFF"/>
                </a:highlight>
                <a:latin typeface="LJQQAM+ITC Zapf Chancery Medium Italic"/>
                <a:cs typeface="LJQQAM+ITC Zapf Chancery Medium Italic"/>
              </a:rPr>
              <a:t>Bedrijfsobligati</a:t>
            </a:r>
            <a:r>
              <a:rPr lang="nl-BE" sz="3200" b="1" i="1" u="sng" dirty="0">
                <a:solidFill>
                  <a:srgbClr val="FF0000"/>
                </a:solidFill>
                <a:highlight>
                  <a:srgbClr val="00FFFF"/>
                </a:highlight>
                <a:latin typeface="LJQQAM+ITC Zapf Chancery Medium Italic"/>
                <a:cs typeface="LJQQAM+ITC Zapf Chancery Medium Italic"/>
              </a:rPr>
              <a:t>e</a:t>
            </a:r>
            <a:r>
              <a:rPr sz="3200" b="1" i="1" u="sng" dirty="0">
                <a:solidFill>
                  <a:srgbClr val="FF0000"/>
                </a:solidFill>
                <a:highlight>
                  <a:srgbClr val="00FFFF"/>
                </a:highlight>
                <a:latin typeface="LJQQAM+ITC Zapf Chancery Medium Italic"/>
                <a:cs typeface="LJQQAM+ITC Zapf Chancery Medium Italic"/>
              </a:rPr>
              <a:t>s</a:t>
            </a:r>
            <a:r>
              <a:rPr sz="3200" b="1" i="1" u="sng" spc="46" dirty="0">
                <a:solidFill>
                  <a:srgbClr val="FF0000"/>
                </a:solidFill>
                <a:highlight>
                  <a:srgbClr val="00FFFF"/>
                </a:highlight>
                <a:latin typeface="LJQQAM+ITC Zapf Chancery Medium Italic"/>
                <a:cs typeface="LJQQAM+ITC Zapf Chancery Medium Italic"/>
              </a:rPr>
              <a:t> </a:t>
            </a:r>
            <a:r>
              <a:rPr sz="3200" b="1" i="1" u="sng" dirty="0">
                <a:solidFill>
                  <a:srgbClr val="FF0000"/>
                </a:solidFill>
                <a:highlight>
                  <a:srgbClr val="00FFFF"/>
                </a:highlight>
                <a:latin typeface="LJQQAM+ITC Zapf Chancery Medium Italic"/>
                <a:cs typeface="LJQQAM+ITC Zapf Chancery Medium Italic"/>
              </a:rPr>
              <a:t>in</a:t>
            </a:r>
            <a:r>
              <a:rPr sz="3200" b="1" i="1" u="sng" spc="22" dirty="0">
                <a:solidFill>
                  <a:srgbClr val="FF0000"/>
                </a:solidFill>
                <a:highlight>
                  <a:srgbClr val="00FFFF"/>
                </a:highlight>
                <a:latin typeface="LJQQAM+ITC Zapf Chancery Medium Italic"/>
                <a:cs typeface="LJQQAM+ITC Zapf Chancery Medium Italic"/>
              </a:rPr>
              <a:t> </a:t>
            </a:r>
            <a:r>
              <a:rPr sz="3200" b="1" i="1" u="sng" dirty="0">
                <a:solidFill>
                  <a:srgbClr val="FF0000"/>
                </a:solidFill>
                <a:highlight>
                  <a:srgbClr val="00FFFF"/>
                </a:highlight>
                <a:latin typeface="LJQQAM+ITC Zapf Chancery Medium Italic"/>
                <a:cs typeface="LJQQAM+ITC Zapf Chancery Medium Italic"/>
              </a:rPr>
              <a:t>€.</a:t>
            </a:r>
          </a:p>
        </p:txBody>
      </p:sp>
      <p:sp>
        <p:nvSpPr>
          <p:cNvPr id="4" name="object 4"/>
          <p:cNvSpPr txBox="1"/>
          <p:nvPr/>
        </p:nvSpPr>
        <p:spPr>
          <a:xfrm>
            <a:off x="1172325" y="5258416"/>
            <a:ext cx="7405841" cy="795089"/>
          </a:xfrm>
          <a:prstGeom prst="rect">
            <a:avLst/>
          </a:prstGeom>
        </p:spPr>
        <p:txBody>
          <a:bodyPr vert="horz" wrap="square" lIns="0" tIns="0" rIns="0" bIns="0" rtlCol="0">
            <a:sp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marL="0" marR="0">
              <a:lnSpc>
                <a:spcPts val="3148"/>
              </a:lnSpc>
              <a:spcBef>
                <a:spcPts val="0"/>
              </a:spcBef>
              <a:spcAft>
                <a:spcPts val="0"/>
              </a:spcAft>
            </a:pPr>
            <a:r>
              <a:rPr sz="2800" b="1" u="sng" spc="11" dirty="0" err="1">
                <a:solidFill>
                  <a:srgbClr val="FF0000"/>
                </a:solidFill>
                <a:highlight>
                  <a:srgbClr val="FFFF00"/>
                </a:highlight>
                <a:latin typeface="LJQQAM+ITC Zapf Chancery Medium Italic"/>
                <a:cs typeface="LJQQAM+ITC Zapf Chancery Medium Italic"/>
              </a:rPr>
              <a:t>Selectie</a:t>
            </a:r>
            <a:r>
              <a:rPr sz="2800" b="1" u="sng" spc="19" dirty="0">
                <a:solidFill>
                  <a:srgbClr val="FF0000"/>
                </a:solidFill>
                <a:highlight>
                  <a:srgbClr val="FFFF00"/>
                </a:highlight>
                <a:latin typeface="LJQQAM+ITC Zapf Chancery Medium Italic"/>
                <a:cs typeface="LJQQAM+ITC Zapf Chancery Medium Italic"/>
              </a:rPr>
              <a:t> </a:t>
            </a:r>
            <a:r>
              <a:rPr sz="2800" b="1" u="sng" dirty="0">
                <a:solidFill>
                  <a:srgbClr val="FF0000"/>
                </a:solidFill>
                <a:highlight>
                  <a:srgbClr val="FFFF00"/>
                </a:highlight>
                <a:latin typeface="LJQQAM+ITC Zapf Chancery Medium Italic"/>
                <a:cs typeface="LJQQAM+ITC Zapf Chancery Medium Italic"/>
              </a:rPr>
              <a:t>van</a:t>
            </a:r>
            <a:r>
              <a:rPr sz="2800" b="1" u="sng" spc="21" dirty="0">
                <a:solidFill>
                  <a:srgbClr val="FF0000"/>
                </a:solidFill>
                <a:highlight>
                  <a:srgbClr val="FFFF00"/>
                </a:highlight>
                <a:latin typeface="LJQQAM+ITC Zapf Chancery Medium Italic"/>
                <a:cs typeface="LJQQAM+ITC Zapf Chancery Medium Italic"/>
              </a:rPr>
              <a:t> </a:t>
            </a:r>
            <a:r>
              <a:rPr sz="2800" b="1" u="sng" dirty="0" err="1">
                <a:solidFill>
                  <a:srgbClr val="FF0000"/>
                </a:solidFill>
                <a:highlight>
                  <a:srgbClr val="FFFF00"/>
                </a:highlight>
                <a:latin typeface="LJQQAM+ITC Zapf Chancery Medium Italic"/>
                <a:cs typeface="LJQQAM+ITC Zapf Chancery Medium Italic"/>
              </a:rPr>
              <a:t>emissie</a:t>
            </a:r>
            <a:r>
              <a:rPr sz="2800" b="1" u="sng" dirty="0">
                <a:solidFill>
                  <a:srgbClr val="FF0000"/>
                </a:solidFill>
                <a:highlight>
                  <a:srgbClr val="FFFF00"/>
                </a:highlight>
                <a:latin typeface="LJQQAM+ITC Zapf Chancery Medium Italic"/>
                <a:cs typeface="LJQQAM+ITC Zapf Chancery Medium Italic"/>
              </a:rPr>
              <a:t> </a:t>
            </a:r>
            <a:r>
              <a:rPr sz="2800" b="1" u="sng" spc="11" dirty="0">
                <a:solidFill>
                  <a:srgbClr val="FF0000"/>
                </a:solidFill>
                <a:highlight>
                  <a:srgbClr val="FFFF00"/>
                </a:highlight>
                <a:latin typeface="LJQQAM+ITC Zapf Chancery Medium Italic"/>
                <a:cs typeface="LJQQAM+ITC Zapf Chancery Medium Italic"/>
              </a:rPr>
              <a:t>van</a:t>
            </a:r>
            <a:r>
              <a:rPr sz="2800" b="1" u="sng" spc="19" dirty="0">
                <a:solidFill>
                  <a:srgbClr val="FF0000"/>
                </a:solidFill>
                <a:highlight>
                  <a:srgbClr val="FFFF00"/>
                </a:highlight>
                <a:latin typeface="LJQQAM+ITC Zapf Chancery Medium Italic"/>
                <a:cs typeface="LJQQAM+ITC Zapf Chancery Medium Italic"/>
              </a:rPr>
              <a:t> </a:t>
            </a:r>
            <a:r>
              <a:rPr sz="2800" b="1" u="sng" dirty="0">
                <a:solidFill>
                  <a:srgbClr val="FF0000"/>
                </a:solidFill>
                <a:highlight>
                  <a:srgbClr val="FFFF00"/>
                </a:highlight>
                <a:latin typeface="LJQQAM+ITC Zapf Chancery Medium Italic"/>
                <a:cs typeface="LJQQAM+ITC Zapf Chancery Medium Italic"/>
              </a:rPr>
              <a:t>euro-</a:t>
            </a:r>
            <a:r>
              <a:rPr sz="2800" b="1" u="sng" dirty="0" err="1">
                <a:solidFill>
                  <a:srgbClr val="FF0000"/>
                </a:solidFill>
                <a:highlight>
                  <a:srgbClr val="FFFF00"/>
                </a:highlight>
                <a:latin typeface="LJQQAM+ITC Zapf Chancery Medium Italic"/>
                <a:cs typeface="LJQQAM+ITC Zapf Chancery Medium Italic"/>
              </a:rPr>
              <a:t>obligaties</a:t>
            </a:r>
            <a:r>
              <a:rPr sz="2800" b="1" u="sng" spc="11" dirty="0">
                <a:solidFill>
                  <a:srgbClr val="FF0000"/>
                </a:solidFill>
                <a:highlight>
                  <a:srgbClr val="FFFF00"/>
                </a:highlight>
                <a:latin typeface="LJQQAM+ITC Zapf Chancery Medium Italic"/>
                <a:cs typeface="LJQQAM+ITC Zapf Chancery Medium Italic"/>
              </a:rPr>
              <a:t> in</a:t>
            </a:r>
            <a:r>
              <a:rPr sz="2800" b="1" u="sng" dirty="0">
                <a:solidFill>
                  <a:srgbClr val="FF0000"/>
                </a:solidFill>
                <a:highlight>
                  <a:srgbClr val="FFFF00"/>
                </a:highlight>
                <a:latin typeface="LJQQAM+ITC Zapf Chancery Medium Italic"/>
                <a:cs typeface="LJQQAM+ITC Zapf Chancery Medium Italic"/>
              </a:rPr>
              <a:t> </a:t>
            </a:r>
            <a:r>
              <a:rPr sz="2800" b="1" u="sng" dirty="0" err="1">
                <a:solidFill>
                  <a:srgbClr val="FF0000"/>
                </a:solidFill>
                <a:highlight>
                  <a:srgbClr val="FFFF00"/>
                </a:highlight>
                <a:latin typeface="LJQQAM+ITC Zapf Chancery Medium Italic"/>
                <a:cs typeface="LJQQAM+ITC Zapf Chancery Medium Italic"/>
              </a:rPr>
              <a:t>verschillende</a:t>
            </a:r>
            <a:r>
              <a:rPr sz="2800" b="1" u="sng" spc="77" dirty="0">
                <a:solidFill>
                  <a:srgbClr val="FF0000"/>
                </a:solidFill>
                <a:highlight>
                  <a:srgbClr val="FFFF00"/>
                </a:highlight>
                <a:latin typeface="LJQQAM+ITC Zapf Chancery Medium Italic"/>
                <a:cs typeface="LJQQAM+ITC Zapf Chancery Medium Italic"/>
              </a:rPr>
              <a:t> </a:t>
            </a:r>
            <a:r>
              <a:rPr sz="2800" b="1" u="sng" spc="11" dirty="0" err="1">
                <a:solidFill>
                  <a:srgbClr val="FF0000"/>
                </a:solidFill>
                <a:highlight>
                  <a:srgbClr val="FFFF00"/>
                </a:highlight>
                <a:latin typeface="LJQQAM+ITC Zapf Chancery Medium Italic"/>
                <a:cs typeface="LJQQAM+ITC Zapf Chancery Medium Italic"/>
              </a:rPr>
              <a:t>munten</a:t>
            </a:r>
            <a:endParaRPr sz="2800" b="1" u="sng" spc="11" dirty="0">
              <a:solidFill>
                <a:srgbClr val="FF0000"/>
              </a:solidFill>
              <a:highlight>
                <a:srgbClr val="FFFF00"/>
              </a:highlight>
              <a:latin typeface="LJQQAM+ITC Zapf Chancery Medium Italic"/>
              <a:cs typeface="LJQQAM+ITC Zapf Chancery Medium Italic"/>
            </a:endParaRPr>
          </a:p>
        </p:txBody>
      </p:sp>
      <p:sp>
        <p:nvSpPr>
          <p:cNvPr id="5" name="object 5"/>
          <p:cNvSpPr txBox="1"/>
          <p:nvPr/>
        </p:nvSpPr>
        <p:spPr>
          <a:xfrm>
            <a:off x="11322294" y="6384151"/>
            <a:ext cx="325773" cy="190117"/>
          </a:xfrm>
          <a:prstGeom prst="rect">
            <a:avLst/>
          </a:prstGeom>
        </p:spPr>
        <p:txBody>
          <a:bodyPr vert="horz" wrap="square" lIns="0" tIns="0" rIns="0" bIns="0" rtlCol="0">
            <a:sp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marL="0" marR="0">
              <a:lnSpc>
                <a:spcPts val="1559"/>
              </a:lnSpc>
              <a:spcBef>
                <a:spcPts val="0"/>
              </a:spcBef>
              <a:spcAft>
                <a:spcPts val="0"/>
              </a:spcAft>
            </a:pPr>
            <a:r>
              <a:rPr sz="1164">
                <a:solidFill>
                  <a:srgbClr val="4D4D4D"/>
                </a:solidFill>
                <a:latin typeface="Arial Unicode MS"/>
                <a:cs typeface="Arial Unicode MS"/>
              </a:rPr>
              <a:t>18</a:t>
            </a:r>
          </a:p>
        </p:txBody>
      </p:sp>
      <p:sp>
        <p:nvSpPr>
          <p:cNvPr id="7" name="Tijdelijke aanduiding voor datum 6">
            <a:extLst>
              <a:ext uri="{FF2B5EF4-FFF2-40B4-BE49-F238E27FC236}">
                <a16:creationId xmlns:a16="http://schemas.microsoft.com/office/drawing/2014/main" id="{89B6CDDE-32B2-43E0-B68D-30F4F0E48C05}"/>
              </a:ext>
            </a:extLst>
          </p:cNvPr>
          <p:cNvSpPr>
            <a:spLocks noGrp="1"/>
          </p:cNvSpPr>
          <p:nvPr>
            <p:ph type="dt" sz="half" idx="10"/>
          </p:nvPr>
        </p:nvSpPr>
        <p:spPr>
          <a:xfrm>
            <a:off x="838200" y="6356350"/>
            <a:ext cx="2743200" cy="365125"/>
          </a:xfrm>
        </p:spPr>
        <p:txBody>
          <a:bodyPr/>
          <a:lstStyle>
            <a:defPPr>
              <a:defRPr lang="en-US"/>
            </a:defPPr>
            <a:lvl1pPr marL="0" algn="l" defTabSz="512208" rtl="0" eaLnBrk="1" latinLnBrk="0" hangingPunct="1">
              <a:defRPr sz="2016" kern="1200">
                <a:solidFill>
                  <a:schemeClr val="tx1"/>
                </a:solidFill>
                <a:latin typeface="+mn-lt"/>
                <a:ea typeface="+mn-ea"/>
                <a:cs typeface="+mn-cs"/>
              </a:defRPr>
            </a:lvl1pPr>
            <a:lvl2pPr marL="512208" algn="l" defTabSz="512208" rtl="0" eaLnBrk="1" latinLnBrk="0" hangingPunct="1">
              <a:defRPr sz="2016" kern="1200">
                <a:solidFill>
                  <a:schemeClr val="tx1"/>
                </a:solidFill>
                <a:latin typeface="+mn-lt"/>
                <a:ea typeface="+mn-ea"/>
                <a:cs typeface="+mn-cs"/>
              </a:defRPr>
            </a:lvl2pPr>
            <a:lvl3pPr marL="1024417" algn="l" defTabSz="512208" rtl="0" eaLnBrk="1" latinLnBrk="0" hangingPunct="1">
              <a:defRPr sz="2016" kern="1200">
                <a:solidFill>
                  <a:schemeClr val="tx1"/>
                </a:solidFill>
                <a:latin typeface="+mn-lt"/>
                <a:ea typeface="+mn-ea"/>
                <a:cs typeface="+mn-cs"/>
              </a:defRPr>
            </a:lvl3pPr>
            <a:lvl4pPr marL="1536626" algn="l" defTabSz="512208" rtl="0" eaLnBrk="1" latinLnBrk="0" hangingPunct="1">
              <a:defRPr sz="2016" kern="1200">
                <a:solidFill>
                  <a:schemeClr val="tx1"/>
                </a:solidFill>
                <a:latin typeface="+mn-lt"/>
                <a:ea typeface="+mn-ea"/>
                <a:cs typeface="+mn-cs"/>
              </a:defRPr>
            </a:lvl4pPr>
            <a:lvl5pPr marL="2048835" algn="l" defTabSz="512208" rtl="0" eaLnBrk="1" latinLnBrk="0" hangingPunct="1">
              <a:defRPr sz="2016" kern="1200">
                <a:solidFill>
                  <a:schemeClr val="tx1"/>
                </a:solidFill>
                <a:latin typeface="+mn-lt"/>
                <a:ea typeface="+mn-ea"/>
                <a:cs typeface="+mn-cs"/>
              </a:defRPr>
            </a:lvl5pPr>
            <a:lvl6pPr marL="2561043" algn="l" defTabSz="512208" rtl="0" eaLnBrk="1" latinLnBrk="0" hangingPunct="1">
              <a:defRPr sz="2016" kern="1200">
                <a:solidFill>
                  <a:schemeClr val="tx1"/>
                </a:solidFill>
                <a:latin typeface="+mn-lt"/>
                <a:ea typeface="+mn-ea"/>
                <a:cs typeface="+mn-cs"/>
              </a:defRPr>
            </a:lvl6pPr>
            <a:lvl7pPr marL="3073252" algn="l" defTabSz="512208" rtl="0" eaLnBrk="1" latinLnBrk="0" hangingPunct="1">
              <a:defRPr sz="2016" kern="1200">
                <a:solidFill>
                  <a:schemeClr val="tx1"/>
                </a:solidFill>
                <a:latin typeface="+mn-lt"/>
                <a:ea typeface="+mn-ea"/>
                <a:cs typeface="+mn-cs"/>
              </a:defRPr>
            </a:lvl7pPr>
            <a:lvl8pPr marL="3585460" algn="l" defTabSz="512208" rtl="0" eaLnBrk="1" latinLnBrk="0" hangingPunct="1">
              <a:defRPr sz="2016" kern="1200">
                <a:solidFill>
                  <a:schemeClr val="tx1"/>
                </a:solidFill>
                <a:latin typeface="+mn-lt"/>
                <a:ea typeface="+mn-ea"/>
                <a:cs typeface="+mn-cs"/>
              </a:defRPr>
            </a:lvl8pPr>
            <a:lvl9pPr marL="4097670" algn="l" defTabSz="512208" rtl="0" eaLnBrk="1" latinLnBrk="0" hangingPunct="1">
              <a:defRPr sz="2016" kern="1200">
                <a:solidFill>
                  <a:schemeClr val="tx1"/>
                </a:solidFill>
                <a:latin typeface="+mn-lt"/>
                <a:ea typeface="+mn-ea"/>
                <a:cs typeface="+mn-cs"/>
              </a:defRPr>
            </a:lvl9pPr>
          </a:lstStyle>
          <a:p>
            <a:fld id="{70F50FA9-D619-4A9B-BD42-A06B36CAB371}" type="datetime1">
              <a:rPr lang="en-US" smtClean="0"/>
              <a:pPr/>
              <a:t>9/9/2026</a:t>
            </a:fld>
            <a:endParaRPr lang="en-US" dirty="0"/>
          </a:p>
        </p:txBody>
      </p:sp>
      <p:sp>
        <p:nvSpPr>
          <p:cNvPr id="8" name="Tijdelijke aanduiding voor dianummer 7">
            <a:extLst>
              <a:ext uri="{FF2B5EF4-FFF2-40B4-BE49-F238E27FC236}">
                <a16:creationId xmlns:a16="http://schemas.microsoft.com/office/drawing/2014/main" id="{659BE715-56BA-49C5-A1D3-836E1C4CE740}"/>
              </a:ext>
            </a:extLst>
          </p:cNvPr>
          <p:cNvSpPr>
            <a:spLocks noGrp="1"/>
          </p:cNvSpPr>
          <p:nvPr>
            <p:ph type="sldNum" sz="quarter" idx="12"/>
          </p:nvPr>
        </p:nvSpPr>
        <p:spPr>
          <a:xfrm>
            <a:off x="8610600" y="6356350"/>
            <a:ext cx="2743200" cy="365125"/>
          </a:xfrm>
        </p:spPr>
        <p:txBody>
          <a:bodyPr/>
          <a:lstStyle>
            <a:defPPr>
              <a:defRPr lang="en-US"/>
            </a:defPPr>
            <a:lvl1pPr marL="0" algn="l" defTabSz="512208" rtl="0" eaLnBrk="1" latinLnBrk="0" hangingPunct="1">
              <a:defRPr sz="2016" kern="1200">
                <a:solidFill>
                  <a:schemeClr val="tx1"/>
                </a:solidFill>
                <a:latin typeface="+mn-lt"/>
                <a:ea typeface="+mn-ea"/>
                <a:cs typeface="+mn-cs"/>
              </a:defRPr>
            </a:lvl1pPr>
            <a:lvl2pPr marL="512208" algn="l" defTabSz="512208" rtl="0" eaLnBrk="1" latinLnBrk="0" hangingPunct="1">
              <a:defRPr sz="2016" kern="1200">
                <a:solidFill>
                  <a:schemeClr val="tx1"/>
                </a:solidFill>
                <a:latin typeface="+mn-lt"/>
                <a:ea typeface="+mn-ea"/>
                <a:cs typeface="+mn-cs"/>
              </a:defRPr>
            </a:lvl2pPr>
            <a:lvl3pPr marL="1024417" algn="l" defTabSz="512208" rtl="0" eaLnBrk="1" latinLnBrk="0" hangingPunct="1">
              <a:defRPr sz="2016" kern="1200">
                <a:solidFill>
                  <a:schemeClr val="tx1"/>
                </a:solidFill>
                <a:latin typeface="+mn-lt"/>
                <a:ea typeface="+mn-ea"/>
                <a:cs typeface="+mn-cs"/>
              </a:defRPr>
            </a:lvl3pPr>
            <a:lvl4pPr marL="1536626" algn="l" defTabSz="512208" rtl="0" eaLnBrk="1" latinLnBrk="0" hangingPunct="1">
              <a:defRPr sz="2016" kern="1200">
                <a:solidFill>
                  <a:schemeClr val="tx1"/>
                </a:solidFill>
                <a:latin typeface="+mn-lt"/>
                <a:ea typeface="+mn-ea"/>
                <a:cs typeface="+mn-cs"/>
              </a:defRPr>
            </a:lvl4pPr>
            <a:lvl5pPr marL="2048835" algn="l" defTabSz="512208" rtl="0" eaLnBrk="1" latinLnBrk="0" hangingPunct="1">
              <a:defRPr sz="2016" kern="1200">
                <a:solidFill>
                  <a:schemeClr val="tx1"/>
                </a:solidFill>
                <a:latin typeface="+mn-lt"/>
                <a:ea typeface="+mn-ea"/>
                <a:cs typeface="+mn-cs"/>
              </a:defRPr>
            </a:lvl5pPr>
            <a:lvl6pPr marL="2561043" algn="l" defTabSz="512208" rtl="0" eaLnBrk="1" latinLnBrk="0" hangingPunct="1">
              <a:defRPr sz="2016" kern="1200">
                <a:solidFill>
                  <a:schemeClr val="tx1"/>
                </a:solidFill>
                <a:latin typeface="+mn-lt"/>
                <a:ea typeface="+mn-ea"/>
                <a:cs typeface="+mn-cs"/>
              </a:defRPr>
            </a:lvl6pPr>
            <a:lvl7pPr marL="3073252" algn="l" defTabSz="512208" rtl="0" eaLnBrk="1" latinLnBrk="0" hangingPunct="1">
              <a:defRPr sz="2016" kern="1200">
                <a:solidFill>
                  <a:schemeClr val="tx1"/>
                </a:solidFill>
                <a:latin typeface="+mn-lt"/>
                <a:ea typeface="+mn-ea"/>
                <a:cs typeface="+mn-cs"/>
              </a:defRPr>
            </a:lvl7pPr>
            <a:lvl8pPr marL="3585460" algn="l" defTabSz="512208" rtl="0" eaLnBrk="1" latinLnBrk="0" hangingPunct="1">
              <a:defRPr sz="2016" kern="1200">
                <a:solidFill>
                  <a:schemeClr val="tx1"/>
                </a:solidFill>
                <a:latin typeface="+mn-lt"/>
                <a:ea typeface="+mn-ea"/>
                <a:cs typeface="+mn-cs"/>
              </a:defRPr>
            </a:lvl8pPr>
            <a:lvl9pPr marL="4097670" algn="l" defTabSz="512208" rtl="0" eaLnBrk="1" latinLnBrk="0" hangingPunct="1">
              <a:defRPr sz="2016" kern="1200">
                <a:solidFill>
                  <a:schemeClr val="tx1"/>
                </a:solidFill>
                <a:latin typeface="+mn-lt"/>
                <a:ea typeface="+mn-ea"/>
                <a:cs typeface="+mn-cs"/>
              </a:defRPr>
            </a:lvl9pPr>
          </a:lstStyle>
          <a:p>
            <a:fld id="{80F073CC-40D5-4B23-8DF0-9BD0A0C12F2C}" type="slidenum">
              <a:rPr lang="en-US" smtClean="0"/>
              <a:pPr/>
              <a:t>18</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advTm="9000">
        <p:random/>
      </p:transition>
    </mc:Choice>
    <mc:Fallback xmlns="">
      <p:transition spd="slow" advTm="9000">
        <p:random/>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02441B1F-10FF-5A9F-0014-D7AA3E6E92E8}"/>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algn="ctr" defTabSz="914400"/>
            <a:r>
              <a:rPr lang="en-US" sz="3600" kern="1200">
                <a:solidFill>
                  <a:srgbClr val="FFFFFF"/>
                </a:solidFill>
                <a:latin typeface="+mj-lt"/>
                <a:ea typeface="+mj-ea"/>
                <a:cs typeface="+mj-cs"/>
              </a:rPr>
              <a:t>Alle  informatie op kantoor</a:t>
            </a:r>
          </a:p>
        </p:txBody>
      </p:sp>
      <p:pic>
        <p:nvPicPr>
          <p:cNvPr id="6" name="Afbeelding 5">
            <a:extLst>
              <a:ext uri="{FF2B5EF4-FFF2-40B4-BE49-F238E27FC236}">
                <a16:creationId xmlns:a16="http://schemas.microsoft.com/office/drawing/2014/main" id="{3E33A366-D554-E523-0721-96E1790AFF7C}"/>
              </a:ext>
            </a:extLst>
          </p:cNvPr>
          <p:cNvPicPr>
            <a:picLocks noChangeAspect="1"/>
          </p:cNvPicPr>
          <p:nvPr/>
        </p:nvPicPr>
        <p:blipFill>
          <a:blip r:embed="rId2"/>
          <a:stretch>
            <a:fillRect/>
          </a:stretch>
        </p:blipFill>
        <p:spPr>
          <a:xfrm>
            <a:off x="4994596" y="643466"/>
            <a:ext cx="6346140" cy="5568739"/>
          </a:xfrm>
          <a:prstGeom prst="rect">
            <a:avLst/>
          </a:prstGeom>
        </p:spPr>
      </p:pic>
      <p:sp>
        <p:nvSpPr>
          <p:cNvPr id="4" name="Tijdelijke aanduiding voor datum 3">
            <a:extLst>
              <a:ext uri="{FF2B5EF4-FFF2-40B4-BE49-F238E27FC236}">
                <a16:creationId xmlns:a16="http://schemas.microsoft.com/office/drawing/2014/main" id="{31FE9DCE-D8AD-2104-7344-9FD4F2AA7C32}"/>
              </a:ext>
            </a:extLst>
          </p:cNvPr>
          <p:cNvSpPr>
            <a:spLocks noGrp="1"/>
          </p:cNvSpPr>
          <p:nvPr>
            <p:ph type="dt" sz="half" idx="10"/>
          </p:nvPr>
        </p:nvSpPr>
        <p:spPr>
          <a:xfrm>
            <a:off x="8842248" y="6356350"/>
            <a:ext cx="1997202" cy="365125"/>
          </a:xfrm>
        </p:spPr>
        <p:txBody>
          <a:bodyPr vert="horz" lIns="91440" tIns="45720" rIns="91440" bIns="45720" rtlCol="0" anchor="ctr">
            <a:normAutofit/>
          </a:bodyPr>
          <a:lstStyle>
            <a:defPPr>
              <a:defRPr lang="en-US"/>
            </a:defPPr>
            <a:lvl1pPr marL="0" algn="l" defTabSz="512208" rtl="0" eaLnBrk="1" latinLnBrk="0" hangingPunct="1">
              <a:defRPr sz="2016" kern="1200">
                <a:solidFill>
                  <a:schemeClr val="tx1"/>
                </a:solidFill>
                <a:latin typeface="+mn-lt"/>
                <a:ea typeface="+mn-ea"/>
                <a:cs typeface="+mn-cs"/>
              </a:defRPr>
            </a:lvl1pPr>
            <a:lvl2pPr marL="512208" algn="l" defTabSz="512208" rtl="0" eaLnBrk="1" latinLnBrk="0" hangingPunct="1">
              <a:defRPr sz="2016" kern="1200">
                <a:solidFill>
                  <a:schemeClr val="tx1"/>
                </a:solidFill>
                <a:latin typeface="+mn-lt"/>
                <a:ea typeface="+mn-ea"/>
                <a:cs typeface="+mn-cs"/>
              </a:defRPr>
            </a:lvl2pPr>
            <a:lvl3pPr marL="1024417" algn="l" defTabSz="512208" rtl="0" eaLnBrk="1" latinLnBrk="0" hangingPunct="1">
              <a:defRPr sz="2016" kern="1200">
                <a:solidFill>
                  <a:schemeClr val="tx1"/>
                </a:solidFill>
                <a:latin typeface="+mn-lt"/>
                <a:ea typeface="+mn-ea"/>
                <a:cs typeface="+mn-cs"/>
              </a:defRPr>
            </a:lvl3pPr>
            <a:lvl4pPr marL="1536626" algn="l" defTabSz="512208" rtl="0" eaLnBrk="1" latinLnBrk="0" hangingPunct="1">
              <a:defRPr sz="2016" kern="1200">
                <a:solidFill>
                  <a:schemeClr val="tx1"/>
                </a:solidFill>
                <a:latin typeface="+mn-lt"/>
                <a:ea typeface="+mn-ea"/>
                <a:cs typeface="+mn-cs"/>
              </a:defRPr>
            </a:lvl4pPr>
            <a:lvl5pPr marL="2048835" algn="l" defTabSz="512208" rtl="0" eaLnBrk="1" latinLnBrk="0" hangingPunct="1">
              <a:defRPr sz="2016" kern="1200">
                <a:solidFill>
                  <a:schemeClr val="tx1"/>
                </a:solidFill>
                <a:latin typeface="+mn-lt"/>
                <a:ea typeface="+mn-ea"/>
                <a:cs typeface="+mn-cs"/>
              </a:defRPr>
            </a:lvl5pPr>
            <a:lvl6pPr marL="2561043" algn="l" defTabSz="512208" rtl="0" eaLnBrk="1" latinLnBrk="0" hangingPunct="1">
              <a:defRPr sz="2016" kern="1200">
                <a:solidFill>
                  <a:schemeClr val="tx1"/>
                </a:solidFill>
                <a:latin typeface="+mn-lt"/>
                <a:ea typeface="+mn-ea"/>
                <a:cs typeface="+mn-cs"/>
              </a:defRPr>
            </a:lvl6pPr>
            <a:lvl7pPr marL="3073252" algn="l" defTabSz="512208" rtl="0" eaLnBrk="1" latinLnBrk="0" hangingPunct="1">
              <a:defRPr sz="2016" kern="1200">
                <a:solidFill>
                  <a:schemeClr val="tx1"/>
                </a:solidFill>
                <a:latin typeface="+mn-lt"/>
                <a:ea typeface="+mn-ea"/>
                <a:cs typeface="+mn-cs"/>
              </a:defRPr>
            </a:lvl7pPr>
            <a:lvl8pPr marL="3585460" algn="l" defTabSz="512208" rtl="0" eaLnBrk="1" latinLnBrk="0" hangingPunct="1">
              <a:defRPr sz="2016" kern="1200">
                <a:solidFill>
                  <a:schemeClr val="tx1"/>
                </a:solidFill>
                <a:latin typeface="+mn-lt"/>
                <a:ea typeface="+mn-ea"/>
                <a:cs typeface="+mn-cs"/>
              </a:defRPr>
            </a:lvl8pPr>
            <a:lvl9pPr marL="4097670" algn="l" defTabSz="512208" rtl="0" eaLnBrk="1" latinLnBrk="0" hangingPunct="1">
              <a:defRPr sz="2016" kern="1200">
                <a:solidFill>
                  <a:schemeClr val="tx1"/>
                </a:solidFill>
                <a:latin typeface="+mn-lt"/>
                <a:ea typeface="+mn-ea"/>
                <a:cs typeface="+mn-cs"/>
              </a:defRPr>
            </a:lvl9pPr>
          </a:lstStyle>
          <a:p>
            <a:pPr algn="r" defTabSz="914400">
              <a:spcAft>
                <a:spcPts val="600"/>
              </a:spcAft>
              <a:defRPr/>
            </a:pPr>
            <a:fld id="{79EC0A4B-AE81-4AD7-86EA-9F753B2B1EB0}" type="datetime1">
              <a:rPr lang="en-US" sz="1200">
                <a:solidFill>
                  <a:schemeClr val="tx1">
                    <a:alpha val="80000"/>
                  </a:schemeClr>
                </a:solidFill>
              </a:rPr>
              <a:pPr algn="r" defTabSz="914400">
                <a:spcAft>
                  <a:spcPts val="600"/>
                </a:spcAft>
                <a:defRPr/>
              </a:pPr>
              <a:t>9/9/2026</a:t>
            </a:fld>
            <a:endParaRPr lang="en-US" sz="1200">
              <a:solidFill>
                <a:schemeClr val="tx1">
                  <a:alpha val="80000"/>
                </a:schemeClr>
              </a:solidFill>
            </a:endParaRPr>
          </a:p>
        </p:txBody>
      </p:sp>
      <p:sp>
        <p:nvSpPr>
          <p:cNvPr id="5" name="Tijdelijke aanduiding voor dianummer 4">
            <a:extLst>
              <a:ext uri="{FF2B5EF4-FFF2-40B4-BE49-F238E27FC236}">
                <a16:creationId xmlns:a16="http://schemas.microsoft.com/office/drawing/2014/main" id="{CAC8EA8D-8418-B3C0-C354-FC8AB3909ACE}"/>
              </a:ext>
            </a:extLst>
          </p:cNvPr>
          <p:cNvSpPr>
            <a:spLocks noGrp="1"/>
          </p:cNvSpPr>
          <p:nvPr>
            <p:ph type="sldNum" sz="quarter" idx="12"/>
          </p:nvPr>
        </p:nvSpPr>
        <p:spPr>
          <a:xfrm>
            <a:off x="11034184" y="6356350"/>
            <a:ext cx="514349" cy="365125"/>
          </a:xfrm>
        </p:spPr>
        <p:txBody>
          <a:bodyPr vert="horz" lIns="91440" tIns="45720" rIns="91440" bIns="45720" rtlCol="0" anchor="ctr">
            <a:normAutofit/>
          </a:bodyPr>
          <a:lstStyle>
            <a:defPPr>
              <a:defRPr lang="en-US"/>
            </a:defPPr>
            <a:lvl1pPr marL="0" algn="l" defTabSz="512208" rtl="0" eaLnBrk="1" latinLnBrk="0" hangingPunct="1">
              <a:defRPr sz="2016" kern="1200">
                <a:solidFill>
                  <a:schemeClr val="tx1"/>
                </a:solidFill>
                <a:latin typeface="+mn-lt"/>
                <a:ea typeface="+mn-ea"/>
                <a:cs typeface="+mn-cs"/>
              </a:defRPr>
            </a:lvl1pPr>
            <a:lvl2pPr marL="512208" algn="l" defTabSz="512208" rtl="0" eaLnBrk="1" latinLnBrk="0" hangingPunct="1">
              <a:defRPr sz="2016" kern="1200">
                <a:solidFill>
                  <a:schemeClr val="tx1"/>
                </a:solidFill>
                <a:latin typeface="+mn-lt"/>
                <a:ea typeface="+mn-ea"/>
                <a:cs typeface="+mn-cs"/>
              </a:defRPr>
            </a:lvl2pPr>
            <a:lvl3pPr marL="1024417" algn="l" defTabSz="512208" rtl="0" eaLnBrk="1" latinLnBrk="0" hangingPunct="1">
              <a:defRPr sz="2016" kern="1200">
                <a:solidFill>
                  <a:schemeClr val="tx1"/>
                </a:solidFill>
                <a:latin typeface="+mn-lt"/>
                <a:ea typeface="+mn-ea"/>
                <a:cs typeface="+mn-cs"/>
              </a:defRPr>
            </a:lvl3pPr>
            <a:lvl4pPr marL="1536626" algn="l" defTabSz="512208" rtl="0" eaLnBrk="1" latinLnBrk="0" hangingPunct="1">
              <a:defRPr sz="2016" kern="1200">
                <a:solidFill>
                  <a:schemeClr val="tx1"/>
                </a:solidFill>
                <a:latin typeface="+mn-lt"/>
                <a:ea typeface="+mn-ea"/>
                <a:cs typeface="+mn-cs"/>
              </a:defRPr>
            </a:lvl4pPr>
            <a:lvl5pPr marL="2048835" algn="l" defTabSz="512208" rtl="0" eaLnBrk="1" latinLnBrk="0" hangingPunct="1">
              <a:defRPr sz="2016" kern="1200">
                <a:solidFill>
                  <a:schemeClr val="tx1"/>
                </a:solidFill>
                <a:latin typeface="+mn-lt"/>
                <a:ea typeface="+mn-ea"/>
                <a:cs typeface="+mn-cs"/>
              </a:defRPr>
            </a:lvl5pPr>
            <a:lvl6pPr marL="2561043" algn="l" defTabSz="512208" rtl="0" eaLnBrk="1" latinLnBrk="0" hangingPunct="1">
              <a:defRPr sz="2016" kern="1200">
                <a:solidFill>
                  <a:schemeClr val="tx1"/>
                </a:solidFill>
                <a:latin typeface="+mn-lt"/>
                <a:ea typeface="+mn-ea"/>
                <a:cs typeface="+mn-cs"/>
              </a:defRPr>
            </a:lvl6pPr>
            <a:lvl7pPr marL="3073252" algn="l" defTabSz="512208" rtl="0" eaLnBrk="1" latinLnBrk="0" hangingPunct="1">
              <a:defRPr sz="2016" kern="1200">
                <a:solidFill>
                  <a:schemeClr val="tx1"/>
                </a:solidFill>
                <a:latin typeface="+mn-lt"/>
                <a:ea typeface="+mn-ea"/>
                <a:cs typeface="+mn-cs"/>
              </a:defRPr>
            </a:lvl7pPr>
            <a:lvl8pPr marL="3585460" algn="l" defTabSz="512208" rtl="0" eaLnBrk="1" latinLnBrk="0" hangingPunct="1">
              <a:defRPr sz="2016" kern="1200">
                <a:solidFill>
                  <a:schemeClr val="tx1"/>
                </a:solidFill>
                <a:latin typeface="+mn-lt"/>
                <a:ea typeface="+mn-ea"/>
                <a:cs typeface="+mn-cs"/>
              </a:defRPr>
            </a:lvl8pPr>
            <a:lvl9pPr marL="4097670" algn="l" defTabSz="512208" rtl="0" eaLnBrk="1" latinLnBrk="0" hangingPunct="1">
              <a:defRPr sz="2016" kern="1200">
                <a:solidFill>
                  <a:schemeClr val="tx1"/>
                </a:solidFill>
                <a:latin typeface="+mn-lt"/>
                <a:ea typeface="+mn-ea"/>
                <a:cs typeface="+mn-cs"/>
              </a:defRPr>
            </a:lvl9pPr>
          </a:lstStyle>
          <a:p>
            <a:pPr algn="r" defTabSz="914400">
              <a:spcAft>
                <a:spcPts val="600"/>
              </a:spcAft>
              <a:defRPr/>
            </a:pPr>
            <a:fld id="{80F073CC-40D5-4B23-8DF0-9BD0A0C12F2C}" type="slidenum">
              <a:rPr lang="en-US" sz="1200">
                <a:solidFill>
                  <a:schemeClr val="tx1">
                    <a:alpha val="80000"/>
                  </a:schemeClr>
                </a:solidFill>
              </a:rPr>
              <a:pPr algn="r" defTabSz="914400">
                <a:spcAft>
                  <a:spcPts val="600"/>
                </a:spcAft>
                <a:defRPr/>
              </a:pPr>
              <a:t>19</a:t>
            </a:fld>
            <a:endParaRPr lang="en-US" sz="1200">
              <a:solidFill>
                <a:schemeClr val="tx1">
                  <a:alpha val="80000"/>
                </a:schemeClr>
              </a:solidFill>
            </a:endParaRPr>
          </a:p>
        </p:txBody>
      </p:sp>
    </p:spTree>
    <p:extLst>
      <p:ext uri="{BB962C8B-B14F-4D97-AF65-F5344CB8AC3E}">
        <p14:creationId xmlns:p14="http://schemas.microsoft.com/office/powerpoint/2010/main" val="3361792553"/>
      </p:ext>
    </p:extLst>
  </p:cSld>
  <p:clrMapOvr>
    <a:masterClrMapping/>
  </p:clrMapOvr>
  <mc:AlternateContent xmlns:mc="http://schemas.openxmlformats.org/markup-compatibility/2006" xmlns:p14="http://schemas.microsoft.com/office/powerpoint/2010/main">
    <mc:Choice Requires="p14">
      <p:transition spd="slow" p14:dur="1500" advTm="9000">
        <p:random/>
      </p:transition>
    </mc:Choice>
    <mc:Fallback xmlns="">
      <p:transition spd="slow" advTm="9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818D5A93-AE1C-223E-73B2-DE5572E1FF15}"/>
              </a:ext>
            </a:extLst>
          </p:cNvPr>
          <p:cNvPicPr>
            <a:picLocks noChangeAspect="1"/>
          </p:cNvPicPr>
          <p:nvPr/>
        </p:nvPicPr>
        <p:blipFill>
          <a:blip r:embed="rId2"/>
          <a:srcRect t="5000" b="5000"/>
          <a:stretch>
            <a:fillRect/>
          </a:stretch>
        </p:blipFill>
        <p:spPr>
          <a:xfrm>
            <a:off x="0" y="1"/>
            <a:ext cx="12192000" cy="6858000"/>
          </a:xfrm>
          <a:prstGeom prst="rect">
            <a:avLst/>
          </a:prstGeom>
        </p:spPr>
      </p:pic>
      <p:sp>
        <p:nvSpPr>
          <p:cNvPr id="3" name="object 3"/>
          <p:cNvSpPr txBox="1"/>
          <p:nvPr/>
        </p:nvSpPr>
        <p:spPr>
          <a:xfrm>
            <a:off x="1320015" y="5513722"/>
            <a:ext cx="10258699" cy="1006719"/>
          </a:xfrm>
          <a:prstGeom prst="rect">
            <a:avLst/>
          </a:prstGeom>
        </p:spPr>
        <p:txBody>
          <a:bodyPr vert="horz" wrap="square" lIns="0" tIns="0" rIns="0" bIns="0" rtlCol="0">
            <a:sp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marL="0" marR="0">
              <a:lnSpc>
                <a:spcPts val="2835"/>
              </a:lnSpc>
              <a:spcBef>
                <a:spcPts val="0"/>
              </a:spcBef>
              <a:spcAft>
                <a:spcPts val="0"/>
              </a:spcAft>
            </a:pPr>
            <a:r>
              <a:rPr sz="2011" dirty="0" err="1">
                <a:solidFill>
                  <a:srgbClr val="FFFF00"/>
                </a:solidFill>
                <a:latin typeface="Arial Black"/>
                <a:cs typeface="Arial Black"/>
              </a:rPr>
              <a:t>Opgelet</a:t>
            </a:r>
            <a:r>
              <a:rPr sz="2011" dirty="0">
                <a:solidFill>
                  <a:srgbClr val="FFFF00"/>
                </a:solidFill>
                <a:latin typeface="Arial Black"/>
                <a:cs typeface="Arial Black"/>
              </a:rPr>
              <a:t> </a:t>
            </a:r>
            <a:r>
              <a:rPr sz="2011" dirty="0" err="1">
                <a:solidFill>
                  <a:srgbClr val="FFFF00"/>
                </a:solidFill>
                <a:latin typeface="Arial Black"/>
                <a:cs typeface="Arial Black"/>
              </a:rPr>
              <a:t>een</a:t>
            </a:r>
            <a:r>
              <a:rPr sz="2011" dirty="0">
                <a:solidFill>
                  <a:srgbClr val="FFFF00"/>
                </a:solidFill>
                <a:latin typeface="Arial Black"/>
                <a:cs typeface="Arial Black"/>
              </a:rPr>
              <a:t> </a:t>
            </a:r>
            <a:r>
              <a:rPr sz="2011" dirty="0" err="1">
                <a:solidFill>
                  <a:srgbClr val="FFFF00"/>
                </a:solidFill>
                <a:latin typeface="Arial Black"/>
                <a:cs typeface="Arial Black"/>
              </a:rPr>
              <a:t>koersdoel</a:t>
            </a:r>
            <a:r>
              <a:rPr sz="2011" spc="11" dirty="0">
                <a:solidFill>
                  <a:srgbClr val="FFFF00"/>
                </a:solidFill>
                <a:latin typeface="Arial Black"/>
                <a:cs typeface="Arial Black"/>
              </a:rPr>
              <a:t> </a:t>
            </a:r>
            <a:r>
              <a:rPr sz="2011" dirty="0">
                <a:solidFill>
                  <a:srgbClr val="FFFF00"/>
                </a:solidFill>
                <a:latin typeface="Arial Black"/>
                <a:cs typeface="Arial Black"/>
              </a:rPr>
              <a:t>is </a:t>
            </a:r>
            <a:r>
              <a:rPr sz="2011" dirty="0" err="1">
                <a:solidFill>
                  <a:srgbClr val="FFFF00"/>
                </a:solidFill>
                <a:latin typeface="Arial Black"/>
                <a:cs typeface="Arial Black"/>
              </a:rPr>
              <a:t>een</a:t>
            </a:r>
            <a:r>
              <a:rPr sz="2011" dirty="0">
                <a:solidFill>
                  <a:srgbClr val="FFFF00"/>
                </a:solidFill>
                <a:latin typeface="Arial Black"/>
                <a:cs typeface="Arial Black"/>
              </a:rPr>
              <a:t> </a:t>
            </a:r>
            <a:r>
              <a:rPr sz="2011" dirty="0" err="1">
                <a:solidFill>
                  <a:srgbClr val="FFFF00"/>
                </a:solidFill>
                <a:latin typeface="Arial Black"/>
                <a:cs typeface="Arial Black"/>
              </a:rPr>
              <a:t>hypothetische</a:t>
            </a:r>
            <a:r>
              <a:rPr sz="2011" spc="574" dirty="0">
                <a:solidFill>
                  <a:srgbClr val="FFFF00"/>
                </a:solidFill>
                <a:latin typeface="Arial Black"/>
                <a:cs typeface="Arial Black"/>
              </a:rPr>
              <a:t> </a:t>
            </a:r>
            <a:r>
              <a:rPr sz="2011" spc="-11" dirty="0" err="1">
                <a:solidFill>
                  <a:srgbClr val="FFFF00"/>
                </a:solidFill>
                <a:latin typeface="Arial Black"/>
                <a:cs typeface="Arial Black"/>
              </a:rPr>
              <a:t>cijfer</a:t>
            </a:r>
            <a:r>
              <a:rPr sz="2011" spc="16" dirty="0">
                <a:solidFill>
                  <a:srgbClr val="FFFF00"/>
                </a:solidFill>
                <a:latin typeface="Arial Black"/>
                <a:cs typeface="Arial Black"/>
              </a:rPr>
              <a:t> </a:t>
            </a:r>
            <a:r>
              <a:rPr sz="2011" spc="-30" dirty="0" err="1">
                <a:solidFill>
                  <a:srgbClr val="FFFF00"/>
                </a:solidFill>
                <a:latin typeface="Arial Black"/>
                <a:cs typeface="Arial Black"/>
              </a:rPr>
              <a:t>dat</a:t>
            </a:r>
            <a:r>
              <a:rPr sz="2011" spc="33" dirty="0">
                <a:solidFill>
                  <a:srgbClr val="FFFF00"/>
                </a:solidFill>
                <a:latin typeface="Arial Black"/>
                <a:cs typeface="Arial Black"/>
              </a:rPr>
              <a:t> </a:t>
            </a:r>
            <a:r>
              <a:rPr sz="2011" spc="15" dirty="0" err="1">
                <a:solidFill>
                  <a:srgbClr val="FFFF00"/>
                </a:solidFill>
                <a:latin typeface="Arial Black"/>
                <a:cs typeface="Arial Black"/>
              </a:rPr>
              <a:t>wij</a:t>
            </a:r>
            <a:r>
              <a:rPr sz="2011" spc="15" dirty="0">
                <a:solidFill>
                  <a:srgbClr val="FFFF00"/>
                </a:solidFill>
                <a:latin typeface="Arial Black"/>
                <a:cs typeface="Arial Black"/>
              </a:rPr>
              <a:t> </a:t>
            </a:r>
            <a:r>
              <a:rPr sz="2011" dirty="0" err="1">
                <a:solidFill>
                  <a:srgbClr val="FFFF00"/>
                </a:solidFill>
                <a:latin typeface="Arial Black"/>
                <a:cs typeface="Arial Black"/>
              </a:rPr>
              <a:t>naar</a:t>
            </a:r>
            <a:r>
              <a:rPr sz="2011" spc="12" dirty="0">
                <a:solidFill>
                  <a:srgbClr val="FFFF00"/>
                </a:solidFill>
                <a:latin typeface="Arial Black"/>
                <a:cs typeface="Arial Black"/>
              </a:rPr>
              <a:t> </a:t>
            </a:r>
            <a:r>
              <a:rPr sz="2011" spc="-39" dirty="0" err="1">
                <a:solidFill>
                  <a:srgbClr val="FFFF00"/>
                </a:solidFill>
                <a:latin typeface="Arial Black"/>
                <a:cs typeface="Arial Black"/>
              </a:rPr>
              <a:t>voor</a:t>
            </a:r>
            <a:endParaRPr sz="2011" spc="-39" dirty="0">
              <a:solidFill>
                <a:srgbClr val="FFFF00"/>
              </a:solidFill>
              <a:latin typeface="Arial Black"/>
              <a:cs typeface="Arial Black"/>
            </a:endParaRPr>
          </a:p>
          <a:p>
            <a:pPr marL="0" marR="0">
              <a:lnSpc>
                <a:spcPts val="2412"/>
              </a:lnSpc>
              <a:spcBef>
                <a:spcPts val="0"/>
              </a:spcBef>
              <a:spcAft>
                <a:spcPts val="0"/>
              </a:spcAft>
            </a:pPr>
            <a:r>
              <a:rPr sz="2011" spc="-16" dirty="0" err="1">
                <a:solidFill>
                  <a:srgbClr val="FFFF00"/>
                </a:solidFill>
                <a:latin typeface="Arial Black"/>
                <a:cs typeface="Arial Black"/>
              </a:rPr>
              <a:t>schuiven</a:t>
            </a:r>
            <a:r>
              <a:rPr sz="2011" spc="12" dirty="0">
                <a:solidFill>
                  <a:srgbClr val="FFFF00"/>
                </a:solidFill>
                <a:latin typeface="Arial Black"/>
                <a:cs typeface="Arial Black"/>
              </a:rPr>
              <a:t> </a:t>
            </a:r>
            <a:r>
              <a:rPr sz="2011" dirty="0" err="1">
                <a:solidFill>
                  <a:srgbClr val="FFFF00"/>
                </a:solidFill>
                <a:latin typeface="Arial Black"/>
                <a:cs typeface="Arial Black"/>
              </a:rPr>
              <a:t>als</a:t>
            </a:r>
            <a:r>
              <a:rPr sz="2011" dirty="0">
                <a:solidFill>
                  <a:srgbClr val="FFFF00"/>
                </a:solidFill>
                <a:latin typeface="Arial Black"/>
                <a:cs typeface="Arial Black"/>
              </a:rPr>
              <a:t> </a:t>
            </a:r>
            <a:r>
              <a:rPr sz="2011" dirty="0" err="1">
                <a:solidFill>
                  <a:srgbClr val="FFFF00"/>
                </a:solidFill>
                <a:latin typeface="Arial Black"/>
                <a:cs typeface="Arial Black"/>
              </a:rPr>
              <a:t>streefdoel</a:t>
            </a:r>
            <a:r>
              <a:rPr sz="2011" dirty="0">
                <a:solidFill>
                  <a:srgbClr val="FFFF00"/>
                </a:solidFill>
                <a:latin typeface="Arial Black"/>
                <a:cs typeface="Arial Black"/>
              </a:rPr>
              <a:t> maar</a:t>
            </a:r>
            <a:r>
              <a:rPr sz="2011" spc="26" dirty="0">
                <a:solidFill>
                  <a:srgbClr val="FFFF00"/>
                </a:solidFill>
                <a:latin typeface="Arial Black"/>
                <a:cs typeface="Arial Black"/>
              </a:rPr>
              <a:t> </a:t>
            </a:r>
            <a:r>
              <a:rPr sz="2011" dirty="0" err="1">
                <a:solidFill>
                  <a:srgbClr val="FFFF00"/>
                </a:solidFill>
                <a:latin typeface="Arial Black"/>
                <a:cs typeface="Arial Black"/>
              </a:rPr>
              <a:t>daarom</a:t>
            </a:r>
            <a:r>
              <a:rPr sz="2011" dirty="0">
                <a:solidFill>
                  <a:srgbClr val="FFFF00"/>
                </a:solidFill>
                <a:latin typeface="Arial Black"/>
                <a:cs typeface="Arial Black"/>
              </a:rPr>
              <a:t> </a:t>
            </a:r>
            <a:r>
              <a:rPr sz="2011" dirty="0" err="1">
                <a:solidFill>
                  <a:srgbClr val="FFFF00"/>
                </a:solidFill>
                <a:latin typeface="Arial Black"/>
                <a:cs typeface="Arial Black"/>
              </a:rPr>
              <a:t>niet</a:t>
            </a:r>
            <a:r>
              <a:rPr sz="2011" dirty="0">
                <a:solidFill>
                  <a:srgbClr val="FFFF00"/>
                </a:solidFill>
                <a:latin typeface="Arial Black"/>
                <a:cs typeface="Arial Black"/>
              </a:rPr>
              <a:t> </a:t>
            </a:r>
            <a:r>
              <a:rPr sz="2011" dirty="0" err="1">
                <a:solidFill>
                  <a:srgbClr val="FFFF00"/>
                </a:solidFill>
                <a:latin typeface="Arial Black"/>
                <a:cs typeface="Arial Black"/>
              </a:rPr>
              <a:t>altijd</a:t>
            </a:r>
            <a:r>
              <a:rPr sz="2011" spc="15" dirty="0">
                <a:solidFill>
                  <a:srgbClr val="FFFF00"/>
                </a:solidFill>
                <a:latin typeface="Arial Black"/>
                <a:cs typeface="Arial Black"/>
              </a:rPr>
              <a:t> </a:t>
            </a:r>
            <a:r>
              <a:rPr sz="2011" dirty="0" err="1">
                <a:solidFill>
                  <a:srgbClr val="FFFF00"/>
                </a:solidFill>
                <a:latin typeface="Arial Black"/>
                <a:cs typeface="Arial Black"/>
              </a:rPr>
              <a:t>bereikt</a:t>
            </a:r>
            <a:r>
              <a:rPr sz="2011" dirty="0">
                <a:solidFill>
                  <a:srgbClr val="FFFF00"/>
                </a:solidFill>
                <a:latin typeface="Arial Black"/>
                <a:cs typeface="Arial Black"/>
              </a:rPr>
              <a:t> </a:t>
            </a:r>
            <a:r>
              <a:rPr sz="2011" dirty="0" err="1">
                <a:solidFill>
                  <a:srgbClr val="FFFF00"/>
                </a:solidFill>
                <a:latin typeface="Arial Black"/>
                <a:cs typeface="Arial Black"/>
              </a:rPr>
              <a:t>zal</a:t>
            </a:r>
            <a:r>
              <a:rPr sz="2011" spc="19" dirty="0">
                <a:solidFill>
                  <a:srgbClr val="FFFF00"/>
                </a:solidFill>
                <a:latin typeface="Arial Black"/>
                <a:cs typeface="Arial Black"/>
              </a:rPr>
              <a:t> </a:t>
            </a:r>
            <a:r>
              <a:rPr sz="2011" dirty="0" err="1">
                <a:solidFill>
                  <a:srgbClr val="FFFF00"/>
                </a:solidFill>
                <a:latin typeface="Arial Black"/>
                <a:cs typeface="Arial Black"/>
              </a:rPr>
              <a:t>worden</a:t>
            </a:r>
            <a:r>
              <a:rPr sz="2011" dirty="0">
                <a:solidFill>
                  <a:srgbClr val="FFFF00"/>
                </a:solidFill>
                <a:latin typeface="Arial Black"/>
                <a:cs typeface="Arial Black"/>
              </a:rPr>
              <a:t>!!</a:t>
            </a:r>
          </a:p>
          <a:p>
            <a:pPr marL="0" marR="0">
              <a:lnSpc>
                <a:spcPts val="2360"/>
              </a:lnSpc>
              <a:spcBef>
                <a:spcPts val="0"/>
              </a:spcBef>
              <a:spcAft>
                <a:spcPts val="0"/>
              </a:spcAft>
            </a:pPr>
            <a:r>
              <a:rPr sz="2011" dirty="0">
                <a:solidFill>
                  <a:srgbClr val="FFFF00"/>
                </a:solidFill>
                <a:latin typeface="Arial Black"/>
                <a:cs typeface="Arial Black"/>
              </a:rPr>
              <a:t>Let </a:t>
            </a:r>
            <a:r>
              <a:rPr sz="2011" spc="-18" dirty="0">
                <a:solidFill>
                  <a:srgbClr val="FFFF00"/>
                </a:solidFill>
                <a:latin typeface="Arial Black"/>
                <a:cs typeface="Arial Black"/>
              </a:rPr>
              <a:t>op</a:t>
            </a:r>
            <a:r>
              <a:rPr sz="2011" spc="15" dirty="0">
                <a:solidFill>
                  <a:srgbClr val="FFFF00"/>
                </a:solidFill>
                <a:latin typeface="Arial Black"/>
                <a:cs typeface="Arial Black"/>
              </a:rPr>
              <a:t> </a:t>
            </a:r>
            <a:r>
              <a:rPr sz="2011" dirty="0">
                <a:solidFill>
                  <a:srgbClr val="FFFF00"/>
                </a:solidFill>
                <a:latin typeface="Arial Black"/>
                <a:cs typeface="Arial Black"/>
              </a:rPr>
              <a:t>al</a:t>
            </a:r>
            <a:r>
              <a:rPr sz="2011" spc="11" dirty="0">
                <a:solidFill>
                  <a:srgbClr val="FFFF00"/>
                </a:solidFill>
                <a:latin typeface="Arial Black"/>
                <a:cs typeface="Arial Black"/>
              </a:rPr>
              <a:t> </a:t>
            </a:r>
            <a:r>
              <a:rPr sz="2011" dirty="0" err="1">
                <a:solidFill>
                  <a:srgbClr val="FFFF00"/>
                </a:solidFill>
                <a:latin typeface="Arial Black"/>
                <a:cs typeface="Arial Black"/>
              </a:rPr>
              <a:t>uw</a:t>
            </a:r>
            <a:r>
              <a:rPr sz="2011" spc="49" dirty="0">
                <a:solidFill>
                  <a:srgbClr val="FFFF00"/>
                </a:solidFill>
                <a:latin typeface="Arial Black"/>
                <a:cs typeface="Arial Black"/>
              </a:rPr>
              <a:t> </a:t>
            </a:r>
            <a:r>
              <a:rPr sz="2011" spc="-16" dirty="0" err="1">
                <a:solidFill>
                  <a:srgbClr val="FFFF00"/>
                </a:solidFill>
                <a:latin typeface="Arial Black"/>
                <a:cs typeface="Arial Black"/>
              </a:rPr>
              <a:t>aankopen</a:t>
            </a:r>
            <a:r>
              <a:rPr sz="2011" spc="13" dirty="0">
                <a:solidFill>
                  <a:srgbClr val="FFFF00"/>
                </a:solidFill>
                <a:latin typeface="Arial Black"/>
                <a:cs typeface="Arial Black"/>
              </a:rPr>
              <a:t> </a:t>
            </a:r>
            <a:r>
              <a:rPr sz="2011" dirty="0" err="1">
                <a:solidFill>
                  <a:srgbClr val="FFFF00"/>
                </a:solidFill>
                <a:latin typeface="Arial Black"/>
                <a:cs typeface="Arial Black"/>
              </a:rPr>
              <a:t>en</a:t>
            </a:r>
            <a:r>
              <a:rPr sz="2011" dirty="0">
                <a:solidFill>
                  <a:srgbClr val="FFFF00"/>
                </a:solidFill>
                <a:latin typeface="Arial Black"/>
                <a:cs typeface="Arial Black"/>
              </a:rPr>
              <a:t> </a:t>
            </a:r>
            <a:r>
              <a:rPr sz="2011" spc="-12" dirty="0" err="1">
                <a:solidFill>
                  <a:srgbClr val="FFFF00"/>
                </a:solidFill>
                <a:latin typeface="Arial Black"/>
                <a:cs typeface="Arial Black"/>
              </a:rPr>
              <a:t>verkopen</a:t>
            </a:r>
            <a:r>
              <a:rPr sz="2011" dirty="0">
                <a:solidFill>
                  <a:srgbClr val="FFFF00"/>
                </a:solidFill>
                <a:latin typeface="Arial Black"/>
                <a:cs typeface="Arial Black"/>
              </a:rPr>
              <a:t> steeds </a:t>
            </a:r>
            <a:r>
              <a:rPr sz="2011" dirty="0" err="1">
                <a:solidFill>
                  <a:srgbClr val="FFFF00"/>
                </a:solidFill>
                <a:latin typeface="Arial Black"/>
                <a:cs typeface="Arial Black"/>
              </a:rPr>
              <a:t>te</a:t>
            </a:r>
            <a:r>
              <a:rPr sz="2011" dirty="0">
                <a:solidFill>
                  <a:srgbClr val="FFFF00"/>
                </a:solidFill>
                <a:latin typeface="Arial Black"/>
                <a:cs typeface="Arial Black"/>
              </a:rPr>
              <a:t> </a:t>
            </a:r>
            <a:r>
              <a:rPr sz="2011" dirty="0" err="1">
                <a:solidFill>
                  <a:srgbClr val="FFFF00"/>
                </a:solidFill>
                <a:latin typeface="Arial Black"/>
                <a:cs typeface="Arial Black"/>
              </a:rPr>
              <a:t>bespreken</a:t>
            </a:r>
            <a:r>
              <a:rPr sz="2011" dirty="0">
                <a:solidFill>
                  <a:srgbClr val="FFFF00"/>
                </a:solidFill>
                <a:latin typeface="Arial Black"/>
                <a:cs typeface="Arial Black"/>
              </a:rPr>
              <a:t> met je</a:t>
            </a:r>
            <a:r>
              <a:rPr sz="2011" spc="-16" dirty="0">
                <a:solidFill>
                  <a:srgbClr val="FFFF00"/>
                </a:solidFill>
                <a:latin typeface="Arial Black"/>
                <a:cs typeface="Arial Black"/>
              </a:rPr>
              <a:t> </a:t>
            </a:r>
            <a:r>
              <a:rPr sz="2011" dirty="0" err="1">
                <a:solidFill>
                  <a:srgbClr val="FFFF00"/>
                </a:solidFill>
                <a:latin typeface="Arial Black"/>
                <a:cs typeface="Arial Black"/>
              </a:rPr>
              <a:t>adviseu</a:t>
            </a:r>
            <a:r>
              <a:rPr sz="2011" dirty="0" err="1">
                <a:solidFill>
                  <a:srgbClr val="C00000"/>
                </a:solidFill>
                <a:latin typeface="Arial Black"/>
                <a:cs typeface="Arial Black"/>
              </a:rPr>
              <a:t>r</a:t>
            </a:r>
            <a:endParaRPr sz="2011" dirty="0">
              <a:solidFill>
                <a:srgbClr val="C00000"/>
              </a:solidFill>
              <a:latin typeface="Arial Black"/>
              <a:cs typeface="Arial Black"/>
            </a:endParaRPr>
          </a:p>
        </p:txBody>
      </p:sp>
      <p:sp>
        <p:nvSpPr>
          <p:cNvPr id="4" name="object 4"/>
          <p:cNvSpPr txBox="1"/>
          <p:nvPr/>
        </p:nvSpPr>
        <p:spPr>
          <a:xfrm>
            <a:off x="11322294" y="6384151"/>
            <a:ext cx="325773" cy="190117"/>
          </a:xfrm>
          <a:prstGeom prst="rect">
            <a:avLst/>
          </a:prstGeom>
        </p:spPr>
        <p:txBody>
          <a:bodyPr vert="horz" wrap="square" lIns="0" tIns="0" rIns="0" bIns="0" rtlCol="0">
            <a:sp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marL="0" marR="0">
              <a:lnSpc>
                <a:spcPts val="1559"/>
              </a:lnSpc>
              <a:spcBef>
                <a:spcPts val="0"/>
              </a:spcBef>
              <a:spcAft>
                <a:spcPts val="0"/>
              </a:spcAft>
            </a:pPr>
            <a:r>
              <a:rPr sz="1164">
                <a:solidFill>
                  <a:srgbClr val="4D4D4D"/>
                </a:solidFill>
                <a:latin typeface="Arial Unicode MS"/>
                <a:cs typeface="Arial Unicode MS"/>
              </a:rPr>
              <a:t>23</a:t>
            </a:r>
          </a:p>
        </p:txBody>
      </p:sp>
      <p:sp>
        <p:nvSpPr>
          <p:cNvPr id="6" name="Tijdelijke aanduiding voor datum 5">
            <a:extLst>
              <a:ext uri="{FF2B5EF4-FFF2-40B4-BE49-F238E27FC236}">
                <a16:creationId xmlns:a16="http://schemas.microsoft.com/office/drawing/2014/main" id="{0DCE50FF-178B-40E1-BADE-D6AE5DACE578}"/>
              </a:ext>
            </a:extLst>
          </p:cNvPr>
          <p:cNvSpPr>
            <a:spLocks noGrp="1"/>
          </p:cNvSpPr>
          <p:nvPr>
            <p:ph type="dt" sz="half" idx="10"/>
          </p:nvPr>
        </p:nvSpPr>
        <p:spPr>
          <a:xfrm>
            <a:off x="838200" y="6356350"/>
            <a:ext cx="2743200" cy="365125"/>
          </a:xfrm>
        </p:spPr>
        <p:txBody>
          <a:bodyPr/>
          <a:lstStyle>
            <a:defPPr>
              <a:defRPr lang="en-US"/>
            </a:defPPr>
            <a:lvl1pPr marL="0" algn="l" defTabSz="512208" rtl="0" eaLnBrk="1" latinLnBrk="0" hangingPunct="1">
              <a:defRPr sz="2016" kern="1200">
                <a:solidFill>
                  <a:schemeClr val="tx1"/>
                </a:solidFill>
                <a:latin typeface="+mn-lt"/>
                <a:ea typeface="+mn-ea"/>
                <a:cs typeface="+mn-cs"/>
              </a:defRPr>
            </a:lvl1pPr>
            <a:lvl2pPr marL="512208" algn="l" defTabSz="512208" rtl="0" eaLnBrk="1" latinLnBrk="0" hangingPunct="1">
              <a:defRPr sz="2016" kern="1200">
                <a:solidFill>
                  <a:schemeClr val="tx1"/>
                </a:solidFill>
                <a:latin typeface="+mn-lt"/>
                <a:ea typeface="+mn-ea"/>
                <a:cs typeface="+mn-cs"/>
              </a:defRPr>
            </a:lvl2pPr>
            <a:lvl3pPr marL="1024417" algn="l" defTabSz="512208" rtl="0" eaLnBrk="1" latinLnBrk="0" hangingPunct="1">
              <a:defRPr sz="2016" kern="1200">
                <a:solidFill>
                  <a:schemeClr val="tx1"/>
                </a:solidFill>
                <a:latin typeface="+mn-lt"/>
                <a:ea typeface="+mn-ea"/>
                <a:cs typeface="+mn-cs"/>
              </a:defRPr>
            </a:lvl3pPr>
            <a:lvl4pPr marL="1536626" algn="l" defTabSz="512208" rtl="0" eaLnBrk="1" latinLnBrk="0" hangingPunct="1">
              <a:defRPr sz="2016" kern="1200">
                <a:solidFill>
                  <a:schemeClr val="tx1"/>
                </a:solidFill>
                <a:latin typeface="+mn-lt"/>
                <a:ea typeface="+mn-ea"/>
                <a:cs typeface="+mn-cs"/>
              </a:defRPr>
            </a:lvl4pPr>
            <a:lvl5pPr marL="2048835" algn="l" defTabSz="512208" rtl="0" eaLnBrk="1" latinLnBrk="0" hangingPunct="1">
              <a:defRPr sz="2016" kern="1200">
                <a:solidFill>
                  <a:schemeClr val="tx1"/>
                </a:solidFill>
                <a:latin typeface="+mn-lt"/>
                <a:ea typeface="+mn-ea"/>
                <a:cs typeface="+mn-cs"/>
              </a:defRPr>
            </a:lvl5pPr>
            <a:lvl6pPr marL="2561043" algn="l" defTabSz="512208" rtl="0" eaLnBrk="1" latinLnBrk="0" hangingPunct="1">
              <a:defRPr sz="2016" kern="1200">
                <a:solidFill>
                  <a:schemeClr val="tx1"/>
                </a:solidFill>
                <a:latin typeface="+mn-lt"/>
                <a:ea typeface="+mn-ea"/>
                <a:cs typeface="+mn-cs"/>
              </a:defRPr>
            </a:lvl6pPr>
            <a:lvl7pPr marL="3073252" algn="l" defTabSz="512208" rtl="0" eaLnBrk="1" latinLnBrk="0" hangingPunct="1">
              <a:defRPr sz="2016" kern="1200">
                <a:solidFill>
                  <a:schemeClr val="tx1"/>
                </a:solidFill>
                <a:latin typeface="+mn-lt"/>
                <a:ea typeface="+mn-ea"/>
                <a:cs typeface="+mn-cs"/>
              </a:defRPr>
            </a:lvl7pPr>
            <a:lvl8pPr marL="3585460" algn="l" defTabSz="512208" rtl="0" eaLnBrk="1" latinLnBrk="0" hangingPunct="1">
              <a:defRPr sz="2016" kern="1200">
                <a:solidFill>
                  <a:schemeClr val="tx1"/>
                </a:solidFill>
                <a:latin typeface="+mn-lt"/>
                <a:ea typeface="+mn-ea"/>
                <a:cs typeface="+mn-cs"/>
              </a:defRPr>
            </a:lvl8pPr>
            <a:lvl9pPr marL="4097670" algn="l" defTabSz="512208" rtl="0" eaLnBrk="1" latinLnBrk="0" hangingPunct="1">
              <a:defRPr sz="2016" kern="1200">
                <a:solidFill>
                  <a:schemeClr val="tx1"/>
                </a:solidFill>
                <a:latin typeface="+mn-lt"/>
                <a:ea typeface="+mn-ea"/>
                <a:cs typeface="+mn-cs"/>
              </a:defRPr>
            </a:lvl9pPr>
          </a:lstStyle>
          <a:p>
            <a:fld id="{10F5962A-CB95-448E-8B92-D90A78C737B1}" type="datetime1">
              <a:rPr lang="en-US" smtClean="0"/>
              <a:pPr/>
              <a:t>9/9/2026</a:t>
            </a:fld>
            <a:endParaRPr lang="en-US"/>
          </a:p>
        </p:txBody>
      </p:sp>
      <p:sp>
        <p:nvSpPr>
          <p:cNvPr id="7" name="Tijdelijke aanduiding voor dianummer 6">
            <a:extLst>
              <a:ext uri="{FF2B5EF4-FFF2-40B4-BE49-F238E27FC236}">
                <a16:creationId xmlns:a16="http://schemas.microsoft.com/office/drawing/2014/main" id="{ACD3BDAE-0B65-4E43-8051-7C163FE5D8B7}"/>
              </a:ext>
            </a:extLst>
          </p:cNvPr>
          <p:cNvSpPr>
            <a:spLocks noGrp="1"/>
          </p:cNvSpPr>
          <p:nvPr>
            <p:ph type="sldNum" sz="quarter" idx="12"/>
          </p:nvPr>
        </p:nvSpPr>
        <p:spPr>
          <a:xfrm>
            <a:off x="8610600" y="6356350"/>
            <a:ext cx="2743200" cy="365125"/>
          </a:xfrm>
        </p:spPr>
        <p:txBody>
          <a:bodyPr/>
          <a:lstStyle>
            <a:defPPr>
              <a:defRPr lang="en-US"/>
            </a:defPPr>
            <a:lvl1pPr marL="0" algn="l" defTabSz="512208" rtl="0" eaLnBrk="1" latinLnBrk="0" hangingPunct="1">
              <a:defRPr sz="2016" kern="1200">
                <a:solidFill>
                  <a:schemeClr val="tx1"/>
                </a:solidFill>
                <a:latin typeface="+mn-lt"/>
                <a:ea typeface="+mn-ea"/>
                <a:cs typeface="+mn-cs"/>
              </a:defRPr>
            </a:lvl1pPr>
            <a:lvl2pPr marL="512208" algn="l" defTabSz="512208" rtl="0" eaLnBrk="1" latinLnBrk="0" hangingPunct="1">
              <a:defRPr sz="2016" kern="1200">
                <a:solidFill>
                  <a:schemeClr val="tx1"/>
                </a:solidFill>
                <a:latin typeface="+mn-lt"/>
                <a:ea typeface="+mn-ea"/>
                <a:cs typeface="+mn-cs"/>
              </a:defRPr>
            </a:lvl2pPr>
            <a:lvl3pPr marL="1024417" algn="l" defTabSz="512208" rtl="0" eaLnBrk="1" latinLnBrk="0" hangingPunct="1">
              <a:defRPr sz="2016" kern="1200">
                <a:solidFill>
                  <a:schemeClr val="tx1"/>
                </a:solidFill>
                <a:latin typeface="+mn-lt"/>
                <a:ea typeface="+mn-ea"/>
                <a:cs typeface="+mn-cs"/>
              </a:defRPr>
            </a:lvl3pPr>
            <a:lvl4pPr marL="1536626" algn="l" defTabSz="512208" rtl="0" eaLnBrk="1" latinLnBrk="0" hangingPunct="1">
              <a:defRPr sz="2016" kern="1200">
                <a:solidFill>
                  <a:schemeClr val="tx1"/>
                </a:solidFill>
                <a:latin typeface="+mn-lt"/>
                <a:ea typeface="+mn-ea"/>
                <a:cs typeface="+mn-cs"/>
              </a:defRPr>
            </a:lvl4pPr>
            <a:lvl5pPr marL="2048835" algn="l" defTabSz="512208" rtl="0" eaLnBrk="1" latinLnBrk="0" hangingPunct="1">
              <a:defRPr sz="2016" kern="1200">
                <a:solidFill>
                  <a:schemeClr val="tx1"/>
                </a:solidFill>
                <a:latin typeface="+mn-lt"/>
                <a:ea typeface="+mn-ea"/>
                <a:cs typeface="+mn-cs"/>
              </a:defRPr>
            </a:lvl5pPr>
            <a:lvl6pPr marL="2561043" algn="l" defTabSz="512208" rtl="0" eaLnBrk="1" latinLnBrk="0" hangingPunct="1">
              <a:defRPr sz="2016" kern="1200">
                <a:solidFill>
                  <a:schemeClr val="tx1"/>
                </a:solidFill>
                <a:latin typeface="+mn-lt"/>
                <a:ea typeface="+mn-ea"/>
                <a:cs typeface="+mn-cs"/>
              </a:defRPr>
            </a:lvl6pPr>
            <a:lvl7pPr marL="3073252" algn="l" defTabSz="512208" rtl="0" eaLnBrk="1" latinLnBrk="0" hangingPunct="1">
              <a:defRPr sz="2016" kern="1200">
                <a:solidFill>
                  <a:schemeClr val="tx1"/>
                </a:solidFill>
                <a:latin typeface="+mn-lt"/>
                <a:ea typeface="+mn-ea"/>
                <a:cs typeface="+mn-cs"/>
              </a:defRPr>
            </a:lvl7pPr>
            <a:lvl8pPr marL="3585460" algn="l" defTabSz="512208" rtl="0" eaLnBrk="1" latinLnBrk="0" hangingPunct="1">
              <a:defRPr sz="2016" kern="1200">
                <a:solidFill>
                  <a:schemeClr val="tx1"/>
                </a:solidFill>
                <a:latin typeface="+mn-lt"/>
                <a:ea typeface="+mn-ea"/>
                <a:cs typeface="+mn-cs"/>
              </a:defRPr>
            </a:lvl8pPr>
            <a:lvl9pPr marL="4097670" algn="l" defTabSz="512208" rtl="0" eaLnBrk="1" latinLnBrk="0" hangingPunct="1">
              <a:defRPr sz="2016" kern="1200">
                <a:solidFill>
                  <a:schemeClr val="tx1"/>
                </a:solidFill>
                <a:latin typeface="+mn-lt"/>
                <a:ea typeface="+mn-ea"/>
                <a:cs typeface="+mn-cs"/>
              </a:defRPr>
            </a:lvl9pPr>
          </a:lstStyle>
          <a:p>
            <a:fld id="{80F073CC-40D5-4B23-8DF0-9BD0A0C12F2C}" type="slidenum">
              <a:rPr lang="en-US" smtClean="0"/>
              <a:pPr/>
              <a:t>20</a:t>
            </a:fld>
            <a:endParaRPr lang="en-US"/>
          </a:p>
        </p:txBody>
      </p:sp>
      <p:sp>
        <p:nvSpPr>
          <p:cNvPr id="12" name="Rechthoek 11">
            <a:extLst>
              <a:ext uri="{FF2B5EF4-FFF2-40B4-BE49-F238E27FC236}">
                <a16:creationId xmlns:a16="http://schemas.microsoft.com/office/drawing/2014/main" id="{B44AA349-CC23-E973-C8DE-B0C0A5AA9F46}"/>
              </a:ext>
            </a:extLst>
          </p:cNvPr>
          <p:cNvSpPr/>
          <p:nvPr/>
        </p:nvSpPr>
        <p:spPr>
          <a:xfrm>
            <a:off x="768486" y="1345645"/>
            <a:ext cx="8409894" cy="1323439"/>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nl-NL" sz="8000" b="1" cap="none" spc="0" dirty="0">
                <a:ln/>
                <a:solidFill>
                  <a:srgbClr val="C00000"/>
                </a:solidFill>
                <a:effectLst/>
              </a:rPr>
              <a:t>Aandelenselectie</a:t>
            </a:r>
          </a:p>
        </p:txBody>
      </p:sp>
    </p:spTree>
  </p:cSld>
  <p:clrMapOvr>
    <a:masterClrMapping/>
  </p:clrMapOvr>
  <mc:AlternateContent xmlns:mc="http://schemas.openxmlformats.org/markup-compatibility/2006" xmlns:p14="http://schemas.microsoft.com/office/powerpoint/2010/main">
    <mc:Choice Requires="p14">
      <p:transition spd="slow" p14:dur="1500" advTm="9000">
        <p:random/>
      </p:transition>
    </mc:Choice>
    <mc:Fallback xmlns="">
      <p:transition spd="slow" advTm="9000">
        <p:random/>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55988170-760A-8731-BB17-241E261867F1}"/>
              </a:ext>
            </a:extLst>
          </p:cNvPr>
          <p:cNvSpPr/>
          <p:nvPr/>
        </p:nvSpPr>
        <p:spPr>
          <a:xfrm>
            <a:off x="727990" y="0"/>
            <a:ext cx="3686312" cy="5526703"/>
          </a:xfrm>
          <a:prstGeom prst="rect">
            <a:avLst/>
          </a:prstGeom>
        </p:spPr>
        <p:style>
          <a:lnRef idx="2">
            <a:schemeClr val="accent2"/>
          </a:lnRef>
          <a:fillRef idx="1">
            <a:schemeClr val="lt1"/>
          </a:fillRef>
          <a:effectRef idx="0">
            <a:schemeClr val="accent2"/>
          </a:effectRef>
          <a:fontRef idx="minor">
            <a:schemeClr val="dk1"/>
          </a:fontRef>
        </p:style>
        <p:txBody>
          <a:bodyPr vert="horz" lIns="96783" tIns="48392" rIns="96783" bIns="48392" rtlCol="0" anchor="ctr">
            <a:norm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defTabSz="967801">
              <a:lnSpc>
                <a:spcPct val="90000"/>
              </a:lnSpc>
              <a:spcBef>
                <a:spcPct val="0"/>
              </a:spcBef>
              <a:spcAft>
                <a:spcPts val="635"/>
              </a:spcAft>
            </a:pPr>
            <a:endParaRPr lang="en-US" sz="4763" b="1" cap="all" spc="0" dirty="0">
              <a:ln w="9525">
                <a:solidFill>
                  <a:schemeClr val="bg1"/>
                </a:solidFill>
                <a:prstDash val="solid"/>
              </a:ln>
              <a:solidFill>
                <a:srgbClr val="FF0000"/>
              </a:solidFill>
              <a:effectLst>
                <a:outerShdw blurRad="12700" dist="38100" dir="2700000" algn="tl" rotWithShape="0">
                  <a:schemeClr val="bg1">
                    <a:lumMod val="50000"/>
                  </a:schemeClr>
                </a:outerShdw>
              </a:effectLst>
              <a:latin typeface="+mj-lt"/>
              <a:ea typeface="+mj-ea"/>
              <a:cs typeface="+mj-cs"/>
            </a:endParaRPr>
          </a:p>
        </p:txBody>
      </p:sp>
      <p:sp>
        <p:nvSpPr>
          <p:cNvPr id="9" name="Rechthoek 8">
            <a:extLst>
              <a:ext uri="{FF2B5EF4-FFF2-40B4-BE49-F238E27FC236}">
                <a16:creationId xmlns:a16="http://schemas.microsoft.com/office/drawing/2014/main" id="{7DB8716D-F4C8-344E-0C79-1E320DFF557F}"/>
              </a:ext>
            </a:extLst>
          </p:cNvPr>
          <p:cNvSpPr/>
          <p:nvPr/>
        </p:nvSpPr>
        <p:spPr>
          <a:xfrm>
            <a:off x="4997176" y="137735"/>
            <a:ext cx="7147140" cy="666573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vert="horz" lIns="96783" tIns="48392" rIns="96783" bIns="48392" rtlCol="0" anchor="ctr">
            <a:norm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marL="1258141" lvl="2" algn="just" defTabSz="967801">
              <a:lnSpc>
                <a:spcPct val="90000"/>
              </a:lnSpc>
              <a:spcBef>
                <a:spcPts val="1058"/>
              </a:spcBef>
              <a:buClr>
                <a:schemeClr val="accent1">
                  <a:lumMod val="75000"/>
                </a:schemeClr>
              </a:buClr>
              <a:buSzPct val="85000"/>
            </a:pPr>
            <a:endParaRPr lang="en-US" sz="5715" b="1" dirty="0">
              <a:solidFill>
                <a:srgbClr val="FF0000"/>
              </a:solidFill>
              <a:highlight>
                <a:srgbClr val="FFFF00"/>
              </a:highlight>
            </a:endParaRPr>
          </a:p>
        </p:txBody>
      </p:sp>
      <p:sp>
        <p:nvSpPr>
          <p:cNvPr id="5" name="Tijdelijke aanduiding voor dianummer 4">
            <a:extLst>
              <a:ext uri="{FF2B5EF4-FFF2-40B4-BE49-F238E27FC236}">
                <a16:creationId xmlns:a16="http://schemas.microsoft.com/office/drawing/2014/main" id="{B046F76F-45D1-4394-AFF1-26D6D85F8800}"/>
              </a:ext>
            </a:extLst>
          </p:cNvPr>
          <p:cNvSpPr>
            <a:spLocks noGrp="1"/>
          </p:cNvSpPr>
          <p:nvPr>
            <p:ph type="sldNum" sz="quarter" idx="12"/>
          </p:nvPr>
        </p:nvSpPr>
        <p:spPr>
          <a:xfrm>
            <a:off x="8610600" y="6356350"/>
            <a:ext cx="2743200" cy="365125"/>
          </a:xfrm>
        </p:spPr>
        <p:txBody>
          <a:bodyPr vert="horz" lIns="96783" tIns="48392" rIns="96783" bIns="48392" rtlCol="0" anchor="ctr">
            <a:normAutofit fontScale="92500" lnSpcReduction="10000"/>
          </a:bodyPr>
          <a:lstStyle>
            <a:defPPr>
              <a:defRPr lang="en-US"/>
            </a:defPPr>
            <a:lvl1pPr marL="0" algn="l" defTabSz="512208" rtl="0" eaLnBrk="1" latinLnBrk="0" hangingPunct="1">
              <a:defRPr sz="2016" kern="1200">
                <a:solidFill>
                  <a:schemeClr val="tx1"/>
                </a:solidFill>
                <a:latin typeface="+mn-lt"/>
                <a:ea typeface="+mn-ea"/>
                <a:cs typeface="+mn-cs"/>
              </a:defRPr>
            </a:lvl1pPr>
            <a:lvl2pPr marL="512208" algn="l" defTabSz="512208" rtl="0" eaLnBrk="1" latinLnBrk="0" hangingPunct="1">
              <a:defRPr sz="2016" kern="1200">
                <a:solidFill>
                  <a:schemeClr val="tx1"/>
                </a:solidFill>
                <a:latin typeface="+mn-lt"/>
                <a:ea typeface="+mn-ea"/>
                <a:cs typeface="+mn-cs"/>
              </a:defRPr>
            </a:lvl2pPr>
            <a:lvl3pPr marL="1024417" algn="l" defTabSz="512208" rtl="0" eaLnBrk="1" latinLnBrk="0" hangingPunct="1">
              <a:defRPr sz="2016" kern="1200">
                <a:solidFill>
                  <a:schemeClr val="tx1"/>
                </a:solidFill>
                <a:latin typeface="+mn-lt"/>
                <a:ea typeface="+mn-ea"/>
                <a:cs typeface="+mn-cs"/>
              </a:defRPr>
            </a:lvl3pPr>
            <a:lvl4pPr marL="1536626" algn="l" defTabSz="512208" rtl="0" eaLnBrk="1" latinLnBrk="0" hangingPunct="1">
              <a:defRPr sz="2016" kern="1200">
                <a:solidFill>
                  <a:schemeClr val="tx1"/>
                </a:solidFill>
                <a:latin typeface="+mn-lt"/>
                <a:ea typeface="+mn-ea"/>
                <a:cs typeface="+mn-cs"/>
              </a:defRPr>
            </a:lvl4pPr>
            <a:lvl5pPr marL="2048835" algn="l" defTabSz="512208" rtl="0" eaLnBrk="1" latinLnBrk="0" hangingPunct="1">
              <a:defRPr sz="2016" kern="1200">
                <a:solidFill>
                  <a:schemeClr val="tx1"/>
                </a:solidFill>
                <a:latin typeface="+mn-lt"/>
                <a:ea typeface="+mn-ea"/>
                <a:cs typeface="+mn-cs"/>
              </a:defRPr>
            </a:lvl5pPr>
            <a:lvl6pPr marL="2561043" algn="l" defTabSz="512208" rtl="0" eaLnBrk="1" latinLnBrk="0" hangingPunct="1">
              <a:defRPr sz="2016" kern="1200">
                <a:solidFill>
                  <a:schemeClr val="tx1"/>
                </a:solidFill>
                <a:latin typeface="+mn-lt"/>
                <a:ea typeface="+mn-ea"/>
                <a:cs typeface="+mn-cs"/>
              </a:defRPr>
            </a:lvl6pPr>
            <a:lvl7pPr marL="3073252" algn="l" defTabSz="512208" rtl="0" eaLnBrk="1" latinLnBrk="0" hangingPunct="1">
              <a:defRPr sz="2016" kern="1200">
                <a:solidFill>
                  <a:schemeClr val="tx1"/>
                </a:solidFill>
                <a:latin typeface="+mn-lt"/>
                <a:ea typeface="+mn-ea"/>
                <a:cs typeface="+mn-cs"/>
              </a:defRPr>
            </a:lvl7pPr>
            <a:lvl8pPr marL="3585460" algn="l" defTabSz="512208" rtl="0" eaLnBrk="1" latinLnBrk="0" hangingPunct="1">
              <a:defRPr sz="2016" kern="1200">
                <a:solidFill>
                  <a:schemeClr val="tx1"/>
                </a:solidFill>
                <a:latin typeface="+mn-lt"/>
                <a:ea typeface="+mn-ea"/>
                <a:cs typeface="+mn-cs"/>
              </a:defRPr>
            </a:lvl8pPr>
            <a:lvl9pPr marL="4097670" algn="l" defTabSz="512208" rtl="0" eaLnBrk="1" latinLnBrk="0" hangingPunct="1">
              <a:defRPr sz="2016" kern="1200">
                <a:solidFill>
                  <a:schemeClr val="tx1"/>
                </a:solidFill>
                <a:latin typeface="+mn-lt"/>
                <a:ea typeface="+mn-ea"/>
                <a:cs typeface="+mn-cs"/>
              </a:defRPr>
            </a:lvl9pPr>
          </a:lstStyle>
          <a:p>
            <a:fld id="{80F073CC-40D5-4B23-8DF0-9BD0A0C12F2C}" type="slidenum">
              <a:rPr lang="en-US" dirty="0"/>
              <a:pPr/>
              <a:t>21</a:t>
            </a:fld>
            <a:endParaRPr lang="en-US"/>
          </a:p>
        </p:txBody>
      </p:sp>
      <p:sp>
        <p:nvSpPr>
          <p:cNvPr id="7" name="Rechthoek 6">
            <a:extLst>
              <a:ext uri="{FF2B5EF4-FFF2-40B4-BE49-F238E27FC236}">
                <a16:creationId xmlns:a16="http://schemas.microsoft.com/office/drawing/2014/main" id="{BEBB7476-A81E-1F9E-7F91-CB92FE8F291F}"/>
              </a:ext>
            </a:extLst>
          </p:cNvPr>
          <p:cNvSpPr/>
          <p:nvPr/>
        </p:nvSpPr>
        <p:spPr>
          <a:xfrm>
            <a:off x="8370368" y="1260"/>
            <a:ext cx="400755" cy="977284"/>
          </a:xfrm>
          <a:prstGeom prst="rect">
            <a:avLst/>
          </a:prstGeom>
          <a:noFill/>
        </p:spPr>
        <p:txBody>
          <a:bodyPr wrap="square" lIns="96783" tIns="48392" rIns="96783" bIns="48392">
            <a:sp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algn="ctr">
              <a:spcAft>
                <a:spcPts val="635"/>
              </a:spcAft>
            </a:pPr>
            <a:r>
              <a:rPr lang="nl-NL" sz="5715" b="1" cap="none" spc="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a:t>
            </a:r>
          </a:p>
        </p:txBody>
      </p:sp>
      <p:sp>
        <p:nvSpPr>
          <p:cNvPr id="3" name="Rechthoek 2">
            <a:extLst>
              <a:ext uri="{FF2B5EF4-FFF2-40B4-BE49-F238E27FC236}">
                <a16:creationId xmlns:a16="http://schemas.microsoft.com/office/drawing/2014/main" id="{EB10C939-127F-55B2-6F8F-73CB09859C6D}"/>
              </a:ext>
            </a:extLst>
          </p:cNvPr>
          <p:cNvSpPr/>
          <p:nvPr/>
        </p:nvSpPr>
        <p:spPr>
          <a:xfrm>
            <a:off x="5361377" y="280531"/>
            <a:ext cx="6418738" cy="5045109"/>
          </a:xfrm>
          <a:prstGeom prst="rect">
            <a:avLst/>
          </a:prstGeom>
          <a:noFill/>
        </p:spPr>
        <p:txBody>
          <a:bodyPr wrap="square" lIns="96783" tIns="48392" rIns="96783" bIns="48392" anchor="t">
            <a:spAutoFit/>
          </a:bodyPr>
          <a:lstStyle>
            <a:defPPr>
              <a:defRPr lang="en-US"/>
            </a:defPPr>
            <a:lvl1pPr marL="0" algn="l" defTabSz="483946" rtl="0" eaLnBrk="1" latinLnBrk="0" hangingPunct="1">
              <a:defRPr sz="1905" kern="1200">
                <a:solidFill>
                  <a:schemeClr val="tx1"/>
                </a:solidFill>
                <a:latin typeface="+mn-lt"/>
                <a:ea typeface="+mn-ea"/>
                <a:cs typeface="+mn-cs"/>
              </a:defRPr>
            </a:lvl1pPr>
            <a:lvl2pPr marL="483946" algn="l" defTabSz="483946" rtl="0" eaLnBrk="1" latinLnBrk="0" hangingPunct="1">
              <a:defRPr sz="1905" kern="1200">
                <a:solidFill>
                  <a:schemeClr val="tx1"/>
                </a:solidFill>
                <a:latin typeface="+mn-lt"/>
                <a:ea typeface="+mn-ea"/>
                <a:cs typeface="+mn-cs"/>
              </a:defRPr>
            </a:lvl2pPr>
            <a:lvl3pPr marL="967892" algn="l" defTabSz="483946" rtl="0" eaLnBrk="1" latinLnBrk="0" hangingPunct="1">
              <a:defRPr sz="1905" kern="1200">
                <a:solidFill>
                  <a:schemeClr val="tx1"/>
                </a:solidFill>
                <a:latin typeface="+mn-lt"/>
                <a:ea typeface="+mn-ea"/>
                <a:cs typeface="+mn-cs"/>
              </a:defRPr>
            </a:lvl3pPr>
            <a:lvl4pPr marL="1451839" algn="l" defTabSz="483946" rtl="0" eaLnBrk="1" latinLnBrk="0" hangingPunct="1">
              <a:defRPr sz="1905" kern="1200">
                <a:solidFill>
                  <a:schemeClr val="tx1"/>
                </a:solidFill>
                <a:latin typeface="+mn-lt"/>
                <a:ea typeface="+mn-ea"/>
                <a:cs typeface="+mn-cs"/>
              </a:defRPr>
            </a:lvl4pPr>
            <a:lvl5pPr marL="1935785" algn="l" defTabSz="483946" rtl="0" eaLnBrk="1" latinLnBrk="0" hangingPunct="1">
              <a:defRPr sz="1905" kern="1200">
                <a:solidFill>
                  <a:schemeClr val="tx1"/>
                </a:solidFill>
                <a:latin typeface="+mn-lt"/>
                <a:ea typeface="+mn-ea"/>
                <a:cs typeface="+mn-cs"/>
              </a:defRPr>
            </a:lvl5pPr>
            <a:lvl6pPr marL="2419731" algn="l" defTabSz="483946" rtl="0" eaLnBrk="1" latinLnBrk="0" hangingPunct="1">
              <a:defRPr sz="1905" kern="1200">
                <a:solidFill>
                  <a:schemeClr val="tx1"/>
                </a:solidFill>
                <a:latin typeface="+mn-lt"/>
                <a:ea typeface="+mn-ea"/>
                <a:cs typeface="+mn-cs"/>
              </a:defRPr>
            </a:lvl6pPr>
            <a:lvl7pPr marL="2903677" algn="l" defTabSz="483946" rtl="0" eaLnBrk="1" latinLnBrk="0" hangingPunct="1">
              <a:defRPr sz="1905" kern="1200">
                <a:solidFill>
                  <a:schemeClr val="tx1"/>
                </a:solidFill>
                <a:latin typeface="+mn-lt"/>
                <a:ea typeface="+mn-ea"/>
                <a:cs typeface="+mn-cs"/>
              </a:defRPr>
            </a:lvl7pPr>
            <a:lvl8pPr marL="3387623" algn="l" defTabSz="483946" rtl="0" eaLnBrk="1" latinLnBrk="0" hangingPunct="1">
              <a:defRPr sz="1905" kern="1200">
                <a:solidFill>
                  <a:schemeClr val="tx1"/>
                </a:solidFill>
                <a:latin typeface="+mn-lt"/>
                <a:ea typeface="+mn-ea"/>
                <a:cs typeface="+mn-cs"/>
              </a:defRPr>
            </a:lvl8pPr>
            <a:lvl9pPr marL="3871570" algn="l" defTabSz="483946" rtl="0" eaLnBrk="1" latinLnBrk="0" hangingPunct="1">
              <a:defRPr sz="1905" kern="1200">
                <a:solidFill>
                  <a:schemeClr val="tx1"/>
                </a:solidFill>
                <a:latin typeface="+mn-lt"/>
                <a:ea typeface="+mn-ea"/>
                <a:cs typeface="+mn-cs"/>
              </a:defRPr>
            </a:lvl9pPr>
          </a:lstStyle>
          <a:p>
            <a:pPr algn="ctr"/>
            <a:r>
              <a:rPr lang="nl-NL" sz="57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Onze aan/verkoop adviezen</a:t>
            </a:r>
          </a:p>
          <a:p>
            <a:pPr algn="ctr"/>
            <a:r>
              <a:rPr lang="nl-NL" sz="2964" b="1" dirty="0">
                <a:ln w="13462">
                  <a:solidFill>
                    <a:schemeClr val="bg1"/>
                  </a:solidFill>
                  <a:prstDash val="solid"/>
                </a:ln>
                <a:solidFill>
                  <a:srgbClr val="FF0000"/>
                </a:solidFill>
                <a:effectLst>
                  <a:outerShdw dist="38100" dir="2700000" algn="bl" rotWithShape="0">
                    <a:schemeClr val="accent5"/>
                  </a:outerShdw>
                </a:effectLst>
                <a:highlight>
                  <a:srgbClr val="FFFF00"/>
                </a:highlight>
              </a:rPr>
              <a:t>DYNAMISCH BELEGGERS</a:t>
            </a:r>
          </a:p>
          <a:p>
            <a:pPr algn="ctr"/>
            <a:endParaRPr lang="nl-NL" sz="2964" b="1" cap="none" spc="0" dirty="0">
              <a:ln w="13462">
                <a:solidFill>
                  <a:schemeClr val="bg1"/>
                </a:solidFill>
                <a:prstDash val="solid"/>
              </a:ln>
              <a:solidFill>
                <a:srgbClr val="FF0000"/>
              </a:solidFill>
              <a:effectLst>
                <a:outerShdw dist="38100" dir="2700000" algn="bl" rotWithShape="0">
                  <a:schemeClr val="accent5"/>
                </a:outerShdw>
              </a:effectLst>
              <a:highlight>
                <a:srgbClr val="FFFF00"/>
              </a:highlight>
            </a:endParaRPr>
          </a:p>
          <a:p>
            <a:pPr algn="ctr"/>
            <a:endParaRPr lang="nl-NL" sz="2964" b="1" cap="none" spc="0" dirty="0">
              <a:ln w="13462">
                <a:solidFill>
                  <a:schemeClr val="bg1"/>
                </a:solidFill>
                <a:prstDash val="solid"/>
              </a:ln>
              <a:solidFill>
                <a:srgbClr val="FF0000"/>
              </a:solidFill>
              <a:effectLst>
                <a:outerShdw dist="38100" dir="2700000" algn="bl" rotWithShape="0">
                  <a:schemeClr val="accent5"/>
                </a:outerShdw>
              </a:effectLst>
              <a:highlight>
                <a:srgbClr val="FFFF00"/>
              </a:highlight>
            </a:endParaRPr>
          </a:p>
          <a:p>
            <a:pPr algn="ctr"/>
            <a:r>
              <a:rPr lang="nl-NL" sz="2964" b="1" dirty="0">
                <a:ln w="13462">
                  <a:solidFill>
                    <a:schemeClr val="bg1"/>
                  </a:solidFill>
                  <a:prstDash val="solid"/>
                </a:ln>
                <a:solidFill>
                  <a:srgbClr val="FF0000"/>
                </a:solidFill>
                <a:effectLst>
                  <a:outerShdw dist="38100" dir="2700000" algn="bl" rotWithShape="0">
                    <a:schemeClr val="accent5"/>
                  </a:outerShdw>
                </a:effectLst>
                <a:highlight>
                  <a:srgbClr val="00FF00"/>
                </a:highlight>
              </a:rPr>
              <a:t>Aankopen portfolio de  energy sector wegens de re-escalatie oorlog zowel van </a:t>
            </a:r>
            <a:r>
              <a:rPr lang="nl-NL" sz="2964" b="1" dirty="0" err="1">
                <a:ln w="13462">
                  <a:solidFill>
                    <a:schemeClr val="bg1"/>
                  </a:solidFill>
                  <a:prstDash val="solid"/>
                </a:ln>
                <a:solidFill>
                  <a:srgbClr val="FF0000"/>
                </a:solidFill>
                <a:effectLst>
                  <a:outerShdw dist="38100" dir="2700000" algn="bl" rotWithShape="0">
                    <a:schemeClr val="accent5"/>
                  </a:outerShdw>
                </a:effectLst>
                <a:highlight>
                  <a:srgbClr val="00FF00"/>
                </a:highlight>
              </a:rPr>
              <a:t>iran</a:t>
            </a:r>
            <a:r>
              <a:rPr lang="nl-NL" sz="2964" b="1" dirty="0">
                <a:ln w="13462">
                  <a:solidFill>
                    <a:schemeClr val="bg1"/>
                  </a:solidFill>
                  <a:prstDash val="solid"/>
                </a:ln>
                <a:solidFill>
                  <a:srgbClr val="FF0000"/>
                </a:solidFill>
                <a:effectLst>
                  <a:outerShdw dist="38100" dir="2700000" algn="bl" rotWithShape="0">
                    <a:schemeClr val="accent5"/>
                  </a:outerShdw>
                </a:effectLst>
                <a:highlight>
                  <a:srgbClr val="00FF00"/>
                </a:highlight>
              </a:rPr>
              <a:t>/</a:t>
            </a:r>
            <a:r>
              <a:rPr lang="nl-NL" sz="2964" b="1" dirty="0" err="1">
                <a:ln w="13462">
                  <a:solidFill>
                    <a:schemeClr val="bg1"/>
                  </a:solidFill>
                  <a:prstDash val="solid"/>
                </a:ln>
                <a:solidFill>
                  <a:srgbClr val="FF0000"/>
                </a:solidFill>
                <a:effectLst>
                  <a:outerShdw dist="38100" dir="2700000" algn="bl" rotWithShape="0">
                    <a:schemeClr val="accent5"/>
                  </a:outerShdw>
                </a:effectLst>
                <a:highlight>
                  <a:srgbClr val="00FF00"/>
                </a:highlight>
              </a:rPr>
              <a:t>vs</a:t>
            </a:r>
            <a:r>
              <a:rPr lang="nl-NL" sz="2964" b="1" dirty="0">
                <a:ln w="13462">
                  <a:solidFill>
                    <a:schemeClr val="bg1"/>
                  </a:solidFill>
                  <a:prstDash val="solid"/>
                </a:ln>
                <a:solidFill>
                  <a:srgbClr val="FF0000"/>
                </a:solidFill>
                <a:effectLst>
                  <a:outerShdw dist="38100" dir="2700000" algn="bl" rotWithShape="0">
                    <a:schemeClr val="accent5"/>
                  </a:outerShdw>
                </a:effectLst>
                <a:highlight>
                  <a:srgbClr val="00FF00"/>
                </a:highlight>
              </a:rPr>
              <a:t> als  </a:t>
            </a:r>
            <a:r>
              <a:rPr lang="nl-NL" sz="2964" b="1" dirty="0" err="1">
                <a:ln w="13462">
                  <a:solidFill>
                    <a:schemeClr val="bg1"/>
                  </a:solidFill>
                  <a:prstDash val="solid"/>
                </a:ln>
                <a:solidFill>
                  <a:srgbClr val="FF0000"/>
                </a:solidFill>
                <a:effectLst>
                  <a:outerShdw dist="38100" dir="2700000" algn="bl" rotWithShape="0">
                    <a:schemeClr val="accent5"/>
                  </a:outerShdw>
                </a:effectLst>
                <a:highlight>
                  <a:srgbClr val="00FF00"/>
                </a:highlight>
              </a:rPr>
              <a:t>middenoosten</a:t>
            </a:r>
            <a:r>
              <a:rPr lang="nl-NL" sz="2964" b="1" dirty="0">
                <a:ln w="13462">
                  <a:solidFill>
                    <a:schemeClr val="bg1"/>
                  </a:solidFill>
                  <a:prstDash val="solid"/>
                </a:ln>
                <a:solidFill>
                  <a:srgbClr val="FF0000"/>
                </a:solidFill>
                <a:effectLst>
                  <a:outerShdw dist="38100" dir="2700000" algn="bl" rotWithShape="0">
                    <a:schemeClr val="accent5"/>
                  </a:outerShdw>
                </a:effectLst>
                <a:highlight>
                  <a:srgbClr val="00FF00"/>
                </a:highlight>
              </a:rPr>
              <a:t> en Oekraïne/</a:t>
            </a:r>
            <a:r>
              <a:rPr lang="nl-NL" sz="2964" b="1" dirty="0" err="1">
                <a:ln w="13462">
                  <a:solidFill>
                    <a:schemeClr val="bg1"/>
                  </a:solidFill>
                  <a:prstDash val="solid"/>
                </a:ln>
                <a:solidFill>
                  <a:srgbClr val="FF0000"/>
                </a:solidFill>
                <a:effectLst>
                  <a:outerShdw dist="38100" dir="2700000" algn="bl" rotWithShape="0">
                    <a:schemeClr val="accent5"/>
                  </a:outerShdw>
                </a:effectLst>
                <a:highlight>
                  <a:srgbClr val="00FF00"/>
                </a:highlight>
              </a:rPr>
              <a:t>rusland</a:t>
            </a:r>
            <a:r>
              <a:rPr lang="nl-NL" sz="2964" b="1" dirty="0">
                <a:ln w="13462">
                  <a:solidFill>
                    <a:schemeClr val="bg1"/>
                  </a:solidFill>
                  <a:prstDash val="solid"/>
                </a:ln>
                <a:solidFill>
                  <a:srgbClr val="FF0000"/>
                </a:solidFill>
                <a:effectLst>
                  <a:outerShdw dist="38100" dir="2700000" algn="bl" rotWithShape="0">
                    <a:schemeClr val="accent5"/>
                  </a:outerShdw>
                </a:effectLst>
                <a:highlight>
                  <a:srgbClr val="00FF00"/>
                </a:highlight>
              </a:rPr>
              <a:t> </a:t>
            </a:r>
          </a:p>
        </p:txBody>
      </p:sp>
      <p:sp>
        <p:nvSpPr>
          <p:cNvPr id="6" name="Tekstvak 5">
            <a:extLst>
              <a:ext uri="{FF2B5EF4-FFF2-40B4-BE49-F238E27FC236}">
                <a16:creationId xmlns:a16="http://schemas.microsoft.com/office/drawing/2014/main" id="{0EB931B4-C0C9-E79E-6373-360A56E4BD17}"/>
              </a:ext>
            </a:extLst>
          </p:cNvPr>
          <p:cNvSpPr txBox="1"/>
          <p:nvPr/>
        </p:nvSpPr>
        <p:spPr>
          <a:xfrm>
            <a:off x="321547" y="5760145"/>
            <a:ext cx="4249314" cy="923330"/>
          </a:xfrm>
          <a:prstGeom prst="rect">
            <a:avLst/>
          </a:prstGeom>
          <a:noFill/>
        </p:spPr>
        <p:txBody>
          <a:bodyPr wrap="square" rtlCol="0">
            <a:spAutoFit/>
          </a:bodyPr>
          <a:lstStyle/>
          <a:p>
            <a:r>
              <a:rPr lang="nl-BE" b="1" u="sng" dirty="0">
                <a:solidFill>
                  <a:srgbClr val="FF0000"/>
                </a:solidFill>
                <a:highlight>
                  <a:srgbClr val="00FFFF"/>
                </a:highlight>
              </a:rPr>
              <a:t>Voor fractionele aankopen zijn wij de enige in Europa die dit kunnen dankzij platform van IABR</a:t>
            </a:r>
          </a:p>
        </p:txBody>
      </p:sp>
      <p:sp>
        <p:nvSpPr>
          <p:cNvPr id="4" name="Rechthoek 3">
            <a:extLst>
              <a:ext uri="{FF2B5EF4-FFF2-40B4-BE49-F238E27FC236}">
                <a16:creationId xmlns:a16="http://schemas.microsoft.com/office/drawing/2014/main" id="{850CCC36-9473-3EA9-D7DE-45553A5EFBC6}"/>
              </a:ext>
            </a:extLst>
          </p:cNvPr>
          <p:cNvSpPr/>
          <p:nvPr/>
        </p:nvSpPr>
        <p:spPr>
          <a:xfrm>
            <a:off x="805173" y="646830"/>
            <a:ext cx="3609129" cy="4662815"/>
          </a:xfrm>
          <a:prstGeom prst="rect">
            <a:avLst/>
          </a:prstGeom>
          <a:noFill/>
        </p:spPr>
        <p:txBody>
          <a:bodyPr wrap="square" lIns="91440" tIns="45720" rIns="91440" bIns="45720">
            <a:spAutoFit/>
          </a:bodyPr>
          <a:lstStyle/>
          <a:p>
            <a:pPr algn="ctr"/>
            <a:r>
              <a:rPr lang="nl-NL" sz="5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2026</a:t>
            </a:r>
          </a:p>
          <a:p>
            <a:pPr algn="ctr"/>
            <a:endParaRPr lang="nl-NL" sz="54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a:p>
            <a:pPr algn="ctr"/>
            <a:r>
              <a:rPr lang="nl-NL" sz="5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Succes met </a:t>
            </a:r>
          </a:p>
          <a:p>
            <a:pPr algn="ctr"/>
            <a:r>
              <a:rPr lang="nl-NL" sz="4000" b="1" cap="none" spc="0" dirty="0">
                <a:ln w="12700">
                  <a:solidFill>
                    <a:schemeClr val="accent3">
                      <a:lumMod val="50000"/>
                    </a:schemeClr>
                  </a:solidFill>
                  <a:prstDash val="solid"/>
                </a:ln>
                <a:solidFill>
                  <a:srgbClr val="FF0000"/>
                </a:solidFill>
                <a:effectLst>
                  <a:innerShdw blurRad="177800">
                    <a:schemeClr val="accent3">
                      <a:lumMod val="50000"/>
                    </a:schemeClr>
                  </a:innerShdw>
                </a:effectLst>
              </a:rPr>
              <a:t>B</a:t>
            </a:r>
            <a:r>
              <a:rPr lang="nl-NL" sz="5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a:t>
            </a:r>
            <a:r>
              <a:rPr lang="nl-NL" sz="5400" b="1" cap="none" spc="0" dirty="0">
                <a:ln w="12700">
                  <a:solidFill>
                    <a:schemeClr val="accent3">
                      <a:lumMod val="50000"/>
                    </a:schemeClr>
                  </a:solidFill>
                  <a:prstDash val="solid"/>
                </a:ln>
                <a:solidFill>
                  <a:srgbClr val="FFFF00"/>
                </a:solidFill>
                <a:effectLst>
                  <a:innerShdw blurRad="177800">
                    <a:schemeClr val="accent3">
                      <a:lumMod val="50000"/>
                    </a:schemeClr>
                  </a:innerShdw>
                </a:effectLst>
              </a:rPr>
              <a:t>T</a:t>
            </a:r>
            <a:r>
              <a:rPr lang="nl-NL" sz="5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a:t>
            </a:r>
            <a:r>
              <a:rPr lang="nl-NL" sz="3600" b="1" cap="none" spc="0" dirty="0">
                <a:ln w="12700">
                  <a:solidFill>
                    <a:schemeClr val="accent3">
                      <a:lumMod val="50000"/>
                    </a:schemeClr>
                  </a:solidFill>
                  <a:prstDash val="solid"/>
                </a:ln>
                <a:effectLst>
                  <a:innerShdw blurRad="177800">
                    <a:schemeClr val="accent3">
                      <a:lumMod val="50000"/>
                    </a:schemeClr>
                  </a:innerShdw>
                </a:effectLst>
              </a:rPr>
              <a:t>B</a:t>
            </a:r>
            <a:endParaRPr lang="nl-NL" sz="5400" b="1" cap="none" spc="0" dirty="0">
              <a:ln w="12700">
                <a:solidFill>
                  <a:schemeClr val="accent3">
                    <a:lumMod val="50000"/>
                  </a:schemeClr>
                </a:solidFill>
                <a:prstDash val="solid"/>
              </a:ln>
              <a:effectLst>
                <a:innerShdw blurRad="177800">
                  <a:schemeClr val="accent3">
                    <a:lumMod val="50000"/>
                  </a:schemeClr>
                </a:innerShdw>
              </a:effectLst>
            </a:endParaRPr>
          </a:p>
          <a:p>
            <a:pPr algn="ctr"/>
            <a:r>
              <a:rPr lang="nl-NL"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highlight>
                  <a:srgbClr val="00FF00"/>
                </a:highlight>
              </a:rPr>
              <a:t>BEURS TRADE </a:t>
            </a:r>
          </a:p>
          <a:p>
            <a:pPr algn="ctr"/>
            <a:r>
              <a:rPr lang="nl-NL" sz="900" b="1" dirty="0" err="1">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highlight>
                  <a:srgbClr val="00FF00"/>
                </a:highlight>
              </a:rPr>
              <a:t>BelgiumBUSSCHAERT</a:t>
            </a:r>
            <a:endParaRPr lang="nl-NL" sz="9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highlight>
                <a:srgbClr val="00FF00"/>
              </a:highlight>
            </a:endParaRPr>
          </a:p>
        </p:txBody>
      </p:sp>
      <p:sp>
        <p:nvSpPr>
          <p:cNvPr id="8" name="Rectangle 1">
            <a:extLst>
              <a:ext uri="{FF2B5EF4-FFF2-40B4-BE49-F238E27FC236}">
                <a16:creationId xmlns:a16="http://schemas.microsoft.com/office/drawing/2014/main" id="{50B2564A-C4A2-01FD-00E9-B634A87685C9}"/>
              </a:ext>
            </a:extLst>
          </p:cNvPr>
          <p:cNvSpPr>
            <a:spLocks noChangeArrowheads="1"/>
          </p:cNvSpPr>
          <p:nvPr/>
        </p:nvSpPr>
        <p:spPr bwMode="auto">
          <a:xfrm>
            <a:off x="5826695" y="-357124"/>
            <a:ext cx="538609" cy="714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15870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l-BE" altLang="nl-BE" sz="1800" b="0" i="0" u="none" strike="noStrike" cap="none" normalizeH="0" baseline="0" dirty="0">
                <a:ln>
                  <a:noFill/>
                </a:ln>
                <a:solidFill>
                  <a:schemeClr val="tx1"/>
                </a:solidFill>
                <a:effectLst/>
                <a:latin typeface="Arial" panose="020B0604020202020204" pitchFamily="34" charset="0"/>
              </a:rPr>
              <a:t>Deze</a:t>
            </a:r>
            <a:br>
              <a:rPr kumimoji="0" lang="nl-BE" altLang="nl-BE" sz="1800" b="0" i="0" u="none" strike="noStrike" cap="none" normalizeH="0" baseline="0" dirty="0">
                <a:ln>
                  <a:noFill/>
                </a:ln>
                <a:solidFill>
                  <a:srgbClr val="000000"/>
                </a:solidFill>
                <a:effectLst/>
                <a:latin typeface="Lato" panose="020F0502020204030203" pitchFamily="34" charset="0"/>
              </a:rPr>
            </a:br>
            <a:endParaRPr kumimoji="0" lang="nl-BE" altLang="nl-BE" sz="1800" b="0" i="0" u="none" strike="noStrike" cap="none" normalizeH="0" baseline="0" dirty="0">
              <a:ln>
                <a:noFill/>
              </a:ln>
              <a:solidFill>
                <a:schemeClr val="tx1"/>
              </a:solidFill>
              <a:effectLst/>
              <a:latin typeface="Arial" panose="020B0604020202020204" pitchFamily="34" charset="0"/>
            </a:endParaRPr>
          </a:p>
        </p:txBody>
      </p:sp>
      <p:sp>
        <p:nvSpPr>
          <p:cNvPr id="10" name="Tekstvak 9">
            <a:extLst>
              <a:ext uri="{FF2B5EF4-FFF2-40B4-BE49-F238E27FC236}">
                <a16:creationId xmlns:a16="http://schemas.microsoft.com/office/drawing/2014/main" id="{6433E6AD-A270-6DA1-76D4-EEC316F2D26C}"/>
              </a:ext>
            </a:extLst>
          </p:cNvPr>
          <p:cNvSpPr txBox="1"/>
          <p:nvPr/>
        </p:nvSpPr>
        <p:spPr>
          <a:xfrm>
            <a:off x="5574890" y="5032646"/>
            <a:ext cx="6046839" cy="977284"/>
          </a:xfrm>
          <a:prstGeom prst="rect">
            <a:avLst/>
          </a:prstGeom>
          <a:noFill/>
        </p:spPr>
        <p:txBody>
          <a:bodyPr wrap="square" rtlCol="0">
            <a:spAutoFit/>
          </a:bodyPr>
          <a:lstStyle/>
          <a:p>
            <a:endParaRPr lang="nl-BE" dirty="0"/>
          </a:p>
        </p:txBody>
      </p:sp>
      <p:sp>
        <p:nvSpPr>
          <p:cNvPr id="11" name="Rectangle 3">
            <a:extLst>
              <a:ext uri="{FF2B5EF4-FFF2-40B4-BE49-F238E27FC236}">
                <a16:creationId xmlns:a16="http://schemas.microsoft.com/office/drawing/2014/main" id="{403E9591-A6F9-0DFC-5816-0BBB81CF7BFC}"/>
              </a:ext>
            </a:extLst>
          </p:cNvPr>
          <p:cNvSpPr>
            <a:spLocks noChangeArrowheads="1"/>
          </p:cNvSpPr>
          <p:nvPr/>
        </p:nvSpPr>
        <p:spPr bwMode="auto">
          <a:xfrm>
            <a:off x="6248367" y="-204724"/>
            <a:ext cx="65" cy="714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15870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br>
              <a:rPr kumimoji="0" lang="nl-BE" altLang="nl-BE" sz="1800" b="0" i="0" u="none" strike="noStrike" cap="none" normalizeH="0" baseline="0" dirty="0">
                <a:ln>
                  <a:noFill/>
                </a:ln>
                <a:solidFill>
                  <a:srgbClr val="000000"/>
                </a:solidFill>
                <a:effectLst/>
                <a:latin typeface="Lato" panose="020F0502020204030203" pitchFamily="34" charset="0"/>
              </a:rPr>
            </a:br>
            <a:endParaRPr kumimoji="0" lang="nl-BE" altLang="nl-BE" sz="1800" b="0" i="0" u="none" strike="noStrike" cap="none" normalizeH="0" baseline="0" dirty="0">
              <a:ln>
                <a:noFill/>
              </a:ln>
              <a:solidFill>
                <a:schemeClr val="tx1"/>
              </a:solidFill>
              <a:effectLst/>
              <a:latin typeface="Arial" panose="020B0604020202020204" pitchFamily="34" charset="0"/>
            </a:endParaRPr>
          </a:p>
        </p:txBody>
      </p:sp>
      <p:sp>
        <p:nvSpPr>
          <p:cNvPr id="12" name="Tekstvak 11">
            <a:extLst>
              <a:ext uri="{FF2B5EF4-FFF2-40B4-BE49-F238E27FC236}">
                <a16:creationId xmlns:a16="http://schemas.microsoft.com/office/drawing/2014/main" id="{4F952F50-4A28-FE2E-B60E-21AE977ACCD0}"/>
              </a:ext>
            </a:extLst>
          </p:cNvPr>
          <p:cNvSpPr txBox="1"/>
          <p:nvPr/>
        </p:nvSpPr>
        <p:spPr>
          <a:xfrm>
            <a:off x="5466735" y="5325640"/>
            <a:ext cx="6403718" cy="923330"/>
          </a:xfrm>
          <a:prstGeom prst="rect">
            <a:avLst/>
          </a:prstGeom>
          <a:noFill/>
        </p:spPr>
        <p:txBody>
          <a:bodyPr wrap="square" rtlCol="0">
            <a:spAutoFit/>
          </a:bodyPr>
          <a:lstStyle/>
          <a:p>
            <a:r>
              <a:rPr lang="nl-BE" b="1" dirty="0">
                <a:solidFill>
                  <a:srgbClr val="FF0000"/>
                </a:solidFill>
                <a:highlight>
                  <a:srgbClr val="FFFF00"/>
                </a:highlight>
              </a:rPr>
              <a:t>Deze aandelen zijn aandelen die gekocht worden wegens hun</a:t>
            </a:r>
          </a:p>
          <a:p>
            <a:r>
              <a:rPr lang="nl-BE" b="1" dirty="0">
                <a:solidFill>
                  <a:srgbClr val="FF0000"/>
                </a:solidFill>
                <a:highlight>
                  <a:srgbClr val="FFFF00"/>
                </a:highlight>
              </a:rPr>
              <a:t>prijszettingvermogen </a:t>
            </a:r>
          </a:p>
        </p:txBody>
      </p:sp>
    </p:spTree>
    <p:extLst>
      <p:ext uri="{BB962C8B-B14F-4D97-AF65-F5344CB8AC3E}">
        <p14:creationId xmlns:p14="http://schemas.microsoft.com/office/powerpoint/2010/main" val="2894649543"/>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extLst>
    <p:ext uri="{6950BFC3-D8DA-4A85-94F7-54DA5524770B}">
      <p188:commentRel xmlns:p188="http://schemas.microsoft.com/office/powerpoint/2018/8/main" r:id="rId3"/>
    </p:ext>
  </p:extLs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0" name="Rectangle 8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7A47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Afbeelding 3">
            <a:extLst>
              <a:ext uri="{FF2B5EF4-FFF2-40B4-BE49-F238E27FC236}">
                <a16:creationId xmlns:a16="http://schemas.microsoft.com/office/drawing/2014/main" id="{007DFB68-2CB8-9B2E-2872-4095835A87E2}"/>
              </a:ext>
            </a:extLst>
          </p:cNvPr>
          <p:cNvPicPr>
            <a:picLocks noChangeAspect="1"/>
          </p:cNvPicPr>
          <p:nvPr/>
        </p:nvPicPr>
        <p:blipFill>
          <a:blip r:embed="rId2"/>
          <a:stretch>
            <a:fillRect/>
          </a:stretch>
        </p:blipFill>
        <p:spPr>
          <a:xfrm>
            <a:off x="0" y="426108"/>
            <a:ext cx="12192000" cy="6005784"/>
          </a:xfrm>
          <a:prstGeom prst="rect">
            <a:avLst/>
          </a:prstGeom>
        </p:spPr>
      </p:pic>
      <p:sp>
        <p:nvSpPr>
          <p:cNvPr id="6" name="Rechthoek 5">
            <a:extLst>
              <a:ext uri="{FF2B5EF4-FFF2-40B4-BE49-F238E27FC236}">
                <a16:creationId xmlns:a16="http://schemas.microsoft.com/office/drawing/2014/main" id="{C2E85D8D-CC1C-C5AB-BA34-5BC9771ABE31}"/>
              </a:ext>
            </a:extLst>
          </p:cNvPr>
          <p:cNvSpPr/>
          <p:nvPr/>
        </p:nvSpPr>
        <p:spPr>
          <a:xfrm>
            <a:off x="3425784" y="2967335"/>
            <a:ext cx="5340436" cy="646331"/>
          </a:xfrm>
          <a:prstGeom prst="rect">
            <a:avLst/>
          </a:prstGeom>
          <a:noFill/>
        </p:spPr>
        <p:txBody>
          <a:bodyPr wrap="none" lIns="91440" tIns="45720" rIns="91440" bIns="45720">
            <a:spAutoFit/>
          </a:bodyPr>
          <a:lstStyle/>
          <a:p>
            <a:pPr algn="ctr"/>
            <a:r>
              <a:rPr lang="nl-NL" sz="3600" b="1" cap="none" spc="50" dirty="0">
                <a:ln w="0"/>
                <a:solidFill>
                  <a:schemeClr val="bg2"/>
                </a:solidFill>
                <a:effectLst>
                  <a:innerShdw blurRad="63500" dist="50800" dir="13500000">
                    <a:srgbClr val="000000">
                      <a:alpha val="50000"/>
                    </a:srgbClr>
                  </a:innerShdw>
                </a:effectLst>
              </a:rPr>
              <a:t>Koopzone sinds 5 dagen</a:t>
            </a:r>
          </a:p>
        </p:txBody>
      </p:sp>
    </p:spTree>
    <p:extLst>
      <p:ext uri="{BB962C8B-B14F-4D97-AF65-F5344CB8AC3E}">
        <p14:creationId xmlns:p14="http://schemas.microsoft.com/office/powerpoint/2010/main" val="428576966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6EE0B6E2-7CE8-4D86-87FC-4B58A7D8E7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Tijdelijke aanduiding voor inhoud 4">
            <a:extLst>
              <a:ext uri="{FF2B5EF4-FFF2-40B4-BE49-F238E27FC236}">
                <a16:creationId xmlns:a16="http://schemas.microsoft.com/office/drawing/2014/main" id="{709675A6-88CC-158C-EF57-FFB9C85DB4D9}"/>
              </a:ext>
            </a:extLst>
          </p:cNvPr>
          <p:cNvPicPr>
            <a:picLocks noGrp="1" noChangeAspect="1"/>
          </p:cNvPicPr>
          <p:nvPr>
            <p:ph idx="1"/>
          </p:nvPr>
        </p:nvPicPr>
        <p:blipFill>
          <a:blip r:embed="rId2"/>
          <a:srcRect l="3135" r="6139" b="1"/>
          <a:stretch>
            <a:fillRect/>
          </a:stretch>
        </p:blipFill>
        <p:spPr>
          <a:xfrm>
            <a:off x="390824" y="316175"/>
            <a:ext cx="11036726" cy="5869478"/>
          </a:xfrm>
          <a:custGeom>
            <a:avLst/>
            <a:gdLst/>
            <a:ahLst/>
            <a:cxnLst/>
            <a:rect l="l" t="t" r="r" b="b"/>
            <a:pathLst>
              <a:path w="10630858" h="5869478">
                <a:moveTo>
                  <a:pt x="5791061" y="218"/>
                </a:moveTo>
                <a:cubicBezTo>
                  <a:pt x="5877327" y="-560"/>
                  <a:pt x="5971399" y="626"/>
                  <a:pt x="6073275" y="5793"/>
                </a:cubicBezTo>
                <a:cubicBezTo>
                  <a:pt x="6098744" y="7086"/>
                  <a:pt x="6121786" y="8165"/>
                  <a:pt x="6142651" y="9057"/>
                </a:cubicBezTo>
                <a:lnTo>
                  <a:pt x="6164185" y="9874"/>
                </a:lnTo>
                <a:lnTo>
                  <a:pt x="6258731" y="5793"/>
                </a:lnTo>
                <a:lnTo>
                  <a:pt x="6319194" y="2002"/>
                </a:lnTo>
                <a:lnTo>
                  <a:pt x="6413049" y="11772"/>
                </a:lnTo>
                <a:cubicBezTo>
                  <a:pt x="6592720" y="42783"/>
                  <a:pt x="6774188" y="66100"/>
                  <a:pt x="6956654" y="46745"/>
                </a:cubicBezTo>
                <a:cubicBezTo>
                  <a:pt x="7082424" y="33223"/>
                  <a:pt x="7207994" y="25294"/>
                  <a:pt x="7334364" y="25763"/>
                </a:cubicBezTo>
                <a:cubicBezTo>
                  <a:pt x="7624835" y="25763"/>
                  <a:pt x="7915502" y="28559"/>
                  <a:pt x="8205974" y="22730"/>
                </a:cubicBezTo>
                <a:cubicBezTo>
                  <a:pt x="8464499" y="17601"/>
                  <a:pt x="8722029" y="6412"/>
                  <a:pt x="8980756" y="34620"/>
                </a:cubicBezTo>
                <a:cubicBezTo>
                  <a:pt x="9362658" y="76124"/>
                  <a:pt x="9746556" y="62832"/>
                  <a:pt x="10129655" y="57937"/>
                </a:cubicBezTo>
                <a:lnTo>
                  <a:pt x="10163726" y="56766"/>
                </a:lnTo>
                <a:lnTo>
                  <a:pt x="10254950" y="73131"/>
                </a:lnTo>
                <a:lnTo>
                  <a:pt x="10311819" y="101928"/>
                </a:lnTo>
                <a:cubicBezTo>
                  <a:pt x="10479504" y="200737"/>
                  <a:pt x="10591476" y="367254"/>
                  <a:pt x="10625532" y="561669"/>
                </a:cubicBezTo>
                <a:lnTo>
                  <a:pt x="10626834" y="578090"/>
                </a:lnTo>
                <a:lnTo>
                  <a:pt x="10611964" y="734537"/>
                </a:lnTo>
                <a:cubicBezTo>
                  <a:pt x="10602387" y="823467"/>
                  <a:pt x="10587763" y="913306"/>
                  <a:pt x="10611964" y="1001326"/>
                </a:cubicBezTo>
                <a:cubicBezTo>
                  <a:pt x="10628543" y="1062669"/>
                  <a:pt x="10632231" y="1127783"/>
                  <a:pt x="10622705" y="1191154"/>
                </a:cubicBezTo>
                <a:cubicBezTo>
                  <a:pt x="10606645" y="1303627"/>
                  <a:pt x="10603293" y="1418084"/>
                  <a:pt x="10612740" y="1531572"/>
                </a:cubicBezTo>
                <a:cubicBezTo>
                  <a:pt x="10618978" y="1606398"/>
                  <a:pt x="10618020" y="1681815"/>
                  <a:pt x="10609893" y="1756397"/>
                </a:cubicBezTo>
                <a:cubicBezTo>
                  <a:pt x="10599152" y="1856690"/>
                  <a:pt x="10582457" y="1958800"/>
                  <a:pt x="10602776" y="2059394"/>
                </a:cubicBezTo>
                <a:cubicBezTo>
                  <a:pt x="10635130" y="2219226"/>
                  <a:pt x="10628659" y="2378906"/>
                  <a:pt x="10615717" y="2539949"/>
                </a:cubicBezTo>
                <a:cubicBezTo>
                  <a:pt x="10606011" y="2659785"/>
                  <a:pt x="10595269" y="2780984"/>
                  <a:pt x="10614682" y="2902183"/>
                </a:cubicBezTo>
                <a:cubicBezTo>
                  <a:pt x="10623029" y="2958418"/>
                  <a:pt x="10623029" y="3015928"/>
                  <a:pt x="10614682" y="3072165"/>
                </a:cubicBezTo>
                <a:cubicBezTo>
                  <a:pt x="10604587" y="3147914"/>
                  <a:pt x="10595010" y="3222907"/>
                  <a:pt x="10607952" y="3299413"/>
                </a:cubicBezTo>
                <a:cubicBezTo>
                  <a:pt x="10613646" y="3332743"/>
                  <a:pt x="10617917" y="3366376"/>
                  <a:pt x="10620894" y="3400009"/>
                </a:cubicBezTo>
                <a:cubicBezTo>
                  <a:pt x="10626822" y="3485877"/>
                  <a:pt x="10624699" y="3572233"/>
                  <a:pt x="10614553" y="3657556"/>
                </a:cubicBezTo>
                <a:cubicBezTo>
                  <a:pt x="10604846" y="3756637"/>
                  <a:pt x="10620635" y="3856323"/>
                  <a:pt x="10607694" y="3955100"/>
                </a:cubicBezTo>
                <a:cubicBezTo>
                  <a:pt x="10598504" y="4034653"/>
                  <a:pt x="10598155" y="4115265"/>
                  <a:pt x="10606658" y="4194923"/>
                </a:cubicBezTo>
                <a:cubicBezTo>
                  <a:pt x="10621954" y="4345512"/>
                  <a:pt x="10620998" y="4497755"/>
                  <a:pt x="10603811" y="4648057"/>
                </a:cubicBezTo>
                <a:cubicBezTo>
                  <a:pt x="10593198" y="4735775"/>
                  <a:pt x="10587116" y="4826067"/>
                  <a:pt x="10606140" y="4912119"/>
                </a:cubicBezTo>
                <a:cubicBezTo>
                  <a:pt x="10628530" y="5013245"/>
                  <a:pt x="10633189" y="5114446"/>
                  <a:pt x="10629921" y="5215515"/>
                </a:cubicBezTo>
                <a:lnTo>
                  <a:pt x="10625356" y="5273604"/>
                </a:lnTo>
                <a:lnTo>
                  <a:pt x="10624284" y="5284086"/>
                </a:lnTo>
                <a:cubicBezTo>
                  <a:pt x="10601148" y="5404993"/>
                  <a:pt x="10545219" y="5529874"/>
                  <a:pt x="10458692" y="5632218"/>
                </a:cubicBezTo>
                <a:lnTo>
                  <a:pt x="10418904" y="5670857"/>
                </a:lnTo>
                <a:lnTo>
                  <a:pt x="10417064" y="5673484"/>
                </a:lnTo>
                <a:cubicBezTo>
                  <a:pt x="10307992" y="5802550"/>
                  <a:pt x="10158402" y="5877799"/>
                  <a:pt x="9954609" y="5858572"/>
                </a:cubicBezTo>
                <a:cubicBezTo>
                  <a:pt x="9860355" y="5870096"/>
                  <a:pt x="9750551" y="5855439"/>
                  <a:pt x="9657171" y="5854061"/>
                </a:cubicBezTo>
                <a:lnTo>
                  <a:pt x="9612467" y="5856387"/>
                </a:lnTo>
                <a:lnTo>
                  <a:pt x="9279984" y="5838331"/>
                </a:lnTo>
                <a:cubicBezTo>
                  <a:pt x="9153141" y="5834280"/>
                  <a:pt x="9026273" y="5834164"/>
                  <a:pt x="8899305" y="5841275"/>
                </a:cubicBezTo>
                <a:cubicBezTo>
                  <a:pt x="8761407" y="5850940"/>
                  <a:pt x="8623304" y="5854733"/>
                  <a:pt x="8485266" y="5852671"/>
                </a:cubicBezTo>
                <a:lnTo>
                  <a:pt x="8314842" y="5842884"/>
                </a:lnTo>
                <a:lnTo>
                  <a:pt x="8193631" y="5825368"/>
                </a:lnTo>
                <a:lnTo>
                  <a:pt x="8029897" y="5818284"/>
                </a:lnTo>
                <a:lnTo>
                  <a:pt x="8028296" y="5817260"/>
                </a:lnTo>
                <a:lnTo>
                  <a:pt x="8008332" y="5817260"/>
                </a:lnTo>
                <a:lnTo>
                  <a:pt x="8006732" y="5818114"/>
                </a:lnTo>
                <a:lnTo>
                  <a:pt x="7839115" y="5825368"/>
                </a:lnTo>
                <a:lnTo>
                  <a:pt x="7801585" y="5830791"/>
                </a:lnTo>
                <a:lnTo>
                  <a:pt x="7734233" y="5834980"/>
                </a:lnTo>
                <a:lnTo>
                  <a:pt x="7482820" y="5855530"/>
                </a:lnTo>
                <a:lnTo>
                  <a:pt x="7445741" y="5854102"/>
                </a:lnTo>
                <a:lnTo>
                  <a:pt x="7403701" y="5858035"/>
                </a:lnTo>
                <a:lnTo>
                  <a:pt x="7155292" y="5854564"/>
                </a:lnTo>
                <a:cubicBezTo>
                  <a:pt x="6874805" y="5835913"/>
                  <a:pt x="6593917" y="5824488"/>
                  <a:pt x="6312830" y="5849900"/>
                </a:cubicBezTo>
                <a:lnTo>
                  <a:pt x="6232577" y="5855788"/>
                </a:lnTo>
                <a:lnTo>
                  <a:pt x="6231985" y="5855764"/>
                </a:lnTo>
                <a:lnTo>
                  <a:pt x="6166003" y="5858572"/>
                </a:lnTo>
                <a:cubicBezTo>
                  <a:pt x="6100624" y="5861901"/>
                  <a:pt x="6043822" y="5864887"/>
                  <a:pt x="5993271" y="5866513"/>
                </a:cubicBezTo>
                <a:lnTo>
                  <a:pt x="5925657" y="5866398"/>
                </a:lnTo>
                <a:lnTo>
                  <a:pt x="5833706" y="5859695"/>
                </a:lnTo>
                <a:cubicBezTo>
                  <a:pt x="5697214" y="5841788"/>
                  <a:pt x="5559607" y="5838897"/>
                  <a:pt x="5422657" y="5851067"/>
                </a:cubicBezTo>
                <a:lnTo>
                  <a:pt x="5250035" y="5858044"/>
                </a:lnTo>
                <a:lnTo>
                  <a:pt x="5151093" y="5858278"/>
                </a:lnTo>
                <a:lnTo>
                  <a:pt x="4972680" y="5851067"/>
                </a:lnTo>
                <a:cubicBezTo>
                  <a:pt x="4829141" y="5841741"/>
                  <a:pt x="4685204" y="5826120"/>
                  <a:pt x="4542066" y="5842905"/>
                </a:cubicBezTo>
                <a:cubicBezTo>
                  <a:pt x="4491758" y="5848734"/>
                  <a:pt x="4441488" y="5852626"/>
                  <a:pt x="4391242" y="5854962"/>
                </a:cubicBezTo>
                <a:lnTo>
                  <a:pt x="4246482" y="5857576"/>
                </a:lnTo>
                <a:lnTo>
                  <a:pt x="4221030" y="5856572"/>
                </a:lnTo>
                <a:lnTo>
                  <a:pt x="4218005" y="5856681"/>
                </a:lnTo>
                <a:lnTo>
                  <a:pt x="3939367" y="5844305"/>
                </a:lnTo>
                <a:cubicBezTo>
                  <a:pt x="3773470" y="5832648"/>
                  <a:pt x="3606974" y="5815626"/>
                  <a:pt x="3441875" y="5843140"/>
                </a:cubicBezTo>
                <a:cubicBezTo>
                  <a:pt x="3386806" y="5851400"/>
                  <a:pt x="3331601" y="5858126"/>
                  <a:pt x="3276306" y="5863318"/>
                </a:cubicBezTo>
                <a:lnTo>
                  <a:pt x="3225006" y="5866706"/>
                </a:lnTo>
                <a:lnTo>
                  <a:pt x="3194056" y="5866407"/>
                </a:lnTo>
                <a:lnTo>
                  <a:pt x="3082891" y="5863061"/>
                </a:lnTo>
                <a:lnTo>
                  <a:pt x="3013959" y="5869302"/>
                </a:lnTo>
                <a:cubicBezTo>
                  <a:pt x="2910698" y="5871464"/>
                  <a:pt x="2845426" y="5852913"/>
                  <a:pt x="2748311" y="5858572"/>
                </a:cubicBezTo>
                <a:cubicBezTo>
                  <a:pt x="2736171" y="5859279"/>
                  <a:pt x="2721419" y="5860082"/>
                  <a:pt x="2704411" y="5860936"/>
                </a:cubicBezTo>
                <a:lnTo>
                  <a:pt x="2650475" y="5863440"/>
                </a:lnTo>
                <a:lnTo>
                  <a:pt x="2436349" y="5854816"/>
                </a:lnTo>
                <a:cubicBezTo>
                  <a:pt x="2095150" y="5845165"/>
                  <a:pt x="1753811" y="5845122"/>
                  <a:pt x="1412584" y="5830782"/>
                </a:cubicBezTo>
                <a:cubicBezTo>
                  <a:pt x="1262458" y="5824256"/>
                  <a:pt x="1113131" y="5859227"/>
                  <a:pt x="963404" y="5861093"/>
                </a:cubicBezTo>
                <a:cubicBezTo>
                  <a:pt x="896140" y="5861967"/>
                  <a:pt x="828812" y="5861342"/>
                  <a:pt x="761431" y="5859896"/>
                </a:cubicBezTo>
                <a:lnTo>
                  <a:pt x="637698" y="5856158"/>
                </a:lnTo>
                <a:lnTo>
                  <a:pt x="592997" y="5853711"/>
                </a:lnTo>
                <a:cubicBezTo>
                  <a:pt x="391136" y="5830428"/>
                  <a:pt x="227663" y="5724844"/>
                  <a:pt x="123577" y="5564333"/>
                </a:cubicBezTo>
                <a:lnTo>
                  <a:pt x="99502" y="5518240"/>
                </a:lnTo>
                <a:lnTo>
                  <a:pt x="95609" y="5512764"/>
                </a:lnTo>
                <a:lnTo>
                  <a:pt x="86221" y="5492812"/>
                </a:lnTo>
                <a:lnTo>
                  <a:pt x="61763" y="5445986"/>
                </a:lnTo>
                <a:lnTo>
                  <a:pt x="56991" y="5430695"/>
                </a:lnTo>
                <a:lnTo>
                  <a:pt x="41922" y="5398673"/>
                </a:lnTo>
                <a:lnTo>
                  <a:pt x="25760" y="5339273"/>
                </a:lnTo>
                <a:lnTo>
                  <a:pt x="16811" y="5271956"/>
                </a:lnTo>
                <a:cubicBezTo>
                  <a:pt x="9305" y="5238090"/>
                  <a:pt x="4710" y="5203585"/>
                  <a:pt x="3092" y="5168860"/>
                </a:cubicBezTo>
                <a:cubicBezTo>
                  <a:pt x="-7132" y="5042101"/>
                  <a:pt x="10081" y="4917108"/>
                  <a:pt x="24446" y="4791844"/>
                </a:cubicBezTo>
                <a:cubicBezTo>
                  <a:pt x="34023" y="4712006"/>
                  <a:pt x="48647" y="4631352"/>
                  <a:pt x="24446" y="4552331"/>
                </a:cubicBezTo>
                <a:cubicBezTo>
                  <a:pt x="7867" y="4497261"/>
                  <a:pt x="4180" y="4438805"/>
                  <a:pt x="13705" y="4381912"/>
                </a:cubicBezTo>
                <a:cubicBezTo>
                  <a:pt x="29766" y="4280940"/>
                  <a:pt x="33117" y="4178184"/>
                  <a:pt x="23670" y="4076300"/>
                </a:cubicBezTo>
                <a:cubicBezTo>
                  <a:pt x="17432" y="4009125"/>
                  <a:pt x="18390" y="3941419"/>
                  <a:pt x="26517" y="3874462"/>
                </a:cubicBezTo>
                <a:cubicBezTo>
                  <a:pt x="37258" y="3784423"/>
                  <a:pt x="53954" y="3692752"/>
                  <a:pt x="33635" y="3602444"/>
                </a:cubicBezTo>
                <a:cubicBezTo>
                  <a:pt x="1280" y="3458954"/>
                  <a:pt x="7751" y="3315599"/>
                  <a:pt x="20694" y="3171022"/>
                </a:cubicBezTo>
                <a:cubicBezTo>
                  <a:pt x="30400" y="3063439"/>
                  <a:pt x="41141" y="2954632"/>
                  <a:pt x="21728" y="2845824"/>
                </a:cubicBezTo>
                <a:cubicBezTo>
                  <a:pt x="13381" y="2795337"/>
                  <a:pt x="13381" y="2743709"/>
                  <a:pt x="21728" y="2693221"/>
                </a:cubicBezTo>
                <a:cubicBezTo>
                  <a:pt x="31823" y="2625218"/>
                  <a:pt x="41400" y="2557892"/>
                  <a:pt x="28458" y="2489208"/>
                </a:cubicBezTo>
                <a:cubicBezTo>
                  <a:pt x="22764" y="2459285"/>
                  <a:pt x="18493" y="2429092"/>
                  <a:pt x="15516" y="2398898"/>
                </a:cubicBezTo>
                <a:cubicBezTo>
                  <a:pt x="9589" y="2321809"/>
                  <a:pt x="11711" y="2244283"/>
                  <a:pt x="21857" y="2167683"/>
                </a:cubicBezTo>
                <a:cubicBezTo>
                  <a:pt x="31564" y="2078733"/>
                  <a:pt x="15776" y="1989238"/>
                  <a:pt x="28717" y="1900560"/>
                </a:cubicBezTo>
                <a:cubicBezTo>
                  <a:pt x="37907" y="1829142"/>
                  <a:pt x="38255" y="1756772"/>
                  <a:pt x="29752" y="1685258"/>
                </a:cubicBezTo>
                <a:cubicBezTo>
                  <a:pt x="14456" y="1550065"/>
                  <a:pt x="15412" y="1413389"/>
                  <a:pt x="32599" y="1278454"/>
                </a:cubicBezTo>
                <a:cubicBezTo>
                  <a:pt x="43212" y="1199704"/>
                  <a:pt x="49294" y="1118644"/>
                  <a:pt x="30270" y="1041390"/>
                </a:cubicBezTo>
                <a:cubicBezTo>
                  <a:pt x="-14509" y="859818"/>
                  <a:pt x="11634" y="677973"/>
                  <a:pt x="30270" y="497354"/>
                </a:cubicBezTo>
                <a:lnTo>
                  <a:pt x="31725" y="472895"/>
                </a:lnTo>
                <a:lnTo>
                  <a:pt x="43781" y="427827"/>
                </a:lnTo>
                <a:lnTo>
                  <a:pt x="50994" y="413476"/>
                </a:lnTo>
                <a:lnTo>
                  <a:pt x="58372" y="387895"/>
                </a:lnTo>
                <a:cubicBezTo>
                  <a:pt x="111660" y="254431"/>
                  <a:pt x="198390" y="154469"/>
                  <a:pt x="306361" y="90092"/>
                </a:cubicBezTo>
                <a:lnTo>
                  <a:pt x="343340" y="71955"/>
                </a:lnTo>
                <a:lnTo>
                  <a:pt x="451947" y="55771"/>
                </a:lnTo>
                <a:lnTo>
                  <a:pt x="480681" y="50638"/>
                </a:lnTo>
                <a:lnTo>
                  <a:pt x="500476" y="51097"/>
                </a:lnTo>
                <a:cubicBezTo>
                  <a:pt x="614729" y="49684"/>
                  <a:pt x="728933" y="43772"/>
                  <a:pt x="843024" y="32056"/>
                </a:cubicBezTo>
                <a:cubicBezTo>
                  <a:pt x="1123212" y="7156"/>
                  <a:pt x="1404499" y="3566"/>
                  <a:pt x="1685086" y="21332"/>
                </a:cubicBezTo>
                <a:cubicBezTo>
                  <a:pt x="1938623" y="33688"/>
                  <a:pt x="2191759" y="64000"/>
                  <a:pt x="2445896" y="38121"/>
                </a:cubicBezTo>
                <a:cubicBezTo>
                  <a:pt x="2489616" y="33690"/>
                  <a:pt x="2532937" y="26111"/>
                  <a:pt x="2576333" y="19030"/>
                </a:cubicBezTo>
                <a:lnTo>
                  <a:pt x="2696353" y="4251"/>
                </a:lnTo>
                <a:lnTo>
                  <a:pt x="2745536" y="5232"/>
                </a:lnTo>
                <a:cubicBezTo>
                  <a:pt x="2818993" y="6452"/>
                  <a:pt x="2887864" y="7004"/>
                  <a:pt x="2947014" y="5793"/>
                </a:cubicBezTo>
                <a:cubicBezTo>
                  <a:pt x="3006163" y="4584"/>
                  <a:pt x="3060036" y="3178"/>
                  <a:pt x="3110399" y="1949"/>
                </a:cubicBezTo>
                <a:lnTo>
                  <a:pt x="3199002" y="221"/>
                </a:lnTo>
                <a:lnTo>
                  <a:pt x="3325015" y="3583"/>
                </a:lnTo>
                <a:cubicBezTo>
                  <a:pt x="3530714" y="12997"/>
                  <a:pt x="3736239" y="28910"/>
                  <a:pt x="3941762" y="43248"/>
                </a:cubicBezTo>
                <a:cubicBezTo>
                  <a:pt x="4091489" y="53739"/>
                  <a:pt x="4241215" y="66563"/>
                  <a:pt x="4390942" y="37886"/>
                </a:cubicBezTo>
                <a:cubicBezTo>
                  <a:pt x="4517292" y="15154"/>
                  <a:pt x="4645537" y="10467"/>
                  <a:pt x="4772844" y="23896"/>
                </a:cubicBezTo>
                <a:cubicBezTo>
                  <a:pt x="4885597" y="37327"/>
                  <a:pt x="4999052" y="40520"/>
                  <a:pt x="5112224" y="33456"/>
                </a:cubicBezTo>
                <a:lnTo>
                  <a:pt x="5477482" y="6922"/>
                </a:lnTo>
                <a:lnTo>
                  <a:pt x="5517883" y="7607"/>
                </a:lnTo>
                <a:lnTo>
                  <a:pt x="5555683" y="6426"/>
                </a:lnTo>
                <a:cubicBezTo>
                  <a:pt x="5626335" y="3737"/>
                  <a:pt x="5704795" y="995"/>
                  <a:pt x="5791061" y="218"/>
                </a:cubicBezTo>
                <a:close/>
              </a:path>
            </a:pathLst>
          </a:custGeom>
        </p:spPr>
      </p:pic>
      <p:sp>
        <p:nvSpPr>
          <p:cNvPr id="7" name="Rechthoek 6">
            <a:extLst>
              <a:ext uri="{FF2B5EF4-FFF2-40B4-BE49-F238E27FC236}">
                <a16:creationId xmlns:a16="http://schemas.microsoft.com/office/drawing/2014/main" id="{1AC84EF5-73D6-E861-5731-16098D2C7A8D}"/>
              </a:ext>
            </a:extLst>
          </p:cNvPr>
          <p:cNvSpPr/>
          <p:nvPr/>
        </p:nvSpPr>
        <p:spPr>
          <a:xfrm>
            <a:off x="4618714" y="1050045"/>
            <a:ext cx="2128660" cy="923330"/>
          </a:xfrm>
          <a:prstGeom prst="rect">
            <a:avLst/>
          </a:prstGeom>
          <a:noFill/>
        </p:spPr>
        <p:txBody>
          <a:bodyPr wrap="none" lIns="91440" tIns="45720" rIns="91440" bIns="45720">
            <a:spAutoFit/>
          </a:bodyPr>
          <a:lstStyle/>
          <a:p>
            <a:pPr algn="ctr"/>
            <a:r>
              <a:rPr lang="nl-NL" sz="5400" b="1" cap="none" spc="0" dirty="0">
                <a:ln w="22225">
                  <a:solidFill>
                    <a:schemeClr val="accent2"/>
                  </a:solidFill>
                  <a:prstDash val="solid"/>
                </a:ln>
                <a:solidFill>
                  <a:schemeClr val="accent2">
                    <a:lumMod val="40000"/>
                    <a:lumOff val="60000"/>
                  </a:schemeClr>
                </a:solidFill>
                <a:effectLst/>
              </a:rPr>
              <a:t>kopen</a:t>
            </a:r>
          </a:p>
        </p:txBody>
      </p:sp>
    </p:spTree>
    <p:extLst>
      <p:ext uri="{BB962C8B-B14F-4D97-AF65-F5344CB8AC3E}">
        <p14:creationId xmlns:p14="http://schemas.microsoft.com/office/powerpoint/2010/main" val="111130024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878B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jdelijke aanduiding voor inhoud 2">
            <a:extLst>
              <a:ext uri="{FF2B5EF4-FFF2-40B4-BE49-F238E27FC236}">
                <a16:creationId xmlns:a16="http://schemas.microsoft.com/office/drawing/2014/main" id="{14CDF05C-7F1E-FC67-DAC9-31DA01207B91}"/>
              </a:ext>
            </a:extLst>
          </p:cNvPr>
          <p:cNvSpPr>
            <a:spLocks noGrp="1"/>
          </p:cNvSpPr>
          <p:nvPr>
            <p:ph idx="1"/>
          </p:nvPr>
        </p:nvSpPr>
        <p:spPr/>
        <p:txBody>
          <a:bodyPr/>
          <a:lstStyle/>
          <a:p>
            <a:endParaRPr lang="nl-BE"/>
          </a:p>
        </p:txBody>
      </p:sp>
      <p:pic>
        <p:nvPicPr>
          <p:cNvPr id="6" name="Afbeelding 5">
            <a:extLst>
              <a:ext uri="{FF2B5EF4-FFF2-40B4-BE49-F238E27FC236}">
                <a16:creationId xmlns:a16="http://schemas.microsoft.com/office/drawing/2014/main" id="{79151BB3-C646-CC88-C70E-70514BC0C996}"/>
              </a:ext>
            </a:extLst>
          </p:cNvPr>
          <p:cNvPicPr>
            <a:picLocks noChangeAspect="1"/>
          </p:cNvPicPr>
          <p:nvPr/>
        </p:nvPicPr>
        <p:blipFill>
          <a:blip r:embed="rId2"/>
          <a:stretch>
            <a:fillRect/>
          </a:stretch>
        </p:blipFill>
        <p:spPr>
          <a:xfrm>
            <a:off x="0" y="0"/>
            <a:ext cx="12192000" cy="6857999"/>
          </a:xfrm>
          <a:prstGeom prst="rect">
            <a:avLst/>
          </a:prstGeom>
        </p:spPr>
      </p:pic>
      <p:sp>
        <p:nvSpPr>
          <p:cNvPr id="8" name="Tekstvak 7">
            <a:extLst>
              <a:ext uri="{FF2B5EF4-FFF2-40B4-BE49-F238E27FC236}">
                <a16:creationId xmlns:a16="http://schemas.microsoft.com/office/drawing/2014/main" id="{28172E21-03AE-E116-A305-30DEBEE67F8D}"/>
              </a:ext>
            </a:extLst>
          </p:cNvPr>
          <p:cNvSpPr txBox="1"/>
          <p:nvPr/>
        </p:nvSpPr>
        <p:spPr>
          <a:xfrm>
            <a:off x="3048762" y="902294"/>
            <a:ext cx="6094476" cy="923330"/>
          </a:xfrm>
          <a:prstGeom prst="rect">
            <a:avLst/>
          </a:prstGeom>
          <a:noFill/>
        </p:spPr>
        <p:txBody>
          <a:bodyPr wrap="square">
            <a:spAutoFit/>
          </a:bodyPr>
          <a:lstStyle/>
          <a:p>
            <a:pPr algn="ctr"/>
            <a:r>
              <a:rPr lang="nl-NL" sz="5400" b="1" cap="none" spc="0" dirty="0">
                <a:ln w="22225">
                  <a:solidFill>
                    <a:schemeClr val="accent2"/>
                  </a:solidFill>
                  <a:prstDash val="solid"/>
                </a:ln>
                <a:solidFill>
                  <a:schemeClr val="accent2">
                    <a:lumMod val="40000"/>
                    <a:lumOff val="60000"/>
                  </a:schemeClr>
                </a:solidFill>
                <a:effectLst/>
              </a:rPr>
              <a:t>kopen</a:t>
            </a:r>
          </a:p>
        </p:txBody>
      </p:sp>
    </p:spTree>
    <p:extLst>
      <p:ext uri="{BB962C8B-B14F-4D97-AF65-F5344CB8AC3E}">
        <p14:creationId xmlns:p14="http://schemas.microsoft.com/office/powerpoint/2010/main" val="3486192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8387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jdelijke aanduiding voor inhoud 2">
            <a:extLst>
              <a:ext uri="{FF2B5EF4-FFF2-40B4-BE49-F238E27FC236}">
                <a16:creationId xmlns:a16="http://schemas.microsoft.com/office/drawing/2014/main" id="{85BD8011-0D43-AC78-6E0C-26DAD7D9B392}"/>
              </a:ext>
            </a:extLst>
          </p:cNvPr>
          <p:cNvSpPr>
            <a:spLocks noGrp="1"/>
          </p:cNvSpPr>
          <p:nvPr>
            <p:ph idx="1"/>
          </p:nvPr>
        </p:nvSpPr>
        <p:spPr/>
        <p:txBody>
          <a:bodyPr/>
          <a:lstStyle/>
          <a:p>
            <a:endParaRPr lang="nl-BE"/>
          </a:p>
        </p:txBody>
      </p:sp>
      <p:pic>
        <p:nvPicPr>
          <p:cNvPr id="6" name="Afbeelding 5">
            <a:extLst>
              <a:ext uri="{FF2B5EF4-FFF2-40B4-BE49-F238E27FC236}">
                <a16:creationId xmlns:a16="http://schemas.microsoft.com/office/drawing/2014/main" id="{D0F58010-155A-C707-C808-967F8A8B3723}"/>
              </a:ext>
            </a:extLst>
          </p:cNvPr>
          <p:cNvPicPr>
            <a:picLocks noChangeAspect="1"/>
          </p:cNvPicPr>
          <p:nvPr/>
        </p:nvPicPr>
        <p:blipFill>
          <a:blip r:embed="rId2"/>
          <a:stretch>
            <a:fillRect/>
          </a:stretch>
        </p:blipFill>
        <p:spPr>
          <a:xfrm>
            <a:off x="0" y="0"/>
            <a:ext cx="12192000" cy="6858000"/>
          </a:xfrm>
          <a:prstGeom prst="rect">
            <a:avLst/>
          </a:prstGeom>
        </p:spPr>
      </p:pic>
      <p:sp>
        <p:nvSpPr>
          <p:cNvPr id="8" name="Tekstvak 7">
            <a:extLst>
              <a:ext uri="{FF2B5EF4-FFF2-40B4-BE49-F238E27FC236}">
                <a16:creationId xmlns:a16="http://schemas.microsoft.com/office/drawing/2014/main" id="{5E67813D-DCF1-DF09-DA44-B332CFA74D20}"/>
              </a:ext>
            </a:extLst>
          </p:cNvPr>
          <p:cNvSpPr txBox="1"/>
          <p:nvPr/>
        </p:nvSpPr>
        <p:spPr>
          <a:xfrm>
            <a:off x="4441698" y="2967335"/>
            <a:ext cx="6158484" cy="923330"/>
          </a:xfrm>
          <a:prstGeom prst="rect">
            <a:avLst/>
          </a:prstGeom>
          <a:noFill/>
        </p:spPr>
        <p:txBody>
          <a:bodyPr wrap="square">
            <a:spAutoFit/>
          </a:bodyPr>
          <a:lstStyle/>
          <a:p>
            <a:pPr algn="ctr"/>
            <a:r>
              <a:rPr lang="nl-NL" sz="5400" b="1" cap="none" spc="0" dirty="0">
                <a:ln w="22225">
                  <a:solidFill>
                    <a:schemeClr val="accent2"/>
                  </a:solidFill>
                  <a:prstDash val="solid"/>
                </a:ln>
                <a:solidFill>
                  <a:schemeClr val="accent2">
                    <a:lumMod val="40000"/>
                    <a:lumOff val="60000"/>
                  </a:schemeClr>
                </a:solidFill>
                <a:effectLst/>
              </a:rPr>
              <a:t>kopen</a:t>
            </a:r>
          </a:p>
        </p:txBody>
      </p:sp>
    </p:spTree>
    <p:extLst>
      <p:ext uri="{BB962C8B-B14F-4D97-AF65-F5344CB8AC3E}">
        <p14:creationId xmlns:p14="http://schemas.microsoft.com/office/powerpoint/2010/main" val="19882436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Tijdelijke aanduiding voor inhoud 5">
            <a:extLst>
              <a:ext uri="{FF2B5EF4-FFF2-40B4-BE49-F238E27FC236}">
                <a16:creationId xmlns:a16="http://schemas.microsoft.com/office/drawing/2014/main" id="{AFEE68F1-82BD-C788-A0DF-C2CA978176B7}"/>
              </a:ext>
            </a:extLst>
          </p:cNvPr>
          <p:cNvPicPr>
            <a:picLocks noGrp="1" noChangeAspect="1"/>
          </p:cNvPicPr>
          <p:nvPr>
            <p:ph idx="1"/>
          </p:nvPr>
        </p:nvPicPr>
        <p:blipFill>
          <a:blip r:embed="rId2"/>
          <a:srcRect l="3" r="5230" b="-1"/>
          <a:stretch>
            <a:fillRect/>
          </a:stretch>
        </p:blipFill>
        <p:spPr>
          <a:xfrm>
            <a:off x="0" y="0"/>
            <a:ext cx="12052035" cy="6858000"/>
          </a:xfrm>
          <a:prstGeom prst="rect">
            <a:avLst/>
          </a:prstGeom>
        </p:spPr>
      </p:pic>
      <p:sp>
        <p:nvSpPr>
          <p:cNvPr id="8" name="Tekstvak 7">
            <a:extLst>
              <a:ext uri="{FF2B5EF4-FFF2-40B4-BE49-F238E27FC236}">
                <a16:creationId xmlns:a16="http://schemas.microsoft.com/office/drawing/2014/main" id="{41E2B9CF-BB29-BA58-3902-A50B482F4F54}"/>
              </a:ext>
            </a:extLst>
          </p:cNvPr>
          <p:cNvSpPr txBox="1"/>
          <p:nvPr/>
        </p:nvSpPr>
        <p:spPr>
          <a:xfrm>
            <a:off x="3138678" y="635615"/>
            <a:ext cx="6094476" cy="923330"/>
          </a:xfrm>
          <a:prstGeom prst="rect">
            <a:avLst/>
          </a:prstGeom>
          <a:noFill/>
        </p:spPr>
        <p:txBody>
          <a:bodyPr wrap="square">
            <a:spAutoFit/>
          </a:bodyPr>
          <a:lstStyle/>
          <a:p>
            <a:pPr algn="ctr"/>
            <a:r>
              <a:rPr lang="nl-NL" sz="5400" b="1" cap="none" spc="0" dirty="0">
                <a:ln w="22225">
                  <a:solidFill>
                    <a:schemeClr val="accent2"/>
                  </a:solidFill>
                  <a:prstDash val="solid"/>
                </a:ln>
                <a:solidFill>
                  <a:schemeClr val="accent2">
                    <a:lumMod val="40000"/>
                    <a:lumOff val="60000"/>
                  </a:schemeClr>
                </a:solidFill>
                <a:effectLst/>
              </a:rPr>
              <a:t>kopen</a:t>
            </a:r>
          </a:p>
        </p:txBody>
      </p:sp>
    </p:spTree>
    <p:extLst>
      <p:ext uri="{BB962C8B-B14F-4D97-AF65-F5344CB8AC3E}">
        <p14:creationId xmlns:p14="http://schemas.microsoft.com/office/powerpoint/2010/main" val="97126965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Tijdelijke aanduiding voor inhoud 5">
            <a:extLst>
              <a:ext uri="{FF2B5EF4-FFF2-40B4-BE49-F238E27FC236}">
                <a16:creationId xmlns:a16="http://schemas.microsoft.com/office/drawing/2014/main" id="{D138EB10-B517-C8D7-372E-5A42E1284154}"/>
              </a:ext>
            </a:extLst>
          </p:cNvPr>
          <p:cNvPicPr>
            <a:picLocks noGrp="1" noChangeAspect="1"/>
          </p:cNvPicPr>
          <p:nvPr>
            <p:ph idx="1"/>
          </p:nvPr>
        </p:nvPicPr>
        <p:blipFill>
          <a:blip r:embed="rId2"/>
          <a:srcRect l="1107" r="4609" b="1"/>
          <a:stretch>
            <a:fillRect/>
          </a:stretch>
        </p:blipFill>
        <p:spPr>
          <a:xfrm>
            <a:off x="64342" y="0"/>
            <a:ext cx="12161707" cy="6953459"/>
          </a:xfrm>
          <a:prstGeom prst="rect">
            <a:avLst/>
          </a:prstGeom>
        </p:spPr>
      </p:pic>
      <p:sp>
        <p:nvSpPr>
          <p:cNvPr id="8" name="Tekstvak 7">
            <a:extLst>
              <a:ext uri="{FF2B5EF4-FFF2-40B4-BE49-F238E27FC236}">
                <a16:creationId xmlns:a16="http://schemas.microsoft.com/office/drawing/2014/main" id="{6B7ECF32-B877-30D4-648C-92CEEC3E61F9}"/>
              </a:ext>
            </a:extLst>
          </p:cNvPr>
          <p:cNvSpPr txBox="1"/>
          <p:nvPr/>
        </p:nvSpPr>
        <p:spPr>
          <a:xfrm>
            <a:off x="1684782" y="443591"/>
            <a:ext cx="6112764" cy="923330"/>
          </a:xfrm>
          <a:prstGeom prst="rect">
            <a:avLst/>
          </a:prstGeom>
          <a:noFill/>
        </p:spPr>
        <p:txBody>
          <a:bodyPr wrap="square">
            <a:spAutoFit/>
          </a:bodyPr>
          <a:lstStyle/>
          <a:p>
            <a:pPr algn="ctr"/>
            <a:r>
              <a:rPr lang="nl-NL" sz="5400" b="1" cap="none" spc="0" dirty="0">
                <a:ln w="22225">
                  <a:solidFill>
                    <a:schemeClr val="accent2"/>
                  </a:solidFill>
                  <a:prstDash val="solid"/>
                </a:ln>
                <a:solidFill>
                  <a:schemeClr val="accent2">
                    <a:lumMod val="40000"/>
                    <a:lumOff val="60000"/>
                  </a:schemeClr>
                </a:solidFill>
                <a:effectLst/>
              </a:rPr>
              <a:t>kopen</a:t>
            </a:r>
          </a:p>
        </p:txBody>
      </p:sp>
    </p:spTree>
    <p:extLst>
      <p:ext uri="{BB962C8B-B14F-4D97-AF65-F5344CB8AC3E}">
        <p14:creationId xmlns:p14="http://schemas.microsoft.com/office/powerpoint/2010/main" val="21704443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BDC8DDDD-5CF4-C112-1F19-C13B039759A4}"/>
              </a:ext>
            </a:extLst>
          </p:cNvPr>
          <p:cNvSpPr>
            <a:spLocks noGrp="1"/>
          </p:cNvSpPr>
          <p:nvPr>
            <p:ph idx="1"/>
          </p:nvPr>
        </p:nvSpPr>
        <p:spPr/>
        <p:txBody>
          <a:bodyPr/>
          <a:lstStyle/>
          <a:p>
            <a:endParaRPr lang="nl-BE"/>
          </a:p>
        </p:txBody>
      </p:sp>
      <p:pic>
        <p:nvPicPr>
          <p:cNvPr id="6" name="Afbeelding 5">
            <a:extLst>
              <a:ext uri="{FF2B5EF4-FFF2-40B4-BE49-F238E27FC236}">
                <a16:creationId xmlns:a16="http://schemas.microsoft.com/office/drawing/2014/main" id="{F9C08284-23A6-85C2-4BB7-0BDBCDBA501B}"/>
              </a:ext>
            </a:extLst>
          </p:cNvPr>
          <p:cNvPicPr>
            <a:picLocks noChangeAspect="1"/>
          </p:cNvPicPr>
          <p:nvPr/>
        </p:nvPicPr>
        <p:blipFill>
          <a:blip r:embed="rId2"/>
          <a:stretch>
            <a:fillRect/>
          </a:stretch>
        </p:blipFill>
        <p:spPr>
          <a:xfrm>
            <a:off x="0" y="0"/>
            <a:ext cx="12192000" cy="7074040"/>
          </a:xfrm>
          <a:prstGeom prst="rect">
            <a:avLst/>
          </a:prstGeom>
        </p:spPr>
      </p:pic>
      <p:sp>
        <p:nvSpPr>
          <p:cNvPr id="8" name="Tekstvak 7">
            <a:extLst>
              <a:ext uri="{FF2B5EF4-FFF2-40B4-BE49-F238E27FC236}">
                <a16:creationId xmlns:a16="http://schemas.microsoft.com/office/drawing/2014/main" id="{5678EB50-75BF-51A7-BB63-CE8C947CE4B9}"/>
              </a:ext>
            </a:extLst>
          </p:cNvPr>
          <p:cNvSpPr txBox="1"/>
          <p:nvPr/>
        </p:nvSpPr>
        <p:spPr>
          <a:xfrm>
            <a:off x="3048762" y="553319"/>
            <a:ext cx="6094476" cy="923330"/>
          </a:xfrm>
          <a:prstGeom prst="rect">
            <a:avLst/>
          </a:prstGeom>
          <a:noFill/>
        </p:spPr>
        <p:txBody>
          <a:bodyPr wrap="square">
            <a:spAutoFit/>
          </a:bodyPr>
          <a:lstStyle/>
          <a:p>
            <a:pPr algn="ctr"/>
            <a:r>
              <a:rPr lang="nl-NL" sz="5400" b="1" cap="none" spc="0" dirty="0">
                <a:ln w="22225">
                  <a:solidFill>
                    <a:schemeClr val="accent2"/>
                  </a:solidFill>
                  <a:prstDash val="solid"/>
                </a:ln>
                <a:solidFill>
                  <a:schemeClr val="accent2">
                    <a:lumMod val="40000"/>
                    <a:lumOff val="60000"/>
                  </a:schemeClr>
                </a:solidFill>
                <a:effectLst/>
              </a:rPr>
              <a:t>kopen</a:t>
            </a:r>
          </a:p>
        </p:txBody>
      </p:sp>
    </p:spTree>
    <p:extLst>
      <p:ext uri="{BB962C8B-B14F-4D97-AF65-F5344CB8AC3E}">
        <p14:creationId xmlns:p14="http://schemas.microsoft.com/office/powerpoint/2010/main" val="91881015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 name="Tijdelijke aanduiding voor inhoud 2">
            <a:extLst>
              <a:ext uri="{FF2B5EF4-FFF2-40B4-BE49-F238E27FC236}">
                <a16:creationId xmlns:a16="http://schemas.microsoft.com/office/drawing/2014/main" id="{4C4C1538-B5F6-22E2-4A99-F3794C48504F}"/>
              </a:ext>
            </a:extLst>
          </p:cNvPr>
          <p:cNvSpPr>
            <a:spLocks noGrp="1"/>
          </p:cNvSpPr>
          <p:nvPr>
            <p:ph idx="1"/>
          </p:nvPr>
        </p:nvSpPr>
        <p:spPr/>
        <p:txBody>
          <a:bodyPr/>
          <a:lstStyle/>
          <a:p>
            <a:endParaRPr lang="nl-BE"/>
          </a:p>
        </p:txBody>
      </p:sp>
      <p:pic>
        <p:nvPicPr>
          <p:cNvPr id="6" name="Afbeelding 5">
            <a:extLst>
              <a:ext uri="{FF2B5EF4-FFF2-40B4-BE49-F238E27FC236}">
                <a16:creationId xmlns:a16="http://schemas.microsoft.com/office/drawing/2014/main" id="{3938DB08-D324-E3CF-8F9B-78C24200C6BF}"/>
              </a:ext>
            </a:extLst>
          </p:cNvPr>
          <p:cNvPicPr>
            <a:picLocks noChangeAspect="1"/>
          </p:cNvPicPr>
          <p:nvPr/>
        </p:nvPicPr>
        <p:blipFill>
          <a:blip r:embed="rId2"/>
          <a:stretch>
            <a:fillRect/>
          </a:stretch>
        </p:blipFill>
        <p:spPr>
          <a:xfrm>
            <a:off x="0" y="0"/>
            <a:ext cx="12192000" cy="7104185"/>
          </a:xfrm>
          <a:prstGeom prst="rect">
            <a:avLst/>
          </a:prstGeom>
        </p:spPr>
      </p:pic>
      <p:sp>
        <p:nvSpPr>
          <p:cNvPr id="8" name="Tekstvak 7">
            <a:extLst>
              <a:ext uri="{FF2B5EF4-FFF2-40B4-BE49-F238E27FC236}">
                <a16:creationId xmlns:a16="http://schemas.microsoft.com/office/drawing/2014/main" id="{B5CEED5B-205A-AF8E-552D-4CA419E61B77}"/>
              </a:ext>
            </a:extLst>
          </p:cNvPr>
          <p:cNvSpPr txBox="1"/>
          <p:nvPr/>
        </p:nvSpPr>
        <p:spPr>
          <a:xfrm>
            <a:off x="3220974" y="804779"/>
            <a:ext cx="6094476" cy="923330"/>
          </a:xfrm>
          <a:prstGeom prst="rect">
            <a:avLst/>
          </a:prstGeom>
          <a:noFill/>
        </p:spPr>
        <p:txBody>
          <a:bodyPr wrap="square">
            <a:spAutoFit/>
          </a:bodyPr>
          <a:lstStyle/>
          <a:p>
            <a:pPr algn="ctr"/>
            <a:r>
              <a:rPr lang="nl-NL" sz="5400" b="1" cap="none" spc="0" dirty="0">
                <a:ln w="22225">
                  <a:solidFill>
                    <a:schemeClr val="accent2"/>
                  </a:solidFill>
                  <a:prstDash val="solid"/>
                </a:ln>
                <a:solidFill>
                  <a:schemeClr val="accent2">
                    <a:lumMod val="40000"/>
                    <a:lumOff val="60000"/>
                  </a:schemeClr>
                </a:solidFill>
                <a:effectLst/>
              </a:rPr>
              <a:t>kopen</a:t>
            </a:r>
          </a:p>
        </p:txBody>
      </p:sp>
    </p:spTree>
    <p:extLst>
      <p:ext uri="{BB962C8B-B14F-4D97-AF65-F5344CB8AC3E}">
        <p14:creationId xmlns:p14="http://schemas.microsoft.com/office/powerpoint/2010/main" val="300949907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6143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jdelijke aanduiding voor inhoud 2">
            <a:extLst>
              <a:ext uri="{FF2B5EF4-FFF2-40B4-BE49-F238E27FC236}">
                <a16:creationId xmlns:a16="http://schemas.microsoft.com/office/drawing/2014/main" id="{05D7E257-24D2-C792-E6E9-281BF1BB6F42}"/>
              </a:ext>
            </a:extLst>
          </p:cNvPr>
          <p:cNvSpPr>
            <a:spLocks noGrp="1"/>
          </p:cNvSpPr>
          <p:nvPr>
            <p:ph idx="1"/>
          </p:nvPr>
        </p:nvSpPr>
        <p:spPr/>
        <p:txBody>
          <a:bodyPr/>
          <a:lstStyle/>
          <a:p>
            <a:endParaRPr lang="nl-BE"/>
          </a:p>
        </p:txBody>
      </p:sp>
      <p:pic>
        <p:nvPicPr>
          <p:cNvPr id="6" name="Afbeelding 5">
            <a:extLst>
              <a:ext uri="{FF2B5EF4-FFF2-40B4-BE49-F238E27FC236}">
                <a16:creationId xmlns:a16="http://schemas.microsoft.com/office/drawing/2014/main" id="{F99E959A-3BD1-E98A-8C7D-24C90CC95D64}"/>
              </a:ext>
            </a:extLst>
          </p:cNvPr>
          <p:cNvPicPr>
            <a:picLocks noChangeAspect="1"/>
          </p:cNvPicPr>
          <p:nvPr/>
        </p:nvPicPr>
        <p:blipFill>
          <a:blip r:embed="rId2"/>
          <a:stretch>
            <a:fillRect/>
          </a:stretch>
        </p:blipFill>
        <p:spPr>
          <a:xfrm>
            <a:off x="0" y="-140676"/>
            <a:ext cx="12192000" cy="6998676"/>
          </a:xfrm>
          <a:prstGeom prst="rect">
            <a:avLst/>
          </a:prstGeom>
        </p:spPr>
      </p:pic>
      <p:sp>
        <p:nvSpPr>
          <p:cNvPr id="8" name="Tekstvak 7">
            <a:extLst>
              <a:ext uri="{FF2B5EF4-FFF2-40B4-BE49-F238E27FC236}">
                <a16:creationId xmlns:a16="http://schemas.microsoft.com/office/drawing/2014/main" id="{B70CB9FB-8171-B805-AFA7-5F90F071D8AF}"/>
              </a:ext>
            </a:extLst>
          </p:cNvPr>
          <p:cNvSpPr txBox="1"/>
          <p:nvPr/>
        </p:nvSpPr>
        <p:spPr>
          <a:xfrm>
            <a:off x="3504438" y="4380083"/>
            <a:ext cx="6094476" cy="923330"/>
          </a:xfrm>
          <a:prstGeom prst="rect">
            <a:avLst/>
          </a:prstGeom>
          <a:noFill/>
        </p:spPr>
        <p:txBody>
          <a:bodyPr wrap="square">
            <a:spAutoFit/>
          </a:bodyPr>
          <a:lstStyle/>
          <a:p>
            <a:pPr algn="ctr"/>
            <a:r>
              <a:rPr lang="nl-NL" sz="5400" b="1" cap="none" spc="0" dirty="0">
                <a:ln w="22225">
                  <a:solidFill>
                    <a:schemeClr val="accent2"/>
                  </a:solidFill>
                  <a:prstDash val="solid"/>
                </a:ln>
                <a:solidFill>
                  <a:schemeClr val="accent2">
                    <a:lumMod val="40000"/>
                    <a:lumOff val="60000"/>
                  </a:schemeClr>
                </a:solidFill>
                <a:effectLst/>
              </a:rPr>
              <a:t>kopen</a:t>
            </a:r>
          </a:p>
        </p:txBody>
      </p:sp>
    </p:spTree>
    <p:extLst>
      <p:ext uri="{BB962C8B-B14F-4D97-AF65-F5344CB8AC3E}">
        <p14:creationId xmlns:p14="http://schemas.microsoft.com/office/powerpoint/2010/main" val="267552055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CCE3D12B-288B-0B2A-5085-2E06DB7A0EC8}"/>
              </a:ext>
            </a:extLst>
          </p:cNvPr>
          <p:cNvSpPr>
            <a:spLocks noGrp="1"/>
          </p:cNvSpPr>
          <p:nvPr>
            <p:ph idx="1"/>
          </p:nvPr>
        </p:nvSpPr>
        <p:spPr/>
        <p:txBody>
          <a:bodyPr/>
          <a:lstStyle/>
          <a:p>
            <a:endParaRPr lang="nl-BE"/>
          </a:p>
        </p:txBody>
      </p:sp>
      <p:pic>
        <p:nvPicPr>
          <p:cNvPr id="8" name="Afbeelding 7">
            <a:extLst>
              <a:ext uri="{FF2B5EF4-FFF2-40B4-BE49-F238E27FC236}">
                <a16:creationId xmlns:a16="http://schemas.microsoft.com/office/drawing/2014/main" id="{F6F7C6A1-4FC1-6C28-FC53-6FC600168638}"/>
              </a:ext>
            </a:extLst>
          </p:cNvPr>
          <p:cNvPicPr>
            <a:picLocks noChangeAspect="1"/>
          </p:cNvPicPr>
          <p:nvPr/>
        </p:nvPicPr>
        <p:blipFill>
          <a:blip r:embed="rId2"/>
          <a:stretch>
            <a:fillRect/>
          </a:stretch>
        </p:blipFill>
        <p:spPr>
          <a:xfrm>
            <a:off x="0" y="-1055"/>
            <a:ext cx="12192000" cy="7033846"/>
          </a:xfrm>
          <a:prstGeom prst="rect">
            <a:avLst/>
          </a:prstGeom>
        </p:spPr>
      </p:pic>
      <p:sp>
        <p:nvSpPr>
          <p:cNvPr id="10" name="Tekstvak 9">
            <a:extLst>
              <a:ext uri="{FF2B5EF4-FFF2-40B4-BE49-F238E27FC236}">
                <a16:creationId xmlns:a16="http://schemas.microsoft.com/office/drawing/2014/main" id="{DA35AD87-561B-08EE-5E72-904E822B8EE1}"/>
              </a:ext>
            </a:extLst>
          </p:cNvPr>
          <p:cNvSpPr txBox="1"/>
          <p:nvPr/>
        </p:nvSpPr>
        <p:spPr>
          <a:xfrm>
            <a:off x="2324862" y="508132"/>
            <a:ext cx="6094476" cy="923330"/>
          </a:xfrm>
          <a:prstGeom prst="rect">
            <a:avLst/>
          </a:prstGeom>
          <a:noFill/>
        </p:spPr>
        <p:txBody>
          <a:bodyPr wrap="square">
            <a:spAutoFit/>
          </a:bodyPr>
          <a:lstStyle/>
          <a:p>
            <a:pPr algn="ctr"/>
            <a:r>
              <a:rPr lang="nl-NL" sz="5400" b="1" cap="none" spc="0" dirty="0">
                <a:ln w="22225">
                  <a:solidFill>
                    <a:schemeClr val="accent2"/>
                  </a:solidFill>
                  <a:prstDash val="solid"/>
                </a:ln>
                <a:solidFill>
                  <a:schemeClr val="accent2">
                    <a:lumMod val="40000"/>
                    <a:lumOff val="60000"/>
                  </a:schemeClr>
                </a:solidFill>
                <a:effectLst/>
              </a:rPr>
              <a:t>kopen</a:t>
            </a:r>
          </a:p>
        </p:txBody>
      </p:sp>
    </p:spTree>
    <p:extLst>
      <p:ext uri="{BB962C8B-B14F-4D97-AF65-F5344CB8AC3E}">
        <p14:creationId xmlns:p14="http://schemas.microsoft.com/office/powerpoint/2010/main" val="115802611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Tm="26594">
        <p:random/>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174" name="Rectangle 173">
            <a:extLst>
              <a:ext uri="{FF2B5EF4-FFF2-40B4-BE49-F238E27FC236}">
                <a16:creationId xmlns:a16="http://schemas.microsoft.com/office/drawing/2014/main" id="{1709F1D5-B0F1-4714-A239-E5B61C1619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6" name="Rectangle: Rounded Corners 175">
            <a:extLst>
              <a:ext uri="{FF2B5EF4-FFF2-40B4-BE49-F238E27FC236}">
                <a16:creationId xmlns:a16="http://schemas.microsoft.com/office/drawing/2014/main" id="{228FB460-D3FF-4440-A020-05982A09E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0546" y="1011045"/>
            <a:ext cx="4369859" cy="4369859"/>
          </a:xfrm>
          <a:prstGeom prst="roundRect">
            <a:avLst>
              <a:gd name="adj" fmla="val 275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5C9D9A2D-5A6E-FCD4-DC61-DBD44B0207B9}"/>
              </a:ext>
            </a:extLst>
          </p:cNvPr>
          <p:cNvSpPr>
            <a:spLocks noGrp="1"/>
          </p:cNvSpPr>
          <p:nvPr>
            <p:ph type="title"/>
          </p:nvPr>
        </p:nvSpPr>
        <p:spPr>
          <a:xfrm>
            <a:off x="956826" y="1112969"/>
            <a:ext cx="3937298" cy="4166010"/>
          </a:xfrm>
        </p:spPr>
        <p:txBody>
          <a:bodyPr vert="horz" lIns="91440" tIns="45720" rIns="91440" bIns="45720" rtlCol="0" anchor="ctr">
            <a:normAutofit/>
          </a:bodyPr>
          <a:lstStyle/>
          <a:p>
            <a:r>
              <a:rPr lang="en-US" sz="4100" kern="1200">
                <a:solidFill>
                  <a:srgbClr val="FFFFFF"/>
                </a:solidFill>
                <a:latin typeface="+mj-lt"/>
                <a:ea typeface="+mj-ea"/>
                <a:cs typeface="+mj-cs"/>
              </a:rPr>
              <a:t>Hoogste kwaliteit en toch goedkoop en met de modernste tools en ook  met persoonlijke adviseur!!</a:t>
            </a:r>
          </a:p>
        </p:txBody>
      </p:sp>
      <p:sp>
        <p:nvSpPr>
          <p:cNvPr id="178" name="Freeform: Shape 177">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0" name="Freeform: Shape 179">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82" name="Freeform: Shape 181">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ijdelijke aanduiding voor tekst 2">
            <a:extLst>
              <a:ext uri="{FF2B5EF4-FFF2-40B4-BE49-F238E27FC236}">
                <a16:creationId xmlns:a16="http://schemas.microsoft.com/office/drawing/2014/main" id="{3C7478D6-2119-F93B-C941-5D43C1665A16}"/>
              </a:ext>
            </a:extLst>
          </p:cNvPr>
          <p:cNvSpPr>
            <a:spLocks noGrp="1"/>
          </p:cNvSpPr>
          <p:nvPr>
            <p:ph type="body" idx="1"/>
          </p:nvPr>
        </p:nvSpPr>
        <p:spPr>
          <a:xfrm>
            <a:off x="6096000" y="820880"/>
            <a:ext cx="5257799" cy="4889350"/>
          </a:xfrm>
        </p:spPr>
        <p:txBody>
          <a:bodyPr vert="horz" lIns="91440" tIns="45720" rIns="91440" bIns="45720" rtlCol="0" anchor="t">
            <a:normAutofit/>
          </a:bodyPr>
          <a:lstStyle/>
          <a:p>
            <a:r>
              <a:rPr lang="en-US" sz="1500"/>
              <a:t>Oei ;ja we zijn de GOEDKOOPSTE BROKER in europa</a:t>
            </a:r>
          </a:p>
          <a:p>
            <a:r>
              <a:rPr lang="en-US" sz="1500"/>
              <a:t>Ja ons platform is het meest professioneel,,plus ook een basic  dus beiden toppers</a:t>
            </a:r>
          </a:p>
          <a:p>
            <a:r>
              <a:rPr lang="en-US" sz="1500"/>
              <a:t>Och ja onze klanten  behoren tot de top beleggers</a:t>
            </a:r>
          </a:p>
          <a:p>
            <a:r>
              <a:rPr lang="en-US" sz="1500"/>
              <a:t>En ja onze klanten  zijn geen hangmat beleggers</a:t>
            </a:r>
          </a:p>
          <a:p>
            <a:r>
              <a:rPr lang="en-US" sz="1500"/>
              <a:t>Onze klanten volgen hun portefeuille steeds scherp op</a:t>
            </a:r>
          </a:p>
          <a:p>
            <a:r>
              <a:rPr lang="en-US" sz="1500"/>
              <a:t>Ze lezen onze weekberichten  en reageren</a:t>
            </a:r>
          </a:p>
          <a:p>
            <a:r>
              <a:rPr lang="en-US" sz="1500"/>
              <a:t>Ja niet iedereen is onmiddellijk weg met beleggen daarom dat ons kantoor hun dagelijks daarin helpt ,,dus de meest moderne tools met de aanpak van vroeger ,,,een assistent die geen computer is maar een MENS</a:t>
            </a:r>
          </a:p>
          <a:p>
            <a:r>
              <a:rPr lang="en-US" sz="1500"/>
              <a:t>Dus de beste combinatie  modernste tools met uw persoonlijke assistent beheerder/adviseur</a:t>
            </a:r>
          </a:p>
          <a:p>
            <a:r>
              <a:rPr lang="en-US" sz="1500"/>
              <a:t>En ja wij zijn tussen 50% à 90% goedkoper dan onze collegas,,omdat wij een wereldspeler zijn die aanwezig is in 100 landen !!</a:t>
            </a:r>
          </a:p>
          <a:p>
            <a:endParaRPr lang="en-US" sz="1500"/>
          </a:p>
        </p:txBody>
      </p:sp>
      <p:sp>
        <p:nvSpPr>
          <p:cNvPr id="184" name="Freeform: Shape 183">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186" name="Freeform: Shape 185">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18308"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188" name="Freeform: Shape 187">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 name="Tekstvak 3">
            <a:extLst>
              <a:ext uri="{FF2B5EF4-FFF2-40B4-BE49-F238E27FC236}">
                <a16:creationId xmlns:a16="http://schemas.microsoft.com/office/drawing/2014/main" id="{BCDA59C8-16E3-696D-AA42-1D81C04B8FE1}"/>
              </a:ext>
            </a:extLst>
          </p:cNvPr>
          <p:cNvSpPr txBox="1"/>
          <p:nvPr/>
        </p:nvSpPr>
        <p:spPr>
          <a:xfrm>
            <a:off x="884255" y="5918479"/>
            <a:ext cx="10630411" cy="769441"/>
          </a:xfrm>
          <a:prstGeom prst="rect">
            <a:avLst/>
          </a:prstGeom>
          <a:noFill/>
        </p:spPr>
        <p:txBody>
          <a:bodyPr wrap="square" rtlCol="0">
            <a:spAutoFit/>
          </a:bodyPr>
          <a:lstStyle/>
          <a:p>
            <a:pPr>
              <a:spcAft>
                <a:spcPts val="600"/>
              </a:spcAft>
            </a:pPr>
            <a:r>
              <a:rPr lang="nl-BE" sz="3200" b="1" dirty="0">
                <a:solidFill>
                  <a:srgbClr val="FF0000"/>
                </a:solidFill>
              </a:rPr>
              <a:t>Dat zijn de voordelen van </a:t>
            </a:r>
            <a:r>
              <a:rPr lang="nl-BE" sz="4400" b="1" dirty="0">
                <a:solidFill>
                  <a:schemeClr val="accent4">
                    <a:lumMod val="50000"/>
                  </a:schemeClr>
                </a:solidFill>
                <a:highlight>
                  <a:srgbClr val="FFFF00"/>
                </a:highlight>
              </a:rPr>
              <a:t>Beurs TRADE </a:t>
            </a:r>
            <a:r>
              <a:rPr lang="nl-BE" b="1" dirty="0" err="1">
                <a:solidFill>
                  <a:srgbClr val="FF0000"/>
                </a:solidFill>
                <a:highlight>
                  <a:srgbClr val="FFFF00"/>
                </a:highlight>
              </a:rPr>
              <a:t>belgium</a:t>
            </a:r>
            <a:endParaRPr lang="nl-BE" b="1" dirty="0">
              <a:solidFill>
                <a:srgbClr val="FF0000"/>
              </a:solidFill>
              <a:highlight>
                <a:srgbClr val="FFFF00"/>
              </a:highlight>
            </a:endParaRPr>
          </a:p>
        </p:txBody>
      </p:sp>
    </p:spTree>
    <p:extLst>
      <p:ext uri="{BB962C8B-B14F-4D97-AF65-F5344CB8AC3E}">
        <p14:creationId xmlns:p14="http://schemas.microsoft.com/office/powerpoint/2010/main" val="2865048880"/>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8" name="Rectangle 42">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4">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Afbeelding 5">
            <a:extLst>
              <a:ext uri="{FF2B5EF4-FFF2-40B4-BE49-F238E27FC236}">
                <a16:creationId xmlns:a16="http://schemas.microsoft.com/office/drawing/2014/main" id="{630836C5-85C4-E494-5F34-FC12B68B883F}"/>
              </a:ext>
            </a:extLst>
          </p:cNvPr>
          <p:cNvPicPr>
            <a:picLocks noChangeAspect="1"/>
          </p:cNvPicPr>
          <p:nvPr/>
        </p:nvPicPr>
        <p:blipFill>
          <a:blip r:embed="rId3"/>
          <a:stretch>
            <a:fillRect/>
          </a:stretch>
        </p:blipFill>
        <p:spPr>
          <a:xfrm>
            <a:off x="-126488" y="0"/>
            <a:ext cx="11931267" cy="6858000"/>
          </a:xfrm>
          <a:prstGeom prst="rect">
            <a:avLst/>
          </a:prstGeom>
        </p:spPr>
      </p:pic>
      <p:sp>
        <p:nvSpPr>
          <p:cNvPr id="7" name="Tekstvak 6">
            <a:extLst>
              <a:ext uri="{FF2B5EF4-FFF2-40B4-BE49-F238E27FC236}">
                <a16:creationId xmlns:a16="http://schemas.microsoft.com/office/drawing/2014/main" id="{6A10C189-DBE8-4187-DD23-E4D25D642AE5}"/>
              </a:ext>
            </a:extLst>
          </p:cNvPr>
          <p:cNvSpPr txBox="1"/>
          <p:nvPr/>
        </p:nvSpPr>
        <p:spPr>
          <a:xfrm>
            <a:off x="4705564" y="770562"/>
            <a:ext cx="6524090" cy="923330"/>
          </a:xfrm>
          <a:prstGeom prst="rect">
            <a:avLst/>
          </a:prstGeom>
          <a:noFill/>
        </p:spPr>
        <p:txBody>
          <a:bodyPr wrap="square" rtlCol="0">
            <a:spAutoFit/>
          </a:bodyPr>
          <a:lstStyle/>
          <a:p>
            <a:r>
              <a:rPr lang="nl-BE" b="1" dirty="0">
                <a:solidFill>
                  <a:schemeClr val="bg1"/>
                </a:solidFill>
                <a:highlight>
                  <a:srgbClr val="FFFF00"/>
                </a:highlight>
              </a:rPr>
              <a:t>Stapt in  bij ons via het kantoor  wij leggen jullie alles mooi uit </a:t>
            </a:r>
          </a:p>
          <a:p>
            <a:r>
              <a:rPr lang="nl-BE" b="1" dirty="0">
                <a:solidFill>
                  <a:schemeClr val="bg1"/>
                </a:solidFill>
                <a:highlight>
                  <a:srgbClr val="FFFF00"/>
                </a:highlight>
              </a:rPr>
              <a:t>Wij zijn de private banking  afdeling van mexem hier in 	BELGIË</a:t>
            </a:r>
          </a:p>
        </p:txBody>
      </p:sp>
    </p:spTree>
    <p:extLst>
      <p:ext uri="{BB962C8B-B14F-4D97-AF65-F5344CB8AC3E}">
        <p14:creationId xmlns:p14="http://schemas.microsoft.com/office/powerpoint/2010/main" val="1347762497"/>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Afbeelding 3">
            <a:extLst>
              <a:ext uri="{FF2B5EF4-FFF2-40B4-BE49-F238E27FC236}">
                <a16:creationId xmlns:a16="http://schemas.microsoft.com/office/drawing/2014/main" id="{EEB145AC-D4DC-4BC8-8D81-4EF512E7224D}"/>
              </a:ext>
            </a:extLst>
          </p:cNvPr>
          <p:cNvPicPr>
            <a:picLocks noChangeAspect="1"/>
          </p:cNvPicPr>
          <p:nvPr/>
        </p:nvPicPr>
        <p:blipFill>
          <a:blip r:embed="rId2"/>
          <a:stretch>
            <a:fillRect/>
          </a:stretch>
        </p:blipFill>
        <p:spPr>
          <a:xfrm>
            <a:off x="0" y="34861"/>
            <a:ext cx="12192000" cy="6788278"/>
          </a:xfrm>
          <a:prstGeom prst="rect">
            <a:avLst/>
          </a:prstGeom>
        </p:spPr>
      </p:pic>
    </p:spTree>
    <p:extLst>
      <p:ext uri="{BB962C8B-B14F-4D97-AF65-F5344CB8AC3E}">
        <p14:creationId xmlns:p14="http://schemas.microsoft.com/office/powerpoint/2010/main" val="1669757963"/>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B9FF99BD-075F-4761-A995-6FC574BD25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A7B21A54-9BA3-4EA9-B460-5A829ADD90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6FA8F714-B9D8-488A-8CCA-E9948FF913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643468"/>
            <a:ext cx="10905067" cy="55710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Afbeelding 2">
            <a:extLst>
              <a:ext uri="{FF2B5EF4-FFF2-40B4-BE49-F238E27FC236}">
                <a16:creationId xmlns:a16="http://schemas.microsoft.com/office/drawing/2014/main" id="{0A7E7F12-ACE8-77A3-A8A4-6556415A8B3A}"/>
              </a:ext>
            </a:extLst>
          </p:cNvPr>
          <p:cNvPicPr>
            <a:picLocks noChangeAspect="1"/>
          </p:cNvPicPr>
          <p:nvPr/>
        </p:nvPicPr>
        <p:blipFill>
          <a:blip r:embed="rId2"/>
          <a:stretch>
            <a:fillRect/>
          </a:stretch>
        </p:blipFill>
        <p:spPr>
          <a:xfrm>
            <a:off x="0" y="123290"/>
            <a:ext cx="12192000" cy="6657654"/>
          </a:xfrm>
          <a:prstGeom prst="rect">
            <a:avLst/>
          </a:prstGeom>
        </p:spPr>
      </p:pic>
    </p:spTree>
    <p:extLst>
      <p:ext uri="{BB962C8B-B14F-4D97-AF65-F5344CB8AC3E}">
        <p14:creationId xmlns:p14="http://schemas.microsoft.com/office/powerpoint/2010/main" val="2576975908"/>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711AD3B3-1732-6BE5-109B-1A5329CCE68C}"/>
              </a:ext>
            </a:extLst>
          </p:cNvPr>
          <p:cNvSpPr/>
          <p:nvPr/>
        </p:nvSpPr>
        <p:spPr>
          <a:xfrm>
            <a:off x="3371904" y="2451236"/>
            <a:ext cx="3140165" cy="923330"/>
          </a:xfrm>
          <a:prstGeom prst="rect">
            <a:avLst/>
          </a:prstGeom>
          <a:noFill/>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txBody>
          <a:bodyPr wrap="square" lIns="91440" tIns="45720" rIns="91440" bIns="45720">
            <a:spAutoFit/>
          </a:bodyPr>
          <a:lstStyle/>
          <a:p>
            <a:pPr algn="ctr"/>
            <a:r>
              <a:rPr lang="nl-NL" sz="5400" b="1" dirty="0">
                <a:ln w="0"/>
                <a:solidFill>
                  <a:srgbClr val="FF0000"/>
                </a:solidFill>
                <a:effectLst>
                  <a:outerShdw blurRad="38100" dist="25400" dir="5400000" algn="ctr" rotWithShape="0">
                    <a:srgbClr val="6E747A">
                      <a:alpha val="43000"/>
                    </a:srgbClr>
                  </a:outerShdw>
                </a:effectLst>
              </a:rPr>
              <a:t>Beurs</a:t>
            </a:r>
          </a:p>
        </p:txBody>
      </p:sp>
      <p:sp>
        <p:nvSpPr>
          <p:cNvPr id="4" name="Rechthoek 3">
            <a:extLst>
              <a:ext uri="{FF2B5EF4-FFF2-40B4-BE49-F238E27FC236}">
                <a16:creationId xmlns:a16="http://schemas.microsoft.com/office/drawing/2014/main" id="{C80932DF-4816-B3B8-D751-CF60F40DADD6}"/>
              </a:ext>
            </a:extLst>
          </p:cNvPr>
          <p:cNvSpPr/>
          <p:nvPr/>
        </p:nvSpPr>
        <p:spPr>
          <a:xfrm>
            <a:off x="3371904" y="3613665"/>
            <a:ext cx="3263394" cy="923330"/>
          </a:xfrm>
          <a:prstGeom prst="rect">
            <a:avLst/>
          </a:prstGeom>
          <a:noFill/>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txBody>
          <a:bodyPr wrap="square" lIns="91440" tIns="45720" rIns="91440" bIns="45720">
            <a:spAutoFit/>
          </a:bodyPr>
          <a:lstStyle/>
          <a:p>
            <a:pPr algn="ctr"/>
            <a:r>
              <a:rPr lang="nl-NL" sz="5400" b="1" cap="none" spc="0" dirty="0" err="1">
                <a:ln w="9525">
                  <a:solidFill>
                    <a:schemeClr val="bg1"/>
                  </a:solidFill>
                  <a:prstDash val="solid"/>
                </a:ln>
                <a:solidFill>
                  <a:srgbClr val="00B0F0"/>
                </a:solidFill>
                <a:effectLst>
                  <a:outerShdw blurRad="12700" dist="38100" dir="2700000" algn="tl" rotWithShape="0">
                    <a:schemeClr val="accent5">
                      <a:lumMod val="60000"/>
                      <a:lumOff val="40000"/>
                    </a:schemeClr>
                  </a:outerShdw>
                </a:effectLst>
              </a:rPr>
              <a:t>Bourse</a:t>
            </a:r>
            <a:endParaRPr lang="nl-NL" sz="5400" b="1" cap="none" spc="0" dirty="0">
              <a:ln w="9525">
                <a:solidFill>
                  <a:schemeClr val="bg1"/>
                </a:solidFill>
                <a:prstDash val="solid"/>
              </a:ln>
              <a:solidFill>
                <a:srgbClr val="00B0F0"/>
              </a:solidFill>
              <a:effectLst>
                <a:outerShdw blurRad="12700" dist="38100" dir="2700000" algn="tl" rotWithShape="0">
                  <a:schemeClr val="accent5">
                    <a:lumMod val="60000"/>
                    <a:lumOff val="40000"/>
                  </a:schemeClr>
                </a:outerShdw>
              </a:effectLst>
            </a:endParaRPr>
          </a:p>
        </p:txBody>
      </p:sp>
      <p:sp>
        <p:nvSpPr>
          <p:cNvPr id="5" name="Rechthoek 4">
            <a:extLst>
              <a:ext uri="{FF2B5EF4-FFF2-40B4-BE49-F238E27FC236}">
                <a16:creationId xmlns:a16="http://schemas.microsoft.com/office/drawing/2014/main" id="{3107DBAA-5EE6-D03A-3C31-B7EE69844249}"/>
              </a:ext>
            </a:extLst>
          </p:cNvPr>
          <p:cNvSpPr/>
          <p:nvPr/>
        </p:nvSpPr>
        <p:spPr>
          <a:xfrm>
            <a:off x="6242002" y="2321004"/>
            <a:ext cx="4598567" cy="2215991"/>
          </a:xfrm>
          <a:prstGeom prst="rect">
            <a:avLst/>
          </a:prstGeom>
          <a:noFill/>
        </p:spPr>
        <p:txBody>
          <a:bodyPr wrap="none" lIns="91440" tIns="45720" rIns="91440" bIns="45720">
            <a:spAutoFit/>
          </a:bodyPr>
          <a:lstStyle/>
          <a:p>
            <a:pPr algn="ctr"/>
            <a:r>
              <a:rPr lang="nl-NL" sz="13800" b="1" cap="none" spc="0" dirty="0">
                <a:ln w="13462">
                  <a:solidFill>
                    <a:schemeClr val="bg1"/>
                  </a:solidFill>
                  <a:prstDash val="solid"/>
                </a:ln>
                <a:effectLst>
                  <a:outerShdw dist="38100" dir="2700000" algn="bl" rotWithShape="0">
                    <a:schemeClr val="accent5"/>
                  </a:outerShdw>
                </a:effectLst>
              </a:rPr>
              <a:t>Trade</a:t>
            </a:r>
          </a:p>
        </p:txBody>
      </p:sp>
      <p:sp>
        <p:nvSpPr>
          <p:cNvPr id="6" name="Rechthoek 5">
            <a:extLst>
              <a:ext uri="{FF2B5EF4-FFF2-40B4-BE49-F238E27FC236}">
                <a16:creationId xmlns:a16="http://schemas.microsoft.com/office/drawing/2014/main" id="{A69694E8-1CF7-CB63-A1D8-A2A96DF1E799}"/>
              </a:ext>
            </a:extLst>
          </p:cNvPr>
          <p:cNvSpPr/>
          <p:nvPr/>
        </p:nvSpPr>
        <p:spPr>
          <a:xfrm>
            <a:off x="9206827" y="4445004"/>
            <a:ext cx="2162130" cy="757055"/>
          </a:xfrm>
          <a:prstGeom prst="rect">
            <a:avLst/>
          </a:prstGeom>
          <a:noFill/>
        </p:spPr>
        <p:txBody>
          <a:bodyPr wrap="none" lIns="91440" tIns="45720" rIns="91440" bIns="45720">
            <a:normAutofit/>
          </a:bodyPr>
          <a:lstStyle/>
          <a:p>
            <a:pPr algn="ctr"/>
            <a:r>
              <a:rPr lang="nl-NL" sz="28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 </a:t>
            </a:r>
            <a:r>
              <a:rPr lang="nl-NL"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highlight>
                  <a:srgbClr val="00FF00"/>
                </a:highlight>
              </a:rPr>
              <a:t>by </a:t>
            </a:r>
            <a:r>
              <a:rPr lang="nl-NL" b="1" cap="none" spc="0" dirty="0" err="1">
                <a:ln w="13462">
                  <a:solidFill>
                    <a:schemeClr val="bg1"/>
                  </a:solidFill>
                  <a:prstDash val="solid"/>
                </a:ln>
                <a:solidFill>
                  <a:schemeClr val="tx1">
                    <a:lumMod val="85000"/>
                    <a:lumOff val="15000"/>
                  </a:schemeClr>
                </a:solidFill>
                <a:effectLst>
                  <a:outerShdw dist="38100" dir="2700000" algn="bl" rotWithShape="0">
                    <a:schemeClr val="accent5"/>
                  </a:outerShdw>
                </a:effectLst>
                <a:highlight>
                  <a:srgbClr val="00FF00"/>
                </a:highlight>
              </a:rPr>
              <a:t>Busschaert&amp;co</a:t>
            </a:r>
            <a:endParaRPr lang="nl-NL" sz="28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highlight>
                <a:srgbClr val="00FF00"/>
              </a:highlight>
            </a:endParaRPr>
          </a:p>
        </p:txBody>
      </p:sp>
      <p:sp>
        <p:nvSpPr>
          <p:cNvPr id="9" name="Rechthoek 8">
            <a:extLst>
              <a:ext uri="{FF2B5EF4-FFF2-40B4-BE49-F238E27FC236}">
                <a16:creationId xmlns:a16="http://schemas.microsoft.com/office/drawing/2014/main" id="{13926419-98DF-3E94-5EE0-2A2C9C3968A3}"/>
              </a:ext>
            </a:extLst>
          </p:cNvPr>
          <p:cNvSpPr/>
          <p:nvPr/>
        </p:nvSpPr>
        <p:spPr>
          <a:xfrm>
            <a:off x="5801360" y="164584"/>
            <a:ext cx="6537316" cy="2259220"/>
          </a:xfrm>
          <a:prstGeom prst="rect">
            <a:avLst/>
          </a:prstGeom>
          <a:noFill/>
        </p:spPr>
        <p:txBody>
          <a:bodyPr wrap="square" lIns="91440" tIns="45720" rIns="91440" bIns="45720">
            <a:normAutofit/>
          </a:bodyPr>
          <a:lstStyle/>
          <a:p>
            <a:pPr algn="ctr"/>
            <a:r>
              <a:rPr lang="nl-NL" sz="5400" b="1" cap="none" spc="0" dirty="0">
                <a:ln w="6600">
                  <a:solidFill>
                    <a:schemeClr val="accent2"/>
                  </a:solidFill>
                  <a:prstDash val="solid"/>
                </a:ln>
                <a:solidFill>
                  <a:srgbClr val="FFFFFF"/>
                </a:solidFill>
                <a:effectLst>
                  <a:outerShdw dist="38100" dir="2700000" algn="tl" rotWithShape="0">
                    <a:schemeClr val="accent2"/>
                  </a:outerShdw>
                </a:effectLst>
              </a:rPr>
              <a:t>BEURS .</a:t>
            </a:r>
            <a:r>
              <a:rPr lang="nl-BE" sz="5400" b="1" cap="none" spc="0" dirty="0">
                <a:ln w="6600">
                  <a:solidFill>
                    <a:schemeClr val="accent2"/>
                  </a:solidFill>
                  <a:prstDash val="solid"/>
                </a:ln>
                <a:solidFill>
                  <a:srgbClr val="FFFFFF"/>
                </a:solidFill>
                <a:effectLst>
                  <a:outerShdw dist="38100" dir="2700000" algn="tl" rotWithShape="0">
                    <a:schemeClr val="accent2"/>
                  </a:outerShdw>
                </a:effectLst>
              </a:rPr>
              <a:t>TRADE. </a:t>
            </a:r>
            <a:r>
              <a:rPr lang="nl-BE" sz="2800" b="1" cap="none" spc="0" dirty="0">
                <a:ln w="6600">
                  <a:solidFill>
                    <a:schemeClr val="accent2"/>
                  </a:solidFill>
                  <a:prstDash val="solid"/>
                </a:ln>
                <a:solidFill>
                  <a:srgbClr val="FFFFFF"/>
                </a:solidFill>
                <a:effectLst>
                  <a:outerShdw dist="38100" dir="2700000" algn="tl" rotWithShape="0">
                    <a:schemeClr val="accent2"/>
                  </a:outerShdw>
                </a:effectLst>
              </a:rPr>
              <a:t>Belgium</a:t>
            </a:r>
          </a:p>
          <a:p>
            <a:pPr algn="ctr"/>
            <a:r>
              <a:rPr lang="nl-BE" sz="1400" b="1" cap="none" spc="0">
                <a:ln w="6600">
                  <a:solidFill>
                    <a:schemeClr val="accent2"/>
                  </a:solidFill>
                  <a:prstDash val="solid"/>
                </a:ln>
                <a:solidFill>
                  <a:srgbClr val="FFFFFF"/>
                </a:solidFill>
                <a:effectLst>
                  <a:outerShdw dist="38100" dir="2700000" algn="tl" rotWithShape="0">
                    <a:schemeClr val="accent2"/>
                  </a:outerShdw>
                </a:effectLst>
              </a:rPr>
              <a:t>Busschaert</a:t>
            </a:r>
            <a:endParaRPr lang="nl-NL" sz="5400" b="1" cap="none" spc="0" dirty="0">
              <a:ln w="6600">
                <a:solidFill>
                  <a:schemeClr val="accent2"/>
                </a:solidFill>
                <a:prstDash val="solid"/>
              </a:ln>
              <a:solidFill>
                <a:srgbClr val="FFFFFF"/>
              </a:solidFill>
              <a:effectLst>
                <a:outerShdw dist="38100" dir="2700000" algn="tl" rotWithShape="0">
                  <a:schemeClr val="accent2"/>
                </a:outerShdw>
              </a:effectLst>
            </a:endParaRPr>
          </a:p>
        </p:txBody>
      </p:sp>
      <p:pic>
        <p:nvPicPr>
          <p:cNvPr id="13" name="Afbeelding 12">
            <a:extLst>
              <a:ext uri="{FF2B5EF4-FFF2-40B4-BE49-F238E27FC236}">
                <a16:creationId xmlns:a16="http://schemas.microsoft.com/office/drawing/2014/main" id="{C4722DFE-3357-82B5-9B83-B6B3B0450A2A}"/>
              </a:ext>
            </a:extLst>
          </p:cNvPr>
          <p:cNvPicPr>
            <a:picLocks noChangeAspect="1"/>
          </p:cNvPicPr>
          <p:nvPr/>
        </p:nvPicPr>
        <p:blipFill>
          <a:blip r:embed="rId2"/>
          <a:stretch>
            <a:fillRect/>
          </a:stretch>
        </p:blipFill>
        <p:spPr>
          <a:xfrm>
            <a:off x="2381304" y="467253"/>
            <a:ext cx="3347973" cy="1043991"/>
          </a:xfrm>
          <a:prstGeom prst="rect">
            <a:avLst/>
          </a:prstGeom>
        </p:spPr>
      </p:pic>
      <p:sp>
        <p:nvSpPr>
          <p:cNvPr id="3" name="Rechthoek 2">
            <a:extLst>
              <a:ext uri="{FF2B5EF4-FFF2-40B4-BE49-F238E27FC236}">
                <a16:creationId xmlns:a16="http://schemas.microsoft.com/office/drawing/2014/main" id="{CC097785-BDAA-2400-7A66-1A68FDFD435F}"/>
              </a:ext>
            </a:extLst>
          </p:cNvPr>
          <p:cNvSpPr/>
          <p:nvPr/>
        </p:nvSpPr>
        <p:spPr>
          <a:xfrm>
            <a:off x="1092163" y="5229491"/>
            <a:ext cx="9722854" cy="156966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nl-NL" sz="9600" b="1" cap="none" spc="0" dirty="0">
                <a:ln/>
                <a:solidFill>
                  <a:srgbClr val="FFFF00"/>
                </a:solidFill>
                <a:effectLst/>
              </a:rPr>
              <a:t>U</a:t>
            </a:r>
            <a:r>
              <a:rPr lang="nl-NL" sz="8000" b="1" cap="none" spc="0" dirty="0">
                <a:ln/>
                <a:solidFill>
                  <a:srgbClr val="FFFF00"/>
                </a:solidFill>
                <a:effectLst/>
              </a:rPr>
              <a:t>w Europese Broker</a:t>
            </a:r>
            <a:endParaRPr lang="nl-NL" sz="9600" b="1" cap="none" spc="0" dirty="0">
              <a:ln/>
              <a:solidFill>
                <a:srgbClr val="FFFF00"/>
              </a:solidFill>
              <a:effectLst/>
            </a:endParaRPr>
          </a:p>
        </p:txBody>
      </p:sp>
      <p:sp>
        <p:nvSpPr>
          <p:cNvPr id="8" name="Tekstvak 7">
            <a:extLst>
              <a:ext uri="{FF2B5EF4-FFF2-40B4-BE49-F238E27FC236}">
                <a16:creationId xmlns:a16="http://schemas.microsoft.com/office/drawing/2014/main" id="{040D6BA6-70FB-F55D-7903-EBA1D872E35C}"/>
              </a:ext>
            </a:extLst>
          </p:cNvPr>
          <p:cNvSpPr txBox="1"/>
          <p:nvPr/>
        </p:nvSpPr>
        <p:spPr>
          <a:xfrm>
            <a:off x="9622350" y="989249"/>
            <a:ext cx="6108568" cy="307777"/>
          </a:xfrm>
          <a:prstGeom prst="rect">
            <a:avLst/>
          </a:prstGeom>
          <a:noFill/>
        </p:spPr>
        <p:txBody>
          <a:bodyPr wrap="square">
            <a:spAutoFit/>
          </a:bodyPr>
          <a:lstStyle/>
          <a:p>
            <a:r>
              <a:rPr lang="nl-NL" sz="1400" b="1" cap="none" spc="0" dirty="0">
                <a:ln/>
                <a:solidFill>
                  <a:srgbClr val="FFFF00"/>
                </a:solidFill>
                <a:effectLst/>
              </a:rPr>
              <a:t>beursagent mexem </a:t>
            </a:r>
            <a:r>
              <a:rPr lang="nl-NL" sz="1400" b="1" cap="none" spc="0" dirty="0" err="1">
                <a:ln/>
                <a:solidFill>
                  <a:srgbClr val="FFFF00"/>
                </a:solidFill>
                <a:effectLst/>
              </a:rPr>
              <a:t>ltd</a:t>
            </a:r>
            <a:endParaRPr lang="nl-BE" sz="1400" dirty="0"/>
          </a:p>
        </p:txBody>
      </p:sp>
    </p:spTree>
    <p:extLst>
      <p:ext uri="{BB962C8B-B14F-4D97-AF65-F5344CB8AC3E}">
        <p14:creationId xmlns:p14="http://schemas.microsoft.com/office/powerpoint/2010/main" val="766417534"/>
      </p:ext>
    </p:extLst>
  </p:cSld>
  <p:clrMapOvr>
    <a:masterClrMapping/>
  </p:clrMapOvr>
  <mc:AlternateContent xmlns:mc="http://schemas.openxmlformats.org/markup-compatibility/2006" xmlns:p14="http://schemas.microsoft.com/office/powerpoint/2010/main">
    <mc:Choice Requires="p14">
      <p:transition spd="slow" p14:dur="1500" advTm="9000">
        <p:random/>
      </p:transition>
    </mc:Choice>
    <mc:Fallback xmlns="">
      <p:transition spd="slow" advTm="9000">
        <p:random/>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6" name="Rectangle 147">
            <a:extLst>
              <a:ext uri="{FF2B5EF4-FFF2-40B4-BE49-F238E27FC236}">
                <a16:creationId xmlns:a16="http://schemas.microsoft.com/office/drawing/2014/main" id="{F0087D53-9295-4463-AAE4-D5C626046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F7FF148-7036-904A-332F-2E4DDC7834DB}"/>
              </a:ext>
            </a:extLst>
          </p:cNvPr>
          <p:cNvSpPr>
            <a:spLocks noGrp="1"/>
          </p:cNvSpPr>
          <p:nvPr>
            <p:ph type="title"/>
          </p:nvPr>
        </p:nvSpPr>
        <p:spPr>
          <a:xfrm>
            <a:off x="638884" y="5792164"/>
            <a:ext cx="10909640" cy="1065836"/>
          </a:xfrm>
        </p:spPr>
        <p:txBody>
          <a:bodyPr vert="horz" lIns="91440" tIns="45720" rIns="91440" bIns="45720" rtlCol="0" anchor="ctr">
            <a:normAutofit/>
          </a:bodyPr>
          <a:lstStyle/>
          <a:p>
            <a:pPr algn="ctr"/>
            <a:r>
              <a:rPr lang="en-US" sz="3100" dirty="0" err="1"/>
              <a:t>Wij</a:t>
            </a:r>
            <a:r>
              <a:rPr lang="en-US" sz="3100" dirty="0"/>
              <a:t> </a:t>
            </a:r>
            <a:r>
              <a:rPr lang="en-US" sz="3100" dirty="0" err="1"/>
              <a:t>bieden</a:t>
            </a:r>
            <a:r>
              <a:rPr lang="en-US" sz="3100" dirty="0"/>
              <a:t> u </a:t>
            </a:r>
            <a:r>
              <a:rPr lang="en-US" sz="3100" dirty="0" err="1"/>
              <a:t>zowel</a:t>
            </a:r>
            <a:r>
              <a:rPr lang="en-US" sz="3100" dirty="0"/>
              <a:t> </a:t>
            </a:r>
            <a:r>
              <a:rPr lang="en-US" sz="3100" dirty="0" err="1"/>
              <a:t>voor</a:t>
            </a:r>
            <a:r>
              <a:rPr lang="en-US" sz="3100" dirty="0"/>
              <a:t> </a:t>
            </a:r>
            <a:r>
              <a:rPr lang="en-US" sz="3100" dirty="0" err="1"/>
              <a:t>aankoop</a:t>
            </a:r>
            <a:r>
              <a:rPr lang="en-US" sz="3100" dirty="0"/>
              <a:t> of </a:t>
            </a:r>
            <a:r>
              <a:rPr lang="en-US" sz="3100" dirty="0" err="1"/>
              <a:t>verkoop</a:t>
            </a:r>
            <a:r>
              <a:rPr lang="en-US" sz="3100" dirty="0"/>
              <a:t> de </a:t>
            </a:r>
            <a:r>
              <a:rPr lang="en-US" sz="3100" dirty="0" err="1"/>
              <a:t>scherpste</a:t>
            </a:r>
            <a:r>
              <a:rPr lang="en-US" sz="3100" dirty="0"/>
              <a:t> </a:t>
            </a:r>
            <a:r>
              <a:rPr lang="en-US" sz="3100" dirty="0" err="1"/>
              <a:t>prijzen</a:t>
            </a:r>
            <a:br>
              <a:rPr lang="en-US" sz="3100" dirty="0"/>
            </a:br>
            <a:r>
              <a:rPr lang="en-US" sz="3100" b="1" dirty="0"/>
              <a:t>www.goldbugs.finance/gouden-munten</a:t>
            </a:r>
            <a:r>
              <a:rPr lang="en-US" sz="3100" dirty="0"/>
              <a:t>/</a:t>
            </a:r>
          </a:p>
        </p:txBody>
      </p:sp>
      <p:sp>
        <p:nvSpPr>
          <p:cNvPr id="3" name="Tijdelijke aanduiding voor tekst 2">
            <a:extLst>
              <a:ext uri="{FF2B5EF4-FFF2-40B4-BE49-F238E27FC236}">
                <a16:creationId xmlns:a16="http://schemas.microsoft.com/office/drawing/2014/main" id="{ADB2729E-D61E-03EF-1AAB-1C580D87162A}"/>
              </a:ext>
            </a:extLst>
          </p:cNvPr>
          <p:cNvSpPr>
            <a:spLocks noGrp="1"/>
          </p:cNvSpPr>
          <p:nvPr>
            <p:ph type="body" idx="1"/>
          </p:nvPr>
        </p:nvSpPr>
        <p:spPr>
          <a:xfrm>
            <a:off x="638881" y="5647503"/>
            <a:ext cx="10909643" cy="552659"/>
          </a:xfrm>
        </p:spPr>
        <p:txBody>
          <a:bodyPr vert="horz" lIns="91440" tIns="45720" rIns="91440" bIns="45720" rtlCol="0" anchor="ctr">
            <a:normAutofit/>
          </a:bodyPr>
          <a:lstStyle/>
          <a:p>
            <a:pPr marL="0" indent="0" algn="ctr">
              <a:buNone/>
            </a:pPr>
            <a:r>
              <a:rPr lang="en-US" sz="2400" b="1" cap="none" spc="0" dirty="0">
                <a:ln w="22225">
                  <a:solidFill>
                    <a:schemeClr val="accent2"/>
                  </a:solidFill>
                  <a:prstDash val="solid"/>
                </a:ln>
                <a:effectLst/>
              </a:rPr>
              <a:t>Goldbugs </a:t>
            </a:r>
            <a:r>
              <a:rPr lang="en-US" sz="2400" b="1" cap="none" spc="0" dirty="0" err="1">
                <a:ln w="22225">
                  <a:solidFill>
                    <a:schemeClr val="accent2"/>
                  </a:solidFill>
                  <a:prstDash val="solid"/>
                </a:ln>
                <a:effectLst/>
              </a:rPr>
              <a:t>uw</a:t>
            </a:r>
            <a:r>
              <a:rPr lang="en-US" sz="2400" b="1" cap="none" spc="0" dirty="0">
                <a:ln w="22225">
                  <a:solidFill>
                    <a:schemeClr val="accent2"/>
                  </a:solidFill>
                  <a:prstDash val="solid"/>
                </a:ln>
                <a:effectLst/>
              </a:rPr>
              <a:t> </a:t>
            </a:r>
            <a:r>
              <a:rPr lang="en-US" sz="2400" b="1" cap="none" spc="0" dirty="0" err="1">
                <a:ln w="22225">
                  <a:solidFill>
                    <a:schemeClr val="accent2"/>
                  </a:solidFill>
                  <a:prstDash val="solid"/>
                </a:ln>
                <a:effectLst/>
              </a:rPr>
              <a:t>goudbroker</a:t>
            </a:r>
            <a:endParaRPr lang="en-US" sz="2400" b="1" cap="none" spc="0" dirty="0">
              <a:ln w="22225">
                <a:solidFill>
                  <a:schemeClr val="accent2"/>
                </a:solidFill>
                <a:prstDash val="solid"/>
              </a:ln>
              <a:effectLst/>
            </a:endParaRPr>
          </a:p>
        </p:txBody>
      </p:sp>
      <p:pic>
        <p:nvPicPr>
          <p:cNvPr id="12" name="Afbeelding 11">
            <a:extLst>
              <a:ext uri="{FF2B5EF4-FFF2-40B4-BE49-F238E27FC236}">
                <a16:creationId xmlns:a16="http://schemas.microsoft.com/office/drawing/2014/main" id="{941CE63E-C004-0AC1-85D1-26DE1564A9FB}"/>
              </a:ext>
            </a:extLst>
          </p:cNvPr>
          <p:cNvPicPr>
            <a:picLocks noChangeAspect="1"/>
          </p:cNvPicPr>
          <p:nvPr/>
        </p:nvPicPr>
        <p:blipFill>
          <a:blip r:embed="rId3"/>
          <a:stretch>
            <a:fillRect/>
          </a:stretch>
        </p:blipFill>
        <p:spPr>
          <a:xfrm>
            <a:off x="0" y="320039"/>
            <a:ext cx="7232903" cy="5221174"/>
          </a:xfrm>
          <a:prstGeom prst="rect">
            <a:avLst/>
          </a:prstGeom>
        </p:spPr>
      </p:pic>
      <p:pic>
        <p:nvPicPr>
          <p:cNvPr id="5" name="Afbeelding 4">
            <a:extLst>
              <a:ext uri="{FF2B5EF4-FFF2-40B4-BE49-F238E27FC236}">
                <a16:creationId xmlns:a16="http://schemas.microsoft.com/office/drawing/2014/main" id="{68BE6EE7-8F90-E2C1-40B5-4FE5F7300FEC}"/>
              </a:ext>
            </a:extLst>
          </p:cNvPr>
          <p:cNvPicPr>
            <a:picLocks noChangeAspect="1"/>
          </p:cNvPicPr>
          <p:nvPr/>
        </p:nvPicPr>
        <p:blipFill>
          <a:blip r:embed="rId4"/>
          <a:stretch>
            <a:fillRect/>
          </a:stretch>
        </p:blipFill>
        <p:spPr>
          <a:xfrm>
            <a:off x="7306055" y="2278676"/>
            <a:ext cx="4636008" cy="898306"/>
          </a:xfrm>
          <a:prstGeom prst="rect">
            <a:avLst/>
          </a:prstGeom>
        </p:spPr>
      </p:pic>
      <p:sp>
        <p:nvSpPr>
          <p:cNvPr id="167"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5594358"/>
            <a:ext cx="3291840" cy="18288"/>
          </a:xfrm>
          <a:custGeom>
            <a:avLst/>
            <a:gdLst>
              <a:gd name="csX0" fmla="*/ 0 w 3291840"/>
              <a:gd name="csY0" fmla="*/ 0 h 18288"/>
              <a:gd name="csX1" fmla="*/ 658368 w 3291840"/>
              <a:gd name="csY1" fmla="*/ 0 h 18288"/>
              <a:gd name="csX2" fmla="*/ 1283818 w 3291840"/>
              <a:gd name="csY2" fmla="*/ 0 h 18288"/>
              <a:gd name="csX3" fmla="*/ 1909267 w 3291840"/>
              <a:gd name="csY3" fmla="*/ 0 h 18288"/>
              <a:gd name="csX4" fmla="*/ 2633472 w 3291840"/>
              <a:gd name="csY4" fmla="*/ 0 h 18288"/>
              <a:gd name="csX5" fmla="*/ 3291840 w 3291840"/>
              <a:gd name="csY5" fmla="*/ 0 h 18288"/>
              <a:gd name="csX6" fmla="*/ 3291840 w 3291840"/>
              <a:gd name="csY6" fmla="*/ 18288 h 18288"/>
              <a:gd name="csX7" fmla="*/ 2633472 w 3291840"/>
              <a:gd name="csY7" fmla="*/ 18288 h 18288"/>
              <a:gd name="csX8" fmla="*/ 2073859 w 3291840"/>
              <a:gd name="csY8" fmla="*/ 18288 h 18288"/>
              <a:gd name="csX9" fmla="*/ 1448410 w 3291840"/>
              <a:gd name="csY9" fmla="*/ 18288 h 18288"/>
              <a:gd name="csX10" fmla="*/ 822960 w 3291840"/>
              <a:gd name="csY10" fmla="*/ 18288 h 18288"/>
              <a:gd name="csX11" fmla="*/ 0 w 3291840"/>
              <a:gd name="csY11" fmla="*/ 18288 h 18288"/>
              <a:gd name="csX12" fmla="*/ 0 w 329184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hthoek 5">
            <a:extLst>
              <a:ext uri="{FF2B5EF4-FFF2-40B4-BE49-F238E27FC236}">
                <a16:creationId xmlns:a16="http://schemas.microsoft.com/office/drawing/2014/main" id="{6892BF5F-9153-ED27-865C-0863602B3E3B}"/>
              </a:ext>
            </a:extLst>
          </p:cNvPr>
          <p:cNvSpPr/>
          <p:nvPr/>
        </p:nvSpPr>
        <p:spPr>
          <a:xfrm>
            <a:off x="7219661" y="2967335"/>
            <a:ext cx="5049587" cy="2585323"/>
          </a:xfrm>
          <a:prstGeom prst="rect">
            <a:avLst/>
          </a:prstGeom>
          <a:noFill/>
        </p:spPr>
        <p:txBody>
          <a:bodyPr wrap="none" lIns="91440" tIns="45720" rIns="91440" bIns="45720">
            <a:spAutoFit/>
          </a:bodyPr>
          <a:lstStyle/>
          <a:p>
            <a:pPr algn="ctr"/>
            <a:r>
              <a:rPr lang="nl-NL"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Live</a:t>
            </a:r>
          </a:p>
          <a:p>
            <a:pPr algn="ctr"/>
            <a:r>
              <a:rPr lang="nl-NL" sz="5400" b="1" dirty="0" err="1">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www:goldbugs</a:t>
            </a:r>
            <a:r>
              <a:rPr lang="nl-NL" sz="5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a:t>
            </a:r>
          </a:p>
          <a:p>
            <a:pPr algn="ctr"/>
            <a:r>
              <a:rPr lang="nl-NL" sz="5400" b="1" cap="none" spc="0" dirty="0" err="1">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finance</a:t>
            </a:r>
            <a:endParaRPr lang="nl-NL"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pic>
        <p:nvPicPr>
          <p:cNvPr id="7" name="Afbeelding 6">
            <a:extLst>
              <a:ext uri="{FF2B5EF4-FFF2-40B4-BE49-F238E27FC236}">
                <a16:creationId xmlns:a16="http://schemas.microsoft.com/office/drawing/2014/main" id="{78399301-78C4-56D5-B23C-1F815CBE018B}"/>
              </a:ext>
            </a:extLst>
          </p:cNvPr>
          <p:cNvPicPr>
            <a:picLocks noChangeAspect="1"/>
          </p:cNvPicPr>
          <p:nvPr/>
        </p:nvPicPr>
        <p:blipFill>
          <a:blip r:embed="rId5"/>
          <a:stretch>
            <a:fillRect/>
          </a:stretch>
        </p:blipFill>
        <p:spPr>
          <a:xfrm>
            <a:off x="8326257" y="380113"/>
            <a:ext cx="2437303" cy="1929384"/>
          </a:xfrm>
          <a:prstGeom prst="rect">
            <a:avLst/>
          </a:prstGeom>
        </p:spPr>
      </p:pic>
    </p:spTree>
    <p:extLst>
      <p:ext uri="{BB962C8B-B14F-4D97-AF65-F5344CB8AC3E}">
        <p14:creationId xmlns:p14="http://schemas.microsoft.com/office/powerpoint/2010/main" val="2223258566"/>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96" name="Picture 395">
            <a:extLst>
              <a:ext uri="{FF2B5EF4-FFF2-40B4-BE49-F238E27FC236}">
                <a16:creationId xmlns:a16="http://schemas.microsoft.com/office/drawing/2014/main" id="{99135F0C-F5B6-C705-4B1C-EFB20BC885BC}"/>
              </a:ext>
            </a:extLst>
          </p:cNvPr>
          <p:cNvPicPr>
            <a:picLocks noChangeAspect="1"/>
          </p:cNvPicPr>
          <p:nvPr/>
        </p:nvPicPr>
        <p:blipFill>
          <a:blip r:embed="rId3">
            <a:duotone>
              <a:schemeClr val="bg2">
                <a:shade val="45000"/>
                <a:satMod val="135000"/>
              </a:schemeClr>
              <a:prstClr val="white"/>
            </a:duotone>
          </a:blip>
          <a:srcRect t="17582"/>
          <a:stretch>
            <a:fillRect/>
          </a:stretch>
        </p:blipFill>
        <p:spPr>
          <a:xfrm>
            <a:off x="20" y="10"/>
            <a:ext cx="12191980" cy="6857990"/>
          </a:xfrm>
          <a:prstGeom prst="rect">
            <a:avLst/>
          </a:prstGeom>
        </p:spPr>
      </p:pic>
      <p:sp>
        <p:nvSpPr>
          <p:cNvPr id="407" name="Rectangle 399">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DA529B33-BCC5-02DC-FF56-6F6F86D7655E}"/>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dirty="0" err="1">
                <a:solidFill>
                  <a:schemeClr val="bg1"/>
                </a:solidFill>
                <a:highlight>
                  <a:srgbClr val="FFFF00"/>
                </a:highlight>
              </a:rPr>
              <a:t>Wij</a:t>
            </a:r>
            <a:r>
              <a:rPr lang="en-US" dirty="0">
                <a:solidFill>
                  <a:schemeClr val="bg1"/>
                </a:solidFill>
                <a:highlight>
                  <a:srgbClr val="FFFF00"/>
                </a:highlight>
              </a:rPr>
              <a:t> </a:t>
            </a:r>
            <a:r>
              <a:rPr lang="en-US" dirty="0" err="1">
                <a:solidFill>
                  <a:schemeClr val="bg1"/>
                </a:solidFill>
                <a:highlight>
                  <a:srgbClr val="FFFF00"/>
                </a:highlight>
              </a:rPr>
              <a:t>zoeken</a:t>
            </a:r>
            <a:r>
              <a:rPr lang="en-US">
                <a:solidFill>
                  <a:schemeClr val="bg1"/>
                </a:solidFill>
                <a:highlight>
                  <a:srgbClr val="FFFF00"/>
                </a:highlight>
              </a:rPr>
              <a:t> 5 </a:t>
            </a:r>
            <a:r>
              <a:rPr lang="en-US" dirty="0" err="1">
                <a:solidFill>
                  <a:schemeClr val="bg1"/>
                </a:solidFill>
                <a:highlight>
                  <a:srgbClr val="FFFF00"/>
                </a:highlight>
              </a:rPr>
              <a:t>gepensioneerde</a:t>
            </a:r>
            <a:r>
              <a:rPr lang="en-US" dirty="0">
                <a:solidFill>
                  <a:schemeClr val="bg1"/>
                </a:solidFill>
                <a:highlight>
                  <a:srgbClr val="FFFF00"/>
                </a:highlight>
              </a:rPr>
              <a:t> private bankers </a:t>
            </a:r>
            <a:r>
              <a:rPr lang="en-US" dirty="0" err="1">
                <a:solidFill>
                  <a:schemeClr val="bg1"/>
                </a:solidFill>
                <a:highlight>
                  <a:srgbClr val="FFFF00"/>
                </a:highlight>
              </a:rPr>
              <a:t>voor</a:t>
            </a:r>
            <a:r>
              <a:rPr lang="en-US" dirty="0">
                <a:solidFill>
                  <a:schemeClr val="bg1"/>
                </a:solidFill>
                <a:highlight>
                  <a:srgbClr val="FFFF00"/>
                </a:highlight>
              </a:rPr>
              <a:t> de </a:t>
            </a:r>
            <a:r>
              <a:rPr lang="en-US" dirty="0" err="1">
                <a:solidFill>
                  <a:schemeClr val="bg1"/>
                </a:solidFill>
                <a:highlight>
                  <a:srgbClr val="FFFF00"/>
                </a:highlight>
              </a:rPr>
              <a:t>klantenservice</a:t>
            </a:r>
            <a:r>
              <a:rPr lang="en-US" dirty="0">
                <a:solidFill>
                  <a:schemeClr val="bg1"/>
                </a:solidFill>
                <a:highlight>
                  <a:srgbClr val="FFFF00"/>
                </a:highlight>
              </a:rPr>
              <a:t>=FLEXIJOBS </a:t>
            </a:r>
          </a:p>
        </p:txBody>
      </p:sp>
      <p:graphicFrame>
        <p:nvGraphicFramePr>
          <p:cNvPr id="383" name="Tijdelijke aanduiding voor tekst 2">
            <a:extLst>
              <a:ext uri="{FF2B5EF4-FFF2-40B4-BE49-F238E27FC236}">
                <a16:creationId xmlns:a16="http://schemas.microsoft.com/office/drawing/2014/main" id="{57312B09-38CE-2267-E3A1-7D46770D9F09}"/>
              </a:ext>
            </a:extLst>
          </p:cNvPr>
          <p:cNvGraphicFramePr/>
          <p:nvPr>
            <p:extLst>
              <p:ext uri="{D42A27DB-BD31-4B8C-83A1-F6EECF244321}">
                <p14:modId xmlns:p14="http://schemas.microsoft.com/office/powerpoint/2010/main" val="3056206844"/>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216139699"/>
      </p:ext>
    </p:extLst>
  </p:cSld>
  <p:clrMapOvr>
    <a:masterClrMapping/>
  </p:clrMapOvr>
  <mc:AlternateContent xmlns:mc="http://schemas.openxmlformats.org/markup-compatibility/2006" xmlns:p14="http://schemas.microsoft.com/office/powerpoint/2010/main">
    <mc:Choice Requires="p14">
      <p:transition spd="slow" p14:dur="1500" advTm="26594">
        <p:random/>
      </p:transition>
    </mc:Choice>
    <mc:Fallback xmlns="">
      <p:transition spd="slow" advTm="26594">
        <p:random/>
      </p:transition>
    </mc:Fallback>
  </mc:AlternateContent>
</p:sld>
</file>

<file path=ppt/theme/theme1.xml><?xml version="1.0" encoding="utf-8"?>
<a:theme xmlns:a="http://schemas.openxmlformats.org/drawingml/2006/main" name="Office Theme">
  <a:themeElements>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antoorthema">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C0A3E416-13B0-4CFE-8B85-8989D8AEFB51}"/>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1">
    <wetp:webextensionref xmlns:r="http://schemas.openxmlformats.org/officeDocument/2006/relationships" r:id="rId1"/>
  </wetp:taskpane>
  <wetp:taskpane dockstate="right" visibility="0" width="350" row="3">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E56CA119-6D88-48BA-8F08-27A7E0B7AB69}">
  <we:reference id="wa200005566" version="3.0.0.2" store="nl-NL" storeType="OMEX"/>
  <we:alternateReferences>
    <we:reference id="wa200005566" version="3.0.0.2" store="wa200005566"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E78136A5-969D-4817-9CA1-4CFBFEEF2160}">
  <we:reference id="wa200007130" version="1.0.0.1" store="en-US" storeType="OMEX"/>
  <we:alternateReferences>
    <we:reference id="WA200007130" version="1.0.0.1" store=""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Office Theme</Template>
  <TotalTime>0</TotalTime>
  <Words>832</Words>
  <Application>Microsoft Office PowerPoint</Application>
  <PresentationFormat>Breedbeeld</PresentationFormat>
  <Paragraphs>144</Paragraphs>
  <Slides>38</Slides>
  <Notes>9</Notes>
  <HiddenSlides>1</HiddenSlides>
  <MMClips>0</MMClips>
  <ScaleCrop>false</ScaleCrop>
  <HeadingPairs>
    <vt:vector size="6" baseType="variant">
      <vt:variant>
        <vt:lpstr>Gebruikte lettertypen</vt:lpstr>
      </vt:variant>
      <vt:variant>
        <vt:i4>9</vt:i4>
      </vt:variant>
      <vt:variant>
        <vt:lpstr>Thema</vt:lpstr>
      </vt:variant>
      <vt:variant>
        <vt:i4>1</vt:i4>
      </vt:variant>
      <vt:variant>
        <vt:lpstr>Diatitels</vt:lpstr>
      </vt:variant>
      <vt:variant>
        <vt:i4>38</vt:i4>
      </vt:variant>
    </vt:vector>
  </HeadingPairs>
  <TitlesOfParts>
    <vt:vector size="48" baseType="lpstr">
      <vt:lpstr>Aptos</vt:lpstr>
      <vt:lpstr>Aptos Display</vt:lpstr>
      <vt:lpstr>Arial</vt:lpstr>
      <vt:lpstr>Arial Black</vt:lpstr>
      <vt:lpstr>Arial Unicode MS</vt:lpstr>
      <vt:lpstr>Calibri</vt:lpstr>
      <vt:lpstr>Constantia</vt:lpstr>
      <vt:lpstr>Lato</vt:lpstr>
      <vt:lpstr>LJQQAM+ITC Zapf Chancery Medium Italic</vt:lpstr>
      <vt:lpstr>Office Theme</vt:lpstr>
      <vt:lpstr>PowerPoint-presentatie</vt:lpstr>
      <vt:lpstr>Regionale Beleggingsclub Knokke-heist</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Alle  informatie op kantoor</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Hoogste kwaliteit en toch goedkoop en met de modernste tools en ook  met persoonlijke adviseur!!</vt:lpstr>
      <vt:lpstr>PowerPoint-presentatie</vt:lpstr>
      <vt:lpstr>PowerPoint-presentatie</vt:lpstr>
      <vt:lpstr>PowerPoint-presentatie</vt:lpstr>
      <vt:lpstr>PowerPoint-presentatie</vt:lpstr>
      <vt:lpstr>Wij bieden u zowel voor aankoop of verkoop de scherpste prijzen www.goldbugs.finance/gouden-munten/</vt:lpstr>
      <vt:lpstr>Wij zoeken 5 gepensioneerde private bankers voor de klantenservice=FLEXIJOBS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bernard busschaert</cp:lastModifiedBy>
  <cp:revision>96</cp:revision>
  <cp:lastPrinted>2025-12-10T10:36:58Z</cp:lastPrinted>
  <dcterms:created xsi:type="dcterms:W3CDTF">2024-10-30T09:13:17Z</dcterms:created>
  <dcterms:modified xsi:type="dcterms:W3CDTF">2026-09-09T08:46:50Z</dcterms:modified>
</cp:coreProperties>
</file>