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249_AC88D8C7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9"/>
  </p:notesMasterIdLst>
  <p:sldIdLst>
    <p:sldId id="734" r:id="rId2"/>
    <p:sldId id="715" r:id="rId3"/>
    <p:sldId id="260" r:id="rId4"/>
    <p:sldId id="762" r:id="rId5"/>
    <p:sldId id="767" r:id="rId6"/>
    <p:sldId id="761" r:id="rId7"/>
    <p:sldId id="756" r:id="rId8"/>
    <p:sldId id="791" r:id="rId9"/>
    <p:sldId id="764" r:id="rId10"/>
    <p:sldId id="813" r:id="rId11"/>
    <p:sldId id="759" r:id="rId12"/>
    <p:sldId id="264" r:id="rId13"/>
    <p:sldId id="790" r:id="rId14"/>
    <p:sldId id="808" r:id="rId15"/>
    <p:sldId id="805" r:id="rId16"/>
    <p:sldId id="792" r:id="rId17"/>
    <p:sldId id="809" r:id="rId18"/>
    <p:sldId id="272" r:id="rId19"/>
    <p:sldId id="496" r:id="rId20"/>
    <p:sldId id="274" r:id="rId21"/>
    <p:sldId id="585" r:id="rId22"/>
    <p:sldId id="811" r:id="rId23"/>
    <p:sldId id="801" r:id="rId24"/>
    <p:sldId id="802" r:id="rId25"/>
    <p:sldId id="800" r:id="rId26"/>
    <p:sldId id="799" r:id="rId27"/>
    <p:sldId id="797" r:id="rId28"/>
    <p:sldId id="796" r:id="rId29"/>
    <p:sldId id="795" r:id="rId30"/>
    <p:sldId id="794" r:id="rId31"/>
    <p:sldId id="810" r:id="rId32"/>
    <p:sldId id="812" r:id="rId33"/>
    <p:sldId id="803" r:id="rId34"/>
    <p:sldId id="804" r:id="rId35"/>
    <p:sldId id="793" r:id="rId36"/>
    <p:sldId id="806" r:id="rId37"/>
    <p:sldId id="652" r:id="rId38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99F5351A-311E-4500-A7AE-011DE2309631}">
          <p14:sldIdLst>
            <p14:sldId id="734"/>
            <p14:sldId id="715"/>
            <p14:sldId id="260"/>
            <p14:sldId id="762"/>
            <p14:sldId id="767"/>
            <p14:sldId id="761"/>
            <p14:sldId id="756"/>
            <p14:sldId id="791"/>
            <p14:sldId id="764"/>
            <p14:sldId id="813"/>
            <p14:sldId id="759"/>
            <p14:sldId id="264"/>
            <p14:sldId id="790"/>
            <p14:sldId id="808"/>
            <p14:sldId id="805"/>
            <p14:sldId id="792"/>
            <p14:sldId id="809"/>
            <p14:sldId id="272"/>
            <p14:sldId id="496"/>
            <p14:sldId id="274"/>
            <p14:sldId id="585"/>
            <p14:sldId id="811"/>
            <p14:sldId id="801"/>
            <p14:sldId id="802"/>
            <p14:sldId id="800"/>
            <p14:sldId id="799"/>
            <p14:sldId id="797"/>
            <p14:sldId id="796"/>
            <p14:sldId id="795"/>
            <p14:sldId id="794"/>
            <p14:sldId id="810"/>
            <p14:sldId id="812"/>
          </p14:sldIdLst>
        </p14:section>
        <p14:section name="Naamloze sectie" id="{4D3E691D-4B87-4E1C-9453-ACD939039494}">
          <p14:sldIdLst>
            <p14:sldId id="803"/>
            <p14:sldId id="804"/>
            <p14:sldId id="793"/>
            <p14:sldId id="806"/>
            <p14:sldId id="6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51C59D-46F4-1959-0DE5-581D64E716F9}" name="bernard busschaert" initials="bb" userId="3712a37b8b467b7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6361FF-2E81-4EAA-A0C5-57CFD1DF253C}" v="1" dt="2026-09-30T08:12:12.327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73" autoAdjust="0"/>
  </p:normalViewPr>
  <p:slideViewPr>
    <p:cSldViewPr snapToGrid="0">
      <p:cViewPr varScale="1">
        <p:scale>
          <a:sx n="102" d="100"/>
          <a:sy n="102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omments/modernComment_249_AC88D8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C5CE35-DFAF-47A0-A044-B6D55C151115}" authorId="{A351C59D-46F4-1959-0DE5-581D64E716F9}" created="2025-01-22T08:57:01.72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94649543" sldId="585"/>
      <ac:spMk id="3" creationId="{EB10C939-127F-55B2-6F8F-73CB09859C6D}"/>
    </ac:deMkLst>
    <p188:txBody>
      <a:bodyPr/>
      <a:lstStyle/>
      <a:p>
        <a:r>
          <a:rPr lang="nl-BE"/>
          <a:t>Deze parameters zijn bedoeld om beleggers te helpen met het kopen van veilige, ondergewaardeerde aandelen waarvan de koers stijgende is.
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BEEF05-B4C7-4C49-B8D1-20901100AF83}" type="doc">
      <dgm:prSet loTypeId="urn:microsoft.com/office/officeart/2005/8/layout/default" loCatId="list" qsTypeId="urn:microsoft.com/office/officeart/2005/8/quickstyle/simple1#24" qsCatId="simple" csTypeId="urn:microsoft.com/office/officeart/2005/8/colors/colorful1#13" csCatId="colorful"/>
      <dgm:spPr/>
      <dgm:t>
        <a:bodyPr/>
        <a:lstStyle/>
        <a:p>
          <a:endParaRPr lang="en-US"/>
        </a:p>
      </dgm:t>
    </dgm:pt>
    <dgm:pt modelId="{D7C8973A-742D-42A5-A303-24346E20E52D}">
      <dgm:prSet/>
      <dgm:spPr/>
      <dgm:t>
        <a:bodyPr/>
        <a:lstStyle/>
        <a:p>
          <a:r>
            <a:rPr lang="nl-BE"/>
            <a:t>VOLGENS ONS HELEMAAL NIET</a:t>
          </a:r>
          <a:endParaRPr lang="en-US"/>
        </a:p>
      </dgm:t>
    </dgm:pt>
    <dgm:pt modelId="{D7AA5242-4862-4445-9BF6-1202E7D5CA16}" type="parTrans" cxnId="{A1646DFC-CDBA-4CE0-B4E0-8872989258E6}">
      <dgm:prSet/>
      <dgm:spPr/>
      <dgm:t>
        <a:bodyPr/>
        <a:lstStyle/>
        <a:p>
          <a:endParaRPr lang="en-US"/>
        </a:p>
      </dgm:t>
    </dgm:pt>
    <dgm:pt modelId="{4A29263C-5536-4290-A99D-341B8F4ABD0B}" type="sibTrans" cxnId="{A1646DFC-CDBA-4CE0-B4E0-8872989258E6}">
      <dgm:prSet/>
      <dgm:spPr/>
      <dgm:t>
        <a:bodyPr/>
        <a:lstStyle/>
        <a:p>
          <a:endParaRPr lang="en-US"/>
        </a:p>
      </dgm:t>
    </dgm:pt>
    <dgm:pt modelId="{877140D7-4DD2-4D59-8463-F8FACBB60781}">
      <dgm:prSet/>
      <dgm:spPr/>
      <dgm:t>
        <a:bodyPr/>
        <a:lstStyle/>
        <a:p>
          <a:r>
            <a:rPr lang="nl-BE"/>
            <a:t>Ai is zoals een mens die super slim is</a:t>
          </a:r>
          <a:endParaRPr lang="en-US"/>
        </a:p>
      </dgm:t>
    </dgm:pt>
    <dgm:pt modelId="{7F490490-6EAF-420B-9B03-1CEB9B512965}" type="parTrans" cxnId="{45A6A34F-6521-4267-B717-70C25B345018}">
      <dgm:prSet/>
      <dgm:spPr/>
      <dgm:t>
        <a:bodyPr/>
        <a:lstStyle/>
        <a:p>
          <a:endParaRPr lang="en-US"/>
        </a:p>
      </dgm:t>
    </dgm:pt>
    <dgm:pt modelId="{D5985565-09C6-4253-97D0-0FDE5829CF9E}" type="sibTrans" cxnId="{45A6A34F-6521-4267-B717-70C25B345018}">
      <dgm:prSet/>
      <dgm:spPr/>
      <dgm:t>
        <a:bodyPr/>
        <a:lstStyle/>
        <a:p>
          <a:endParaRPr lang="en-US"/>
        </a:p>
      </dgm:t>
    </dgm:pt>
    <dgm:pt modelId="{99A72C4E-9873-40FE-9C0D-415B5E50A5DF}">
      <dgm:prSet/>
      <dgm:spPr/>
      <dgm:t>
        <a:bodyPr/>
        <a:lstStyle/>
        <a:p>
          <a:r>
            <a:rPr lang="nl-BE"/>
            <a:t>En ja dat kennen we reeds duizende jaren</a:t>
          </a:r>
          <a:endParaRPr lang="en-US"/>
        </a:p>
      </dgm:t>
    </dgm:pt>
    <dgm:pt modelId="{FC696F8A-5D62-4DDB-966F-DD7372B56FE9}" type="parTrans" cxnId="{74550C2C-B474-41AD-9821-A2D1434BE020}">
      <dgm:prSet/>
      <dgm:spPr/>
      <dgm:t>
        <a:bodyPr/>
        <a:lstStyle/>
        <a:p>
          <a:endParaRPr lang="en-US"/>
        </a:p>
      </dgm:t>
    </dgm:pt>
    <dgm:pt modelId="{0AA1D94E-F3B6-4E97-B1DC-C405A5DF55EF}" type="sibTrans" cxnId="{74550C2C-B474-41AD-9821-A2D1434BE020}">
      <dgm:prSet/>
      <dgm:spPr/>
      <dgm:t>
        <a:bodyPr/>
        <a:lstStyle/>
        <a:p>
          <a:endParaRPr lang="en-US"/>
        </a:p>
      </dgm:t>
    </dgm:pt>
    <dgm:pt modelId="{C038C173-9C21-4388-9566-B6E06260D171}">
      <dgm:prSet/>
      <dgm:spPr/>
      <dgm:t>
        <a:bodyPr/>
        <a:lstStyle/>
        <a:p>
          <a:r>
            <a:rPr lang="nl-BE"/>
            <a:t>Waren deze mensen gevaarlijk,,neen</a:t>
          </a:r>
          <a:endParaRPr lang="en-US"/>
        </a:p>
      </dgm:t>
    </dgm:pt>
    <dgm:pt modelId="{E9499CF3-38D8-47F1-9E12-51DD88DED47F}" type="parTrans" cxnId="{D8C3DA92-E2C1-44CB-977F-69B0CBB2568C}">
      <dgm:prSet/>
      <dgm:spPr/>
      <dgm:t>
        <a:bodyPr/>
        <a:lstStyle/>
        <a:p>
          <a:endParaRPr lang="en-US"/>
        </a:p>
      </dgm:t>
    </dgm:pt>
    <dgm:pt modelId="{6F699D77-8043-42D4-B57F-C87BA875E6F5}" type="sibTrans" cxnId="{D8C3DA92-E2C1-44CB-977F-69B0CBB2568C}">
      <dgm:prSet/>
      <dgm:spPr/>
      <dgm:t>
        <a:bodyPr/>
        <a:lstStyle/>
        <a:p>
          <a:endParaRPr lang="en-US"/>
        </a:p>
      </dgm:t>
    </dgm:pt>
    <dgm:pt modelId="{ABF051C6-76CD-4D2F-8FB6-8D53312D94BA}">
      <dgm:prSet/>
      <dgm:spPr/>
      <dgm:t>
        <a:bodyPr/>
        <a:lstStyle/>
        <a:p>
          <a:r>
            <a:rPr lang="nl-BE"/>
            <a:t>Maar ja het waren mensen dus ze kunnen misbruikt worden of zelfs kunnen ze slecht worden</a:t>
          </a:r>
          <a:endParaRPr lang="en-US"/>
        </a:p>
      </dgm:t>
    </dgm:pt>
    <dgm:pt modelId="{651CAC5D-8F42-47F5-B26A-2DC72C9EAD83}" type="parTrans" cxnId="{863EDF14-0FEF-4420-9CD5-D67778F4947B}">
      <dgm:prSet/>
      <dgm:spPr/>
      <dgm:t>
        <a:bodyPr/>
        <a:lstStyle/>
        <a:p>
          <a:endParaRPr lang="en-US"/>
        </a:p>
      </dgm:t>
    </dgm:pt>
    <dgm:pt modelId="{C372FC4E-0F8D-44E8-8027-DDF9C2D7CFD5}" type="sibTrans" cxnId="{863EDF14-0FEF-4420-9CD5-D67778F4947B}">
      <dgm:prSet/>
      <dgm:spPr/>
      <dgm:t>
        <a:bodyPr/>
        <a:lstStyle/>
        <a:p>
          <a:endParaRPr lang="en-US"/>
        </a:p>
      </dgm:t>
    </dgm:pt>
    <dgm:pt modelId="{FAF55C02-22D1-4A53-91F6-55BAD30E9BC0}">
      <dgm:prSet/>
      <dgm:spPr/>
      <dgm:t>
        <a:bodyPr/>
        <a:lstStyle/>
        <a:p>
          <a:r>
            <a:rPr lang="nl-BE"/>
            <a:t>Maar daarvoor heeft de maatschappij zich beschermd</a:t>
          </a:r>
          <a:endParaRPr lang="en-US"/>
        </a:p>
      </dgm:t>
    </dgm:pt>
    <dgm:pt modelId="{BB754A5B-D781-4FA9-88CA-39EDC8D3C140}" type="parTrans" cxnId="{D71FCF04-F4E9-4B3B-91D6-FC3DDA48EA3C}">
      <dgm:prSet/>
      <dgm:spPr/>
      <dgm:t>
        <a:bodyPr/>
        <a:lstStyle/>
        <a:p>
          <a:endParaRPr lang="en-US"/>
        </a:p>
      </dgm:t>
    </dgm:pt>
    <dgm:pt modelId="{D7C0CC6C-9E01-44C1-9AC4-32D8DADB1F39}" type="sibTrans" cxnId="{D71FCF04-F4E9-4B3B-91D6-FC3DDA48EA3C}">
      <dgm:prSet/>
      <dgm:spPr/>
      <dgm:t>
        <a:bodyPr/>
        <a:lstStyle/>
        <a:p>
          <a:endParaRPr lang="en-US"/>
        </a:p>
      </dgm:t>
    </dgm:pt>
    <dgm:pt modelId="{0F045984-FDAD-4395-B0BA-7EC020D57AF2}">
      <dgm:prSet/>
      <dgm:spPr/>
      <dgm:t>
        <a:bodyPr/>
        <a:lstStyle/>
        <a:p>
          <a:r>
            <a:rPr lang="nl-BE"/>
            <a:t>Dus wij kunnen hetzelfde doen met AI</a:t>
          </a:r>
          <a:endParaRPr lang="en-US"/>
        </a:p>
      </dgm:t>
    </dgm:pt>
    <dgm:pt modelId="{50FB0754-E1E5-443F-BF79-B6AAAEB0A6DB}" type="parTrans" cxnId="{5DE0DA2B-A498-4BAA-9A88-42A4D064BFA2}">
      <dgm:prSet/>
      <dgm:spPr/>
      <dgm:t>
        <a:bodyPr/>
        <a:lstStyle/>
        <a:p>
          <a:endParaRPr lang="en-US"/>
        </a:p>
      </dgm:t>
    </dgm:pt>
    <dgm:pt modelId="{2399FA46-D105-4958-8DCE-1CC775512C18}" type="sibTrans" cxnId="{5DE0DA2B-A498-4BAA-9A88-42A4D064BFA2}">
      <dgm:prSet/>
      <dgm:spPr/>
      <dgm:t>
        <a:bodyPr/>
        <a:lstStyle/>
        <a:p>
          <a:endParaRPr lang="en-US"/>
        </a:p>
      </dgm:t>
    </dgm:pt>
    <dgm:pt modelId="{97D843F9-4073-4385-A886-55DCE9B433F9}">
      <dgm:prSet/>
      <dgm:spPr/>
      <dgm:t>
        <a:bodyPr/>
        <a:lstStyle/>
        <a:p>
          <a:r>
            <a:rPr lang="nl-BE"/>
            <a:t>Het weigeren van ai is of zou de grootste misstap zijn voor mensen</a:t>
          </a:r>
          <a:endParaRPr lang="en-US"/>
        </a:p>
      </dgm:t>
    </dgm:pt>
    <dgm:pt modelId="{431A8B39-2250-4915-A4D4-AD50CDF39F24}" type="parTrans" cxnId="{4183FF4F-BD8B-42DF-9A54-FED973443D69}">
      <dgm:prSet/>
      <dgm:spPr/>
      <dgm:t>
        <a:bodyPr/>
        <a:lstStyle/>
        <a:p>
          <a:endParaRPr lang="en-US"/>
        </a:p>
      </dgm:t>
    </dgm:pt>
    <dgm:pt modelId="{871D8100-D46D-4D81-89C4-EE27A932EBB6}" type="sibTrans" cxnId="{4183FF4F-BD8B-42DF-9A54-FED973443D69}">
      <dgm:prSet/>
      <dgm:spPr/>
      <dgm:t>
        <a:bodyPr/>
        <a:lstStyle/>
        <a:p>
          <a:endParaRPr lang="en-US"/>
        </a:p>
      </dgm:t>
    </dgm:pt>
    <dgm:pt modelId="{37E7F347-B07F-462C-8BAA-612655C1D576}">
      <dgm:prSet/>
      <dgm:spPr/>
      <dgm:t>
        <a:bodyPr/>
        <a:lstStyle/>
        <a:p>
          <a:r>
            <a:rPr lang="nl-BE"/>
            <a:t>Usa en china hebben alle voordeel bij van ons schrik aan te jagen,,zij zullen wel voortdoen en zo lopen de anderen een achterstand in die men niet kan inhalen</a:t>
          </a:r>
          <a:endParaRPr lang="en-US"/>
        </a:p>
      </dgm:t>
    </dgm:pt>
    <dgm:pt modelId="{02E5CF2C-0B30-4CCD-97FF-BAF1D12D38F4}" type="parTrans" cxnId="{EB65714F-8F1D-44A4-AAC0-AA990081B058}">
      <dgm:prSet/>
      <dgm:spPr/>
      <dgm:t>
        <a:bodyPr/>
        <a:lstStyle/>
        <a:p>
          <a:endParaRPr lang="en-US"/>
        </a:p>
      </dgm:t>
    </dgm:pt>
    <dgm:pt modelId="{44425A49-02A8-4AFA-B81D-199F94D6F862}" type="sibTrans" cxnId="{EB65714F-8F1D-44A4-AAC0-AA990081B058}">
      <dgm:prSet/>
      <dgm:spPr/>
      <dgm:t>
        <a:bodyPr/>
        <a:lstStyle/>
        <a:p>
          <a:endParaRPr lang="en-US"/>
        </a:p>
      </dgm:t>
    </dgm:pt>
    <dgm:pt modelId="{F2015CA8-B7EA-4258-B747-D338DCA0E562}">
      <dgm:prSet/>
      <dgm:spPr/>
      <dgm:t>
        <a:bodyPr/>
        <a:lstStyle/>
        <a:p>
          <a:r>
            <a:rPr lang="nl-BE"/>
            <a:t>Trump is een duivelsspel begonnen ;hopelijk doorziet de mensheid dit vuil spel en hopelijk Europa ook</a:t>
          </a:r>
          <a:endParaRPr lang="en-US"/>
        </a:p>
      </dgm:t>
    </dgm:pt>
    <dgm:pt modelId="{915F3559-0B3E-4D81-B25A-2539CC53362B}" type="parTrans" cxnId="{0B9E3583-5CE3-4619-A255-07A33D6C10FC}">
      <dgm:prSet/>
      <dgm:spPr/>
      <dgm:t>
        <a:bodyPr/>
        <a:lstStyle/>
        <a:p>
          <a:endParaRPr lang="en-US"/>
        </a:p>
      </dgm:t>
    </dgm:pt>
    <dgm:pt modelId="{62A99A3A-B843-4FCC-9E41-1112D38E176B}" type="sibTrans" cxnId="{0B9E3583-5CE3-4619-A255-07A33D6C10FC}">
      <dgm:prSet/>
      <dgm:spPr/>
      <dgm:t>
        <a:bodyPr/>
        <a:lstStyle/>
        <a:p>
          <a:endParaRPr lang="en-US"/>
        </a:p>
      </dgm:t>
    </dgm:pt>
    <dgm:pt modelId="{84B6790F-869B-4F9A-8F28-3C52E5ABBC71}" type="pres">
      <dgm:prSet presAssocID="{3BBEEF05-B4C7-4C49-B8D1-20901100AF83}" presName="diagram" presStyleCnt="0">
        <dgm:presLayoutVars>
          <dgm:dir/>
          <dgm:resizeHandles val="exact"/>
        </dgm:presLayoutVars>
      </dgm:prSet>
      <dgm:spPr/>
    </dgm:pt>
    <dgm:pt modelId="{0D7191F9-D70F-4480-ACD1-3728676EF185}" type="pres">
      <dgm:prSet presAssocID="{D7C8973A-742D-42A5-A303-24346E20E52D}" presName="node" presStyleLbl="node1" presStyleIdx="0" presStyleCnt="10">
        <dgm:presLayoutVars>
          <dgm:bulletEnabled val="1"/>
        </dgm:presLayoutVars>
      </dgm:prSet>
      <dgm:spPr/>
    </dgm:pt>
    <dgm:pt modelId="{EF4382FB-A8E8-40D0-96B8-049C011737B2}" type="pres">
      <dgm:prSet presAssocID="{4A29263C-5536-4290-A99D-341B8F4ABD0B}" presName="sibTrans" presStyleCnt="0"/>
      <dgm:spPr/>
    </dgm:pt>
    <dgm:pt modelId="{BBA97A7E-B39D-4F40-93A3-9EEDC19A4B6C}" type="pres">
      <dgm:prSet presAssocID="{877140D7-4DD2-4D59-8463-F8FACBB60781}" presName="node" presStyleLbl="node1" presStyleIdx="1" presStyleCnt="10">
        <dgm:presLayoutVars>
          <dgm:bulletEnabled val="1"/>
        </dgm:presLayoutVars>
      </dgm:prSet>
      <dgm:spPr/>
    </dgm:pt>
    <dgm:pt modelId="{4BDBF3AB-90C2-4C7E-BF1A-F7080D7894B6}" type="pres">
      <dgm:prSet presAssocID="{D5985565-09C6-4253-97D0-0FDE5829CF9E}" presName="sibTrans" presStyleCnt="0"/>
      <dgm:spPr/>
    </dgm:pt>
    <dgm:pt modelId="{F6DB8770-63EE-48FD-A505-971E4F73B15B}" type="pres">
      <dgm:prSet presAssocID="{99A72C4E-9873-40FE-9C0D-415B5E50A5DF}" presName="node" presStyleLbl="node1" presStyleIdx="2" presStyleCnt="10">
        <dgm:presLayoutVars>
          <dgm:bulletEnabled val="1"/>
        </dgm:presLayoutVars>
      </dgm:prSet>
      <dgm:spPr/>
    </dgm:pt>
    <dgm:pt modelId="{4CD70069-A5D7-40B9-9EE1-D59B255B48FA}" type="pres">
      <dgm:prSet presAssocID="{0AA1D94E-F3B6-4E97-B1DC-C405A5DF55EF}" presName="sibTrans" presStyleCnt="0"/>
      <dgm:spPr/>
    </dgm:pt>
    <dgm:pt modelId="{6900BB3F-B001-4976-9C3F-F0726B918520}" type="pres">
      <dgm:prSet presAssocID="{C038C173-9C21-4388-9566-B6E06260D171}" presName="node" presStyleLbl="node1" presStyleIdx="3" presStyleCnt="10">
        <dgm:presLayoutVars>
          <dgm:bulletEnabled val="1"/>
        </dgm:presLayoutVars>
      </dgm:prSet>
      <dgm:spPr/>
    </dgm:pt>
    <dgm:pt modelId="{906E6CF5-BE40-43DD-8CDE-D53164E8ADD1}" type="pres">
      <dgm:prSet presAssocID="{6F699D77-8043-42D4-B57F-C87BA875E6F5}" presName="sibTrans" presStyleCnt="0"/>
      <dgm:spPr/>
    </dgm:pt>
    <dgm:pt modelId="{8DBA1467-59D4-4462-B77D-5A9A7851298C}" type="pres">
      <dgm:prSet presAssocID="{ABF051C6-76CD-4D2F-8FB6-8D53312D94BA}" presName="node" presStyleLbl="node1" presStyleIdx="4" presStyleCnt="10">
        <dgm:presLayoutVars>
          <dgm:bulletEnabled val="1"/>
        </dgm:presLayoutVars>
      </dgm:prSet>
      <dgm:spPr/>
    </dgm:pt>
    <dgm:pt modelId="{CCE367D8-B02E-454F-AE1B-C4E9EDA0754E}" type="pres">
      <dgm:prSet presAssocID="{C372FC4E-0F8D-44E8-8027-DDF9C2D7CFD5}" presName="sibTrans" presStyleCnt="0"/>
      <dgm:spPr/>
    </dgm:pt>
    <dgm:pt modelId="{BCAE26C4-41FA-4CD7-8575-341AD86EA61E}" type="pres">
      <dgm:prSet presAssocID="{FAF55C02-22D1-4A53-91F6-55BAD30E9BC0}" presName="node" presStyleLbl="node1" presStyleIdx="5" presStyleCnt="10">
        <dgm:presLayoutVars>
          <dgm:bulletEnabled val="1"/>
        </dgm:presLayoutVars>
      </dgm:prSet>
      <dgm:spPr/>
    </dgm:pt>
    <dgm:pt modelId="{47F5C0DC-DB01-41EE-BEEC-FFBBCF66F1DB}" type="pres">
      <dgm:prSet presAssocID="{D7C0CC6C-9E01-44C1-9AC4-32D8DADB1F39}" presName="sibTrans" presStyleCnt="0"/>
      <dgm:spPr/>
    </dgm:pt>
    <dgm:pt modelId="{DE8F380E-7C37-4B5D-A42C-FC909D5C5DB9}" type="pres">
      <dgm:prSet presAssocID="{0F045984-FDAD-4395-B0BA-7EC020D57AF2}" presName="node" presStyleLbl="node1" presStyleIdx="6" presStyleCnt="10">
        <dgm:presLayoutVars>
          <dgm:bulletEnabled val="1"/>
        </dgm:presLayoutVars>
      </dgm:prSet>
      <dgm:spPr/>
    </dgm:pt>
    <dgm:pt modelId="{2C26FE06-3A58-4F0B-BC43-7383D835FCFB}" type="pres">
      <dgm:prSet presAssocID="{2399FA46-D105-4958-8DCE-1CC775512C18}" presName="sibTrans" presStyleCnt="0"/>
      <dgm:spPr/>
    </dgm:pt>
    <dgm:pt modelId="{E903E295-B22E-4427-92E9-E87782EA67E4}" type="pres">
      <dgm:prSet presAssocID="{97D843F9-4073-4385-A886-55DCE9B433F9}" presName="node" presStyleLbl="node1" presStyleIdx="7" presStyleCnt="10">
        <dgm:presLayoutVars>
          <dgm:bulletEnabled val="1"/>
        </dgm:presLayoutVars>
      </dgm:prSet>
      <dgm:spPr/>
    </dgm:pt>
    <dgm:pt modelId="{B55A0822-8ECA-44CF-94B6-D49D9D2DE708}" type="pres">
      <dgm:prSet presAssocID="{871D8100-D46D-4D81-89C4-EE27A932EBB6}" presName="sibTrans" presStyleCnt="0"/>
      <dgm:spPr/>
    </dgm:pt>
    <dgm:pt modelId="{7EE7E9D0-9C72-47D2-AE1B-F096B367C992}" type="pres">
      <dgm:prSet presAssocID="{37E7F347-B07F-462C-8BAA-612655C1D576}" presName="node" presStyleLbl="node1" presStyleIdx="8" presStyleCnt="10">
        <dgm:presLayoutVars>
          <dgm:bulletEnabled val="1"/>
        </dgm:presLayoutVars>
      </dgm:prSet>
      <dgm:spPr/>
    </dgm:pt>
    <dgm:pt modelId="{802461FC-B1ED-45FE-9722-A27D319C8738}" type="pres">
      <dgm:prSet presAssocID="{44425A49-02A8-4AFA-B81D-199F94D6F862}" presName="sibTrans" presStyleCnt="0"/>
      <dgm:spPr/>
    </dgm:pt>
    <dgm:pt modelId="{F44B6D93-4081-4EED-A110-8F0779B97671}" type="pres">
      <dgm:prSet presAssocID="{F2015CA8-B7EA-4258-B747-D338DCA0E562}" presName="node" presStyleLbl="node1" presStyleIdx="9" presStyleCnt="10">
        <dgm:presLayoutVars>
          <dgm:bulletEnabled val="1"/>
        </dgm:presLayoutVars>
      </dgm:prSet>
      <dgm:spPr/>
    </dgm:pt>
  </dgm:ptLst>
  <dgm:cxnLst>
    <dgm:cxn modelId="{D71FCF04-F4E9-4B3B-91D6-FC3DDA48EA3C}" srcId="{3BBEEF05-B4C7-4C49-B8D1-20901100AF83}" destId="{FAF55C02-22D1-4A53-91F6-55BAD30E9BC0}" srcOrd="5" destOrd="0" parTransId="{BB754A5B-D781-4FA9-88CA-39EDC8D3C140}" sibTransId="{D7C0CC6C-9E01-44C1-9AC4-32D8DADB1F39}"/>
    <dgm:cxn modelId="{CAF0AD10-020D-42DA-9D8C-16C0F9615BB0}" type="presOf" srcId="{99A72C4E-9873-40FE-9C0D-415B5E50A5DF}" destId="{F6DB8770-63EE-48FD-A505-971E4F73B15B}" srcOrd="0" destOrd="0" presId="urn:microsoft.com/office/officeart/2005/8/layout/default"/>
    <dgm:cxn modelId="{A53A1212-17B5-4686-93AA-5F8D220D68DB}" type="presOf" srcId="{97D843F9-4073-4385-A886-55DCE9B433F9}" destId="{E903E295-B22E-4427-92E9-E87782EA67E4}" srcOrd="0" destOrd="0" presId="urn:microsoft.com/office/officeart/2005/8/layout/default"/>
    <dgm:cxn modelId="{863EDF14-0FEF-4420-9CD5-D67778F4947B}" srcId="{3BBEEF05-B4C7-4C49-B8D1-20901100AF83}" destId="{ABF051C6-76CD-4D2F-8FB6-8D53312D94BA}" srcOrd="4" destOrd="0" parTransId="{651CAC5D-8F42-47F5-B26A-2DC72C9EAD83}" sibTransId="{C372FC4E-0F8D-44E8-8027-DDF9C2D7CFD5}"/>
    <dgm:cxn modelId="{E21D3D15-95B3-4860-9AFB-07D18DC94837}" type="presOf" srcId="{F2015CA8-B7EA-4258-B747-D338DCA0E562}" destId="{F44B6D93-4081-4EED-A110-8F0779B97671}" srcOrd="0" destOrd="0" presId="urn:microsoft.com/office/officeart/2005/8/layout/default"/>
    <dgm:cxn modelId="{3E754E16-9AB1-4A3D-894F-C452C0152252}" type="presOf" srcId="{0F045984-FDAD-4395-B0BA-7EC020D57AF2}" destId="{DE8F380E-7C37-4B5D-A42C-FC909D5C5DB9}" srcOrd="0" destOrd="0" presId="urn:microsoft.com/office/officeart/2005/8/layout/default"/>
    <dgm:cxn modelId="{35BB0F26-235C-451D-B105-8969A243F7FE}" type="presOf" srcId="{D7C8973A-742D-42A5-A303-24346E20E52D}" destId="{0D7191F9-D70F-4480-ACD1-3728676EF185}" srcOrd="0" destOrd="0" presId="urn:microsoft.com/office/officeart/2005/8/layout/default"/>
    <dgm:cxn modelId="{5DE0DA2B-A498-4BAA-9A88-42A4D064BFA2}" srcId="{3BBEEF05-B4C7-4C49-B8D1-20901100AF83}" destId="{0F045984-FDAD-4395-B0BA-7EC020D57AF2}" srcOrd="6" destOrd="0" parTransId="{50FB0754-E1E5-443F-BF79-B6AAAEB0A6DB}" sibTransId="{2399FA46-D105-4958-8DCE-1CC775512C18}"/>
    <dgm:cxn modelId="{74550C2C-B474-41AD-9821-A2D1434BE020}" srcId="{3BBEEF05-B4C7-4C49-B8D1-20901100AF83}" destId="{99A72C4E-9873-40FE-9C0D-415B5E50A5DF}" srcOrd="2" destOrd="0" parTransId="{FC696F8A-5D62-4DDB-966F-DD7372B56FE9}" sibTransId="{0AA1D94E-F3B6-4E97-B1DC-C405A5DF55EF}"/>
    <dgm:cxn modelId="{47CD5F5F-54B3-4D74-A4BF-5906113F3835}" type="presOf" srcId="{ABF051C6-76CD-4D2F-8FB6-8D53312D94BA}" destId="{8DBA1467-59D4-4462-B77D-5A9A7851298C}" srcOrd="0" destOrd="0" presId="urn:microsoft.com/office/officeart/2005/8/layout/default"/>
    <dgm:cxn modelId="{EB65714F-8F1D-44A4-AAC0-AA990081B058}" srcId="{3BBEEF05-B4C7-4C49-B8D1-20901100AF83}" destId="{37E7F347-B07F-462C-8BAA-612655C1D576}" srcOrd="8" destOrd="0" parTransId="{02E5CF2C-0B30-4CCD-97FF-BAF1D12D38F4}" sibTransId="{44425A49-02A8-4AFA-B81D-199F94D6F862}"/>
    <dgm:cxn modelId="{45A6A34F-6521-4267-B717-70C25B345018}" srcId="{3BBEEF05-B4C7-4C49-B8D1-20901100AF83}" destId="{877140D7-4DD2-4D59-8463-F8FACBB60781}" srcOrd="1" destOrd="0" parTransId="{7F490490-6EAF-420B-9B03-1CEB9B512965}" sibTransId="{D5985565-09C6-4253-97D0-0FDE5829CF9E}"/>
    <dgm:cxn modelId="{4183FF4F-BD8B-42DF-9A54-FED973443D69}" srcId="{3BBEEF05-B4C7-4C49-B8D1-20901100AF83}" destId="{97D843F9-4073-4385-A886-55DCE9B433F9}" srcOrd="7" destOrd="0" parTransId="{431A8B39-2250-4915-A4D4-AD50CDF39F24}" sibTransId="{871D8100-D46D-4D81-89C4-EE27A932EBB6}"/>
    <dgm:cxn modelId="{B6832B50-DF2D-4C31-84A5-41EBEDDDA04C}" type="presOf" srcId="{FAF55C02-22D1-4A53-91F6-55BAD30E9BC0}" destId="{BCAE26C4-41FA-4CD7-8575-341AD86EA61E}" srcOrd="0" destOrd="0" presId="urn:microsoft.com/office/officeart/2005/8/layout/default"/>
    <dgm:cxn modelId="{2CA9AA75-FF87-4A64-BB7E-8D93B2DD1DE1}" type="presOf" srcId="{3BBEEF05-B4C7-4C49-B8D1-20901100AF83}" destId="{84B6790F-869B-4F9A-8F28-3C52E5ABBC71}" srcOrd="0" destOrd="0" presId="urn:microsoft.com/office/officeart/2005/8/layout/default"/>
    <dgm:cxn modelId="{0B9E3583-5CE3-4619-A255-07A33D6C10FC}" srcId="{3BBEEF05-B4C7-4C49-B8D1-20901100AF83}" destId="{F2015CA8-B7EA-4258-B747-D338DCA0E562}" srcOrd="9" destOrd="0" parTransId="{915F3559-0B3E-4D81-B25A-2539CC53362B}" sibTransId="{62A99A3A-B843-4FCC-9E41-1112D38E176B}"/>
    <dgm:cxn modelId="{D8C3DA92-E2C1-44CB-977F-69B0CBB2568C}" srcId="{3BBEEF05-B4C7-4C49-B8D1-20901100AF83}" destId="{C038C173-9C21-4388-9566-B6E06260D171}" srcOrd="3" destOrd="0" parTransId="{E9499CF3-38D8-47F1-9E12-51DD88DED47F}" sibTransId="{6F699D77-8043-42D4-B57F-C87BA875E6F5}"/>
    <dgm:cxn modelId="{FD7069A6-C04B-42B8-9933-F77C01968F48}" type="presOf" srcId="{C038C173-9C21-4388-9566-B6E06260D171}" destId="{6900BB3F-B001-4976-9C3F-F0726B918520}" srcOrd="0" destOrd="0" presId="urn:microsoft.com/office/officeart/2005/8/layout/default"/>
    <dgm:cxn modelId="{F99E60AF-B213-4D93-804D-FBBF2EAB423A}" type="presOf" srcId="{37E7F347-B07F-462C-8BAA-612655C1D576}" destId="{7EE7E9D0-9C72-47D2-AE1B-F096B367C992}" srcOrd="0" destOrd="0" presId="urn:microsoft.com/office/officeart/2005/8/layout/default"/>
    <dgm:cxn modelId="{085143DB-2E01-4517-B223-FB353441CE84}" type="presOf" srcId="{877140D7-4DD2-4D59-8463-F8FACBB60781}" destId="{BBA97A7E-B39D-4F40-93A3-9EEDC19A4B6C}" srcOrd="0" destOrd="0" presId="urn:microsoft.com/office/officeart/2005/8/layout/default"/>
    <dgm:cxn modelId="{A1646DFC-CDBA-4CE0-B4E0-8872989258E6}" srcId="{3BBEEF05-B4C7-4C49-B8D1-20901100AF83}" destId="{D7C8973A-742D-42A5-A303-24346E20E52D}" srcOrd="0" destOrd="0" parTransId="{D7AA5242-4862-4445-9BF6-1202E7D5CA16}" sibTransId="{4A29263C-5536-4290-A99D-341B8F4ABD0B}"/>
    <dgm:cxn modelId="{4B009F35-2C1F-48ED-84AA-D54DE53CA613}" type="presParOf" srcId="{84B6790F-869B-4F9A-8F28-3C52E5ABBC71}" destId="{0D7191F9-D70F-4480-ACD1-3728676EF185}" srcOrd="0" destOrd="0" presId="urn:microsoft.com/office/officeart/2005/8/layout/default"/>
    <dgm:cxn modelId="{00406B4E-9905-434A-88A4-72BEBAAD9B62}" type="presParOf" srcId="{84B6790F-869B-4F9A-8F28-3C52E5ABBC71}" destId="{EF4382FB-A8E8-40D0-96B8-049C011737B2}" srcOrd="1" destOrd="0" presId="urn:microsoft.com/office/officeart/2005/8/layout/default"/>
    <dgm:cxn modelId="{8B2FC4D9-2D68-4262-B521-3D1541FF7F60}" type="presParOf" srcId="{84B6790F-869B-4F9A-8F28-3C52E5ABBC71}" destId="{BBA97A7E-B39D-4F40-93A3-9EEDC19A4B6C}" srcOrd="2" destOrd="0" presId="urn:microsoft.com/office/officeart/2005/8/layout/default"/>
    <dgm:cxn modelId="{66F001AC-2DDF-47D0-91A0-6F638881383F}" type="presParOf" srcId="{84B6790F-869B-4F9A-8F28-3C52E5ABBC71}" destId="{4BDBF3AB-90C2-4C7E-BF1A-F7080D7894B6}" srcOrd="3" destOrd="0" presId="urn:microsoft.com/office/officeart/2005/8/layout/default"/>
    <dgm:cxn modelId="{27E0FF8E-E61F-477B-B9E9-CABCF6177116}" type="presParOf" srcId="{84B6790F-869B-4F9A-8F28-3C52E5ABBC71}" destId="{F6DB8770-63EE-48FD-A505-971E4F73B15B}" srcOrd="4" destOrd="0" presId="urn:microsoft.com/office/officeart/2005/8/layout/default"/>
    <dgm:cxn modelId="{0483AA95-CF06-4580-86F1-45B589EF91B6}" type="presParOf" srcId="{84B6790F-869B-4F9A-8F28-3C52E5ABBC71}" destId="{4CD70069-A5D7-40B9-9EE1-D59B255B48FA}" srcOrd="5" destOrd="0" presId="urn:microsoft.com/office/officeart/2005/8/layout/default"/>
    <dgm:cxn modelId="{2F64AEF4-29F1-43A8-9D41-5FDA84747384}" type="presParOf" srcId="{84B6790F-869B-4F9A-8F28-3C52E5ABBC71}" destId="{6900BB3F-B001-4976-9C3F-F0726B918520}" srcOrd="6" destOrd="0" presId="urn:microsoft.com/office/officeart/2005/8/layout/default"/>
    <dgm:cxn modelId="{053AD899-C245-4276-9343-D1333F91F223}" type="presParOf" srcId="{84B6790F-869B-4F9A-8F28-3C52E5ABBC71}" destId="{906E6CF5-BE40-43DD-8CDE-D53164E8ADD1}" srcOrd="7" destOrd="0" presId="urn:microsoft.com/office/officeart/2005/8/layout/default"/>
    <dgm:cxn modelId="{5FF8025D-05DC-4AF5-806E-3ABF7F559103}" type="presParOf" srcId="{84B6790F-869B-4F9A-8F28-3C52E5ABBC71}" destId="{8DBA1467-59D4-4462-B77D-5A9A7851298C}" srcOrd="8" destOrd="0" presId="urn:microsoft.com/office/officeart/2005/8/layout/default"/>
    <dgm:cxn modelId="{F5B7E096-1D80-4723-9C95-8229FE582C23}" type="presParOf" srcId="{84B6790F-869B-4F9A-8F28-3C52E5ABBC71}" destId="{CCE367D8-B02E-454F-AE1B-C4E9EDA0754E}" srcOrd="9" destOrd="0" presId="urn:microsoft.com/office/officeart/2005/8/layout/default"/>
    <dgm:cxn modelId="{0B41CE2A-2701-47F1-A6CB-CB617BEA42A2}" type="presParOf" srcId="{84B6790F-869B-4F9A-8F28-3C52E5ABBC71}" destId="{BCAE26C4-41FA-4CD7-8575-341AD86EA61E}" srcOrd="10" destOrd="0" presId="urn:microsoft.com/office/officeart/2005/8/layout/default"/>
    <dgm:cxn modelId="{1931027C-B99D-43B2-8C14-7663A81BD48B}" type="presParOf" srcId="{84B6790F-869B-4F9A-8F28-3C52E5ABBC71}" destId="{47F5C0DC-DB01-41EE-BEEC-FFBBCF66F1DB}" srcOrd="11" destOrd="0" presId="urn:microsoft.com/office/officeart/2005/8/layout/default"/>
    <dgm:cxn modelId="{721404D7-B699-43CD-B651-54C966FFCABA}" type="presParOf" srcId="{84B6790F-869B-4F9A-8F28-3C52E5ABBC71}" destId="{DE8F380E-7C37-4B5D-A42C-FC909D5C5DB9}" srcOrd="12" destOrd="0" presId="urn:microsoft.com/office/officeart/2005/8/layout/default"/>
    <dgm:cxn modelId="{854D33A1-3B6B-4BDA-98F4-58508D1D3DA5}" type="presParOf" srcId="{84B6790F-869B-4F9A-8F28-3C52E5ABBC71}" destId="{2C26FE06-3A58-4F0B-BC43-7383D835FCFB}" srcOrd="13" destOrd="0" presId="urn:microsoft.com/office/officeart/2005/8/layout/default"/>
    <dgm:cxn modelId="{05DBA1D0-7915-4129-A5A3-09CDC7C5330F}" type="presParOf" srcId="{84B6790F-869B-4F9A-8F28-3C52E5ABBC71}" destId="{E903E295-B22E-4427-92E9-E87782EA67E4}" srcOrd="14" destOrd="0" presId="urn:microsoft.com/office/officeart/2005/8/layout/default"/>
    <dgm:cxn modelId="{BB4B7F99-8D90-4534-BDD2-AD73DF2E3CEF}" type="presParOf" srcId="{84B6790F-869B-4F9A-8F28-3C52E5ABBC71}" destId="{B55A0822-8ECA-44CF-94B6-D49D9D2DE708}" srcOrd="15" destOrd="0" presId="urn:microsoft.com/office/officeart/2005/8/layout/default"/>
    <dgm:cxn modelId="{80B19060-9C08-44E4-960E-FB74D3E8FAD6}" type="presParOf" srcId="{84B6790F-869B-4F9A-8F28-3C52E5ABBC71}" destId="{7EE7E9D0-9C72-47D2-AE1B-F096B367C992}" srcOrd="16" destOrd="0" presId="urn:microsoft.com/office/officeart/2005/8/layout/default"/>
    <dgm:cxn modelId="{D0E68B2B-3B1F-43DE-BB2D-3AEEA9A78F4E}" type="presParOf" srcId="{84B6790F-869B-4F9A-8F28-3C52E5ABBC71}" destId="{802461FC-B1ED-45FE-9722-A27D319C8738}" srcOrd="17" destOrd="0" presId="urn:microsoft.com/office/officeart/2005/8/layout/default"/>
    <dgm:cxn modelId="{313FF217-684A-4C5C-A868-4E8A4CDCAE1A}" type="presParOf" srcId="{84B6790F-869B-4F9A-8F28-3C52E5ABBC71}" destId="{F44B6D93-4081-4EED-A110-8F0779B97671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3F3CA2-B759-4E39-A53C-9CF9C8B648BF}" type="doc">
      <dgm:prSet loTypeId="urn:microsoft.com/office/officeart/2016/7/layout/RepeatingBendingProcessNew" loCatId="process" qsTypeId="urn:microsoft.com/office/officeart/2005/8/quickstyle/simple5#2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2140EB9B-7AEF-459E-BFA3-CFBF07F64B2F}">
      <dgm:prSet/>
      <dgm:spPr/>
      <dgm:t>
        <a:bodyPr/>
        <a:lstStyle/>
        <a:p>
          <a:r>
            <a:rPr lang="en-US" b="1" dirty="0" err="1"/>
            <a:t>Sinds</a:t>
          </a:r>
          <a:r>
            <a:rPr lang="en-US" b="1" dirty="0"/>
            <a:t> </a:t>
          </a:r>
          <a:r>
            <a:rPr lang="en-US" b="1" dirty="0" err="1"/>
            <a:t>flexijobs</a:t>
          </a:r>
          <a:r>
            <a:rPr lang="en-US" b="1" dirty="0"/>
            <a:t> </a:t>
          </a:r>
          <a:r>
            <a:rPr lang="en-US" b="1" dirty="0" err="1"/>
            <a:t>ook</a:t>
          </a:r>
          <a:r>
            <a:rPr lang="en-US" b="1" dirty="0"/>
            <a:t> in de </a:t>
          </a:r>
          <a:r>
            <a:rPr lang="en-US" b="1" dirty="0" err="1"/>
            <a:t>financiële</a:t>
          </a:r>
          <a:r>
            <a:rPr lang="en-US" b="1" dirty="0"/>
            <a:t> sector </a:t>
          </a:r>
          <a:r>
            <a:rPr lang="en-US" b="1" dirty="0" err="1"/>
            <a:t>zijn</a:t>
          </a:r>
          <a:r>
            <a:rPr lang="en-US" b="1" dirty="0"/>
            <a:t> </a:t>
          </a:r>
          <a:r>
            <a:rPr lang="en-US" b="1" dirty="0" err="1"/>
            <a:t>toegestaan</a:t>
          </a:r>
          <a:r>
            <a:rPr lang="en-US" b="1" dirty="0"/>
            <a:t>, </a:t>
          </a:r>
          <a:r>
            <a:rPr lang="en-US" b="1" dirty="0" err="1"/>
            <a:t>staat</a:t>
          </a:r>
          <a:r>
            <a:rPr lang="en-US" b="1" dirty="0"/>
            <a:t> </a:t>
          </a:r>
          <a:r>
            <a:rPr lang="en-US" b="1" dirty="0" err="1"/>
            <a:t>onze</a:t>
          </a:r>
          <a:r>
            <a:rPr lang="en-US" b="1" dirty="0"/>
            <a:t> </a:t>
          </a:r>
          <a:r>
            <a:rPr lang="en-US" b="1" dirty="0" err="1"/>
            <a:t>deur</a:t>
          </a:r>
          <a:r>
            <a:rPr lang="en-US" b="1" dirty="0"/>
            <a:t> open </a:t>
          </a:r>
          <a:r>
            <a:rPr lang="en-US" b="1" dirty="0" err="1"/>
            <a:t>voor</a:t>
          </a:r>
          <a:r>
            <a:rPr lang="en-US" b="1" dirty="0"/>
            <a:t> </a:t>
          </a:r>
          <a:r>
            <a:rPr lang="en-US" b="1" dirty="0" err="1"/>
            <a:t>gepensioneerde</a:t>
          </a:r>
          <a:r>
            <a:rPr lang="en-US" b="1" dirty="0"/>
            <a:t> private bankers die </a:t>
          </a:r>
          <a:r>
            <a:rPr lang="en-US" b="1" dirty="0" err="1"/>
            <a:t>nog</a:t>
          </a:r>
          <a:r>
            <a:rPr lang="en-US" b="1" dirty="0"/>
            <a:t> wat </a:t>
          </a:r>
          <a:r>
            <a:rPr lang="en-US" b="1" dirty="0" err="1"/>
            <a:t>voeling</a:t>
          </a:r>
          <a:r>
            <a:rPr lang="en-US" b="1" dirty="0"/>
            <a:t> </a:t>
          </a:r>
          <a:r>
            <a:rPr lang="en-US" b="1" dirty="0" err="1"/>
            <a:t>willen</a:t>
          </a:r>
          <a:r>
            <a:rPr lang="en-US" b="1" dirty="0"/>
            <a:t> </a:t>
          </a:r>
          <a:r>
            <a:rPr lang="en-US" b="1" dirty="0" err="1"/>
            <a:t>houden</a:t>
          </a:r>
          <a:r>
            <a:rPr lang="en-US" b="1" dirty="0"/>
            <a:t> met </a:t>
          </a:r>
          <a:r>
            <a:rPr lang="en-US" b="1" dirty="0" err="1"/>
            <a:t>hun</a:t>
          </a:r>
          <a:r>
            <a:rPr lang="en-US" b="1" dirty="0"/>
            <a:t> </a:t>
          </a:r>
          <a:r>
            <a:rPr lang="en-US" b="1" dirty="0" err="1"/>
            <a:t>vorige</a:t>
          </a:r>
          <a:r>
            <a:rPr lang="en-US" b="1"/>
            <a:t> job</a:t>
          </a:r>
          <a:endParaRPr lang="en-US" dirty="0"/>
        </a:p>
      </dgm:t>
    </dgm:pt>
    <dgm:pt modelId="{F04DC851-E453-4C2B-8953-8CADE31FFBBD}" type="parTrans" cxnId="{49673C94-D454-4C4F-B4D9-6A8C62525BE2}">
      <dgm:prSet/>
      <dgm:spPr/>
      <dgm:t>
        <a:bodyPr/>
        <a:lstStyle/>
        <a:p>
          <a:endParaRPr lang="en-US"/>
        </a:p>
      </dgm:t>
    </dgm:pt>
    <dgm:pt modelId="{6E0E6D1C-DF32-4D78-A668-F99A35BD9DE4}" type="sibTrans" cxnId="{49673C94-D454-4C4F-B4D9-6A8C62525BE2}">
      <dgm:prSet phldrT="1"/>
      <dgm:spPr/>
      <dgm:t>
        <a:bodyPr/>
        <a:lstStyle/>
        <a:p>
          <a:endParaRPr lang="en-US"/>
        </a:p>
      </dgm:t>
    </dgm:pt>
    <dgm:pt modelId="{635E8E2D-7702-452E-81E1-F87D02540622}">
      <dgm:prSet/>
      <dgm:spPr/>
      <dgm:t>
        <a:bodyPr/>
        <a:lstStyle/>
        <a:p>
          <a:r>
            <a:rPr lang="en-US" b="1"/>
            <a:t>Wie jaren ervaring heeft opgebouwd, brengt daarmee extra inzicht naar de markt</a:t>
          </a:r>
          <a:endParaRPr lang="en-US"/>
        </a:p>
      </dgm:t>
    </dgm:pt>
    <dgm:pt modelId="{9FFC2409-6C0B-463F-A450-689202052F5D}" type="parTrans" cxnId="{9E0410E1-ED18-43B4-9A68-1054F1250172}">
      <dgm:prSet/>
      <dgm:spPr/>
      <dgm:t>
        <a:bodyPr/>
        <a:lstStyle/>
        <a:p>
          <a:endParaRPr lang="en-US"/>
        </a:p>
      </dgm:t>
    </dgm:pt>
    <dgm:pt modelId="{409CB575-32D5-43C4-A34B-5C7DF698553C}" type="sibTrans" cxnId="{9E0410E1-ED18-43B4-9A68-1054F1250172}">
      <dgm:prSet phldrT="2"/>
      <dgm:spPr/>
      <dgm:t>
        <a:bodyPr/>
        <a:lstStyle/>
        <a:p>
          <a:endParaRPr lang="en-US"/>
        </a:p>
      </dgm:t>
    </dgm:pt>
    <dgm:pt modelId="{11ABD907-1FD0-46AA-B596-2D4C92F0213E}">
      <dgm:prSet/>
      <dgm:spPr/>
      <dgm:t>
        <a:bodyPr/>
        <a:lstStyle/>
        <a:p>
          <a:r>
            <a:rPr lang="en-US" b="1"/>
            <a:t>Daarnaast helpt een flexijob om ritme in het dagelijks leven te houden en contact te onderhouden met mensen en vrienden</a:t>
          </a:r>
          <a:endParaRPr lang="en-US"/>
        </a:p>
      </dgm:t>
    </dgm:pt>
    <dgm:pt modelId="{B7F8CD82-7374-4C25-8B97-C7C9C47A9829}" type="parTrans" cxnId="{CE0D7C36-9388-4962-B605-A3B7624A4C3C}">
      <dgm:prSet/>
      <dgm:spPr/>
      <dgm:t>
        <a:bodyPr/>
        <a:lstStyle/>
        <a:p>
          <a:endParaRPr lang="en-US"/>
        </a:p>
      </dgm:t>
    </dgm:pt>
    <dgm:pt modelId="{C77C32A4-14B0-48EE-A56F-940E24529CF6}" type="sibTrans" cxnId="{CE0D7C36-9388-4962-B605-A3B7624A4C3C}">
      <dgm:prSet phldrT="3"/>
      <dgm:spPr/>
      <dgm:t>
        <a:bodyPr/>
        <a:lstStyle/>
        <a:p>
          <a:endParaRPr lang="en-US"/>
        </a:p>
      </dgm:t>
    </dgm:pt>
    <dgm:pt modelId="{C91ECF12-AD78-4B04-9289-E5910AAE2251}">
      <dgm:prSet/>
      <dgm:spPr/>
      <dgm:t>
        <a:bodyPr/>
        <a:lstStyle/>
        <a:p>
          <a:r>
            <a:rPr lang="en-US" b="1"/>
            <a:t>In de praktijk gaat het doorgaans om één dag of twee halve dagen per week</a:t>
          </a:r>
          <a:endParaRPr lang="en-US"/>
        </a:p>
      </dgm:t>
    </dgm:pt>
    <dgm:pt modelId="{ADFB9D12-74B3-4F04-96FF-2394C0678F4C}" type="parTrans" cxnId="{6EB35941-8A49-4D09-91DB-05EFE41CCC44}">
      <dgm:prSet/>
      <dgm:spPr/>
      <dgm:t>
        <a:bodyPr/>
        <a:lstStyle/>
        <a:p>
          <a:endParaRPr lang="en-US"/>
        </a:p>
      </dgm:t>
    </dgm:pt>
    <dgm:pt modelId="{0C5BEB4F-2189-40D6-B176-19CBDF08064D}" type="sibTrans" cxnId="{6EB35941-8A49-4D09-91DB-05EFE41CCC44}">
      <dgm:prSet phldrT="4"/>
      <dgm:spPr/>
      <dgm:t>
        <a:bodyPr/>
        <a:lstStyle/>
        <a:p>
          <a:endParaRPr lang="en-US"/>
        </a:p>
      </dgm:t>
    </dgm:pt>
    <dgm:pt modelId="{B2E5DFA3-A98E-4D0B-A9EB-095278C6EB7F}">
      <dgm:prSet/>
      <dgm:spPr/>
      <dgm:t>
        <a:bodyPr/>
        <a:lstStyle/>
        <a:p>
          <a:r>
            <a:rPr lang="en-US" b="1"/>
            <a:t>Met vragen kunt u terecht op ons kantoor bij B Busschaert</a:t>
          </a:r>
          <a:endParaRPr lang="en-US"/>
        </a:p>
      </dgm:t>
    </dgm:pt>
    <dgm:pt modelId="{A1CE09EB-6426-4E9B-A241-0BA53761D7DC}" type="parTrans" cxnId="{D6183401-BF3E-48C7-9260-C481D67F9C48}">
      <dgm:prSet/>
      <dgm:spPr/>
      <dgm:t>
        <a:bodyPr/>
        <a:lstStyle/>
        <a:p>
          <a:endParaRPr lang="en-US"/>
        </a:p>
      </dgm:t>
    </dgm:pt>
    <dgm:pt modelId="{89E0EFFF-2490-497E-B279-9E1EC07E851B}" type="sibTrans" cxnId="{D6183401-BF3E-48C7-9260-C481D67F9C48}">
      <dgm:prSet phldrT="5"/>
      <dgm:spPr/>
      <dgm:t>
        <a:bodyPr/>
        <a:lstStyle/>
        <a:p>
          <a:endParaRPr lang="en-US"/>
        </a:p>
      </dgm:t>
    </dgm:pt>
    <dgm:pt modelId="{D9C7CA4C-0E16-4A59-9A94-6A1C1D2A217F}">
      <dgm:prSet/>
      <dgm:spPr/>
      <dgm:t>
        <a:bodyPr/>
        <a:lstStyle/>
        <a:p>
          <a:r>
            <a:rPr lang="en-US" b="1"/>
            <a:t>Zo begint een tweede loopbaanfase die u zelf vormgeeft</a:t>
          </a:r>
          <a:endParaRPr lang="en-US"/>
        </a:p>
      </dgm:t>
    </dgm:pt>
    <dgm:pt modelId="{E6DB0B11-7891-4A92-BCC9-936C59B1D176}" type="parTrans" cxnId="{F9494E9E-7CE0-4803-B5C1-3E1582470C1A}">
      <dgm:prSet/>
      <dgm:spPr/>
      <dgm:t>
        <a:bodyPr/>
        <a:lstStyle/>
        <a:p>
          <a:endParaRPr lang="en-US"/>
        </a:p>
      </dgm:t>
    </dgm:pt>
    <dgm:pt modelId="{BD9DA670-3BFD-4450-A481-1487C39EDF96}" type="sibTrans" cxnId="{F9494E9E-7CE0-4803-B5C1-3E1582470C1A}">
      <dgm:prSet phldrT="6"/>
      <dgm:spPr/>
      <dgm:t>
        <a:bodyPr/>
        <a:lstStyle/>
        <a:p>
          <a:endParaRPr lang="en-US"/>
        </a:p>
      </dgm:t>
    </dgm:pt>
    <dgm:pt modelId="{EDB1DAEB-3837-4F83-81E5-313F78996486}" type="pres">
      <dgm:prSet presAssocID="{D63F3CA2-B759-4E39-A53C-9CF9C8B648BF}" presName="Name0" presStyleCnt="0">
        <dgm:presLayoutVars>
          <dgm:dir/>
          <dgm:resizeHandles val="exact"/>
        </dgm:presLayoutVars>
      </dgm:prSet>
      <dgm:spPr/>
    </dgm:pt>
    <dgm:pt modelId="{5556434A-D0EB-4A14-BA74-B172E1424CC5}" type="pres">
      <dgm:prSet presAssocID="{2140EB9B-7AEF-459E-BFA3-CFBF07F64B2F}" presName="node" presStyleLbl="node1" presStyleIdx="0" presStyleCnt="6">
        <dgm:presLayoutVars>
          <dgm:bulletEnabled val="1"/>
        </dgm:presLayoutVars>
      </dgm:prSet>
      <dgm:spPr/>
    </dgm:pt>
    <dgm:pt modelId="{D7DCF2A7-A8EC-4DBB-B5AF-5E4FC9019E7E}" type="pres">
      <dgm:prSet presAssocID="{6E0E6D1C-DF32-4D78-A668-F99A35BD9DE4}" presName="sibTrans" presStyleLbl="sibTrans1D1" presStyleIdx="0" presStyleCnt="5"/>
      <dgm:spPr/>
    </dgm:pt>
    <dgm:pt modelId="{3D608BBA-5EB4-494C-9FF3-58673F209A51}" type="pres">
      <dgm:prSet presAssocID="{6E0E6D1C-DF32-4D78-A668-F99A35BD9DE4}" presName="connectorText" presStyleLbl="sibTrans1D1" presStyleIdx="0" presStyleCnt="5"/>
      <dgm:spPr/>
    </dgm:pt>
    <dgm:pt modelId="{E2A82EC5-847C-40AA-8A1D-0A9CB41AED95}" type="pres">
      <dgm:prSet presAssocID="{635E8E2D-7702-452E-81E1-F87D02540622}" presName="node" presStyleLbl="node1" presStyleIdx="1" presStyleCnt="6">
        <dgm:presLayoutVars>
          <dgm:bulletEnabled val="1"/>
        </dgm:presLayoutVars>
      </dgm:prSet>
      <dgm:spPr/>
    </dgm:pt>
    <dgm:pt modelId="{5FF687EF-90FC-4150-A22C-90ED14680FAA}" type="pres">
      <dgm:prSet presAssocID="{409CB575-32D5-43C4-A34B-5C7DF698553C}" presName="sibTrans" presStyleLbl="sibTrans1D1" presStyleIdx="1" presStyleCnt="5"/>
      <dgm:spPr/>
    </dgm:pt>
    <dgm:pt modelId="{8E1DDE5D-D6C7-490C-884B-B9DF8117FB1F}" type="pres">
      <dgm:prSet presAssocID="{409CB575-32D5-43C4-A34B-5C7DF698553C}" presName="connectorText" presStyleLbl="sibTrans1D1" presStyleIdx="1" presStyleCnt="5"/>
      <dgm:spPr/>
    </dgm:pt>
    <dgm:pt modelId="{3AABCE67-4655-485A-B2CD-477B1541B76B}" type="pres">
      <dgm:prSet presAssocID="{11ABD907-1FD0-46AA-B596-2D4C92F0213E}" presName="node" presStyleLbl="node1" presStyleIdx="2" presStyleCnt="6">
        <dgm:presLayoutVars>
          <dgm:bulletEnabled val="1"/>
        </dgm:presLayoutVars>
      </dgm:prSet>
      <dgm:spPr/>
    </dgm:pt>
    <dgm:pt modelId="{DE8CE7E0-AABC-4678-90CD-58ABDE5C802C}" type="pres">
      <dgm:prSet presAssocID="{C77C32A4-14B0-48EE-A56F-940E24529CF6}" presName="sibTrans" presStyleLbl="sibTrans1D1" presStyleIdx="2" presStyleCnt="5"/>
      <dgm:spPr/>
    </dgm:pt>
    <dgm:pt modelId="{E6CD586F-4DBC-43C9-80F6-C6026C5AED1B}" type="pres">
      <dgm:prSet presAssocID="{C77C32A4-14B0-48EE-A56F-940E24529CF6}" presName="connectorText" presStyleLbl="sibTrans1D1" presStyleIdx="2" presStyleCnt="5"/>
      <dgm:spPr/>
    </dgm:pt>
    <dgm:pt modelId="{48B28523-1EBB-4202-85A0-2F30896A8313}" type="pres">
      <dgm:prSet presAssocID="{C91ECF12-AD78-4B04-9289-E5910AAE2251}" presName="node" presStyleLbl="node1" presStyleIdx="3" presStyleCnt="6">
        <dgm:presLayoutVars>
          <dgm:bulletEnabled val="1"/>
        </dgm:presLayoutVars>
      </dgm:prSet>
      <dgm:spPr/>
    </dgm:pt>
    <dgm:pt modelId="{C0277A6B-9FFA-4583-AFBD-47094E69CEDB}" type="pres">
      <dgm:prSet presAssocID="{0C5BEB4F-2189-40D6-B176-19CBDF08064D}" presName="sibTrans" presStyleLbl="sibTrans1D1" presStyleIdx="3" presStyleCnt="5"/>
      <dgm:spPr/>
    </dgm:pt>
    <dgm:pt modelId="{C09F2755-DB4E-4F12-A308-198BCEA0FCF4}" type="pres">
      <dgm:prSet presAssocID="{0C5BEB4F-2189-40D6-B176-19CBDF08064D}" presName="connectorText" presStyleLbl="sibTrans1D1" presStyleIdx="3" presStyleCnt="5"/>
      <dgm:spPr/>
    </dgm:pt>
    <dgm:pt modelId="{C7AF9897-A274-4C2F-A2BA-6BC130AE8417}" type="pres">
      <dgm:prSet presAssocID="{B2E5DFA3-A98E-4D0B-A9EB-095278C6EB7F}" presName="node" presStyleLbl="node1" presStyleIdx="4" presStyleCnt="6">
        <dgm:presLayoutVars>
          <dgm:bulletEnabled val="1"/>
        </dgm:presLayoutVars>
      </dgm:prSet>
      <dgm:spPr/>
    </dgm:pt>
    <dgm:pt modelId="{127BBE78-042D-4D7D-A4E3-89FBD374BA26}" type="pres">
      <dgm:prSet presAssocID="{89E0EFFF-2490-497E-B279-9E1EC07E851B}" presName="sibTrans" presStyleLbl="sibTrans1D1" presStyleIdx="4" presStyleCnt="5"/>
      <dgm:spPr/>
    </dgm:pt>
    <dgm:pt modelId="{58DA166E-F516-43E1-A84A-8ADF793AAEA8}" type="pres">
      <dgm:prSet presAssocID="{89E0EFFF-2490-497E-B279-9E1EC07E851B}" presName="connectorText" presStyleLbl="sibTrans1D1" presStyleIdx="4" presStyleCnt="5"/>
      <dgm:spPr/>
    </dgm:pt>
    <dgm:pt modelId="{04F3A700-BA2B-4ED1-8D65-0410BD87C9B9}" type="pres">
      <dgm:prSet presAssocID="{D9C7CA4C-0E16-4A59-9A94-6A1C1D2A217F}" presName="node" presStyleLbl="node1" presStyleIdx="5" presStyleCnt="6">
        <dgm:presLayoutVars>
          <dgm:bulletEnabled val="1"/>
        </dgm:presLayoutVars>
      </dgm:prSet>
      <dgm:spPr/>
    </dgm:pt>
  </dgm:ptLst>
  <dgm:cxnLst>
    <dgm:cxn modelId="{D6183401-BF3E-48C7-9260-C481D67F9C48}" srcId="{D63F3CA2-B759-4E39-A53C-9CF9C8B648BF}" destId="{B2E5DFA3-A98E-4D0B-A9EB-095278C6EB7F}" srcOrd="4" destOrd="0" parTransId="{A1CE09EB-6426-4E9B-A241-0BA53761D7DC}" sibTransId="{89E0EFFF-2490-497E-B279-9E1EC07E851B}"/>
    <dgm:cxn modelId="{807AED0C-4349-40DE-9ECA-427E7E8885B9}" type="presOf" srcId="{6E0E6D1C-DF32-4D78-A668-F99A35BD9DE4}" destId="{3D608BBA-5EB4-494C-9FF3-58673F209A51}" srcOrd="1" destOrd="0" presId="urn:microsoft.com/office/officeart/2016/7/layout/RepeatingBendingProcessNew"/>
    <dgm:cxn modelId="{F2688514-4297-4DF2-B379-6EBEA7ADF441}" type="presOf" srcId="{D63F3CA2-B759-4E39-A53C-9CF9C8B648BF}" destId="{EDB1DAEB-3837-4F83-81E5-313F78996486}" srcOrd="0" destOrd="0" presId="urn:microsoft.com/office/officeart/2016/7/layout/RepeatingBendingProcessNew"/>
    <dgm:cxn modelId="{979B7B1C-C4A8-4FF0-A937-E9553745F5B7}" type="presOf" srcId="{B2E5DFA3-A98E-4D0B-A9EB-095278C6EB7F}" destId="{C7AF9897-A274-4C2F-A2BA-6BC130AE8417}" srcOrd="0" destOrd="0" presId="urn:microsoft.com/office/officeart/2016/7/layout/RepeatingBendingProcessNew"/>
    <dgm:cxn modelId="{5F21671F-FE3C-41D8-8093-8B4DE7EECF36}" type="presOf" srcId="{C77C32A4-14B0-48EE-A56F-940E24529CF6}" destId="{E6CD586F-4DBC-43C9-80F6-C6026C5AED1B}" srcOrd="1" destOrd="0" presId="urn:microsoft.com/office/officeart/2016/7/layout/RepeatingBendingProcessNew"/>
    <dgm:cxn modelId="{A9963534-0DEC-49BC-8060-95B2F731669E}" type="presOf" srcId="{2140EB9B-7AEF-459E-BFA3-CFBF07F64B2F}" destId="{5556434A-D0EB-4A14-BA74-B172E1424CC5}" srcOrd="0" destOrd="0" presId="urn:microsoft.com/office/officeart/2016/7/layout/RepeatingBendingProcessNew"/>
    <dgm:cxn modelId="{CE0D7C36-9388-4962-B605-A3B7624A4C3C}" srcId="{D63F3CA2-B759-4E39-A53C-9CF9C8B648BF}" destId="{11ABD907-1FD0-46AA-B596-2D4C92F0213E}" srcOrd="2" destOrd="0" parTransId="{B7F8CD82-7374-4C25-8B97-C7C9C47A9829}" sibTransId="{C77C32A4-14B0-48EE-A56F-940E24529CF6}"/>
    <dgm:cxn modelId="{6EB35941-8A49-4D09-91DB-05EFE41CCC44}" srcId="{D63F3CA2-B759-4E39-A53C-9CF9C8B648BF}" destId="{C91ECF12-AD78-4B04-9289-E5910AAE2251}" srcOrd="3" destOrd="0" parTransId="{ADFB9D12-74B3-4F04-96FF-2394C0678F4C}" sibTransId="{0C5BEB4F-2189-40D6-B176-19CBDF08064D}"/>
    <dgm:cxn modelId="{66E60854-951F-440E-9245-304C47AC7FED}" type="presOf" srcId="{409CB575-32D5-43C4-A34B-5C7DF698553C}" destId="{8E1DDE5D-D6C7-490C-884B-B9DF8117FB1F}" srcOrd="1" destOrd="0" presId="urn:microsoft.com/office/officeart/2016/7/layout/RepeatingBendingProcessNew"/>
    <dgm:cxn modelId="{C7FEFF54-7746-4116-8EB3-F839362AEDB1}" type="presOf" srcId="{0C5BEB4F-2189-40D6-B176-19CBDF08064D}" destId="{C09F2755-DB4E-4F12-A308-198BCEA0FCF4}" srcOrd="1" destOrd="0" presId="urn:microsoft.com/office/officeart/2016/7/layout/RepeatingBendingProcessNew"/>
    <dgm:cxn modelId="{0AC13480-3E65-4094-BB5E-327445978051}" type="presOf" srcId="{11ABD907-1FD0-46AA-B596-2D4C92F0213E}" destId="{3AABCE67-4655-485A-B2CD-477B1541B76B}" srcOrd="0" destOrd="0" presId="urn:microsoft.com/office/officeart/2016/7/layout/RepeatingBendingProcessNew"/>
    <dgm:cxn modelId="{51D95E8D-B37C-47CA-AB62-5E47367A3BCC}" type="presOf" srcId="{C77C32A4-14B0-48EE-A56F-940E24529CF6}" destId="{DE8CE7E0-AABC-4678-90CD-58ABDE5C802C}" srcOrd="0" destOrd="0" presId="urn:microsoft.com/office/officeart/2016/7/layout/RepeatingBendingProcessNew"/>
    <dgm:cxn modelId="{49673C94-D454-4C4F-B4D9-6A8C62525BE2}" srcId="{D63F3CA2-B759-4E39-A53C-9CF9C8B648BF}" destId="{2140EB9B-7AEF-459E-BFA3-CFBF07F64B2F}" srcOrd="0" destOrd="0" parTransId="{F04DC851-E453-4C2B-8953-8CADE31FFBBD}" sibTransId="{6E0E6D1C-DF32-4D78-A668-F99A35BD9DE4}"/>
    <dgm:cxn modelId="{F9494E9E-7CE0-4803-B5C1-3E1582470C1A}" srcId="{D63F3CA2-B759-4E39-A53C-9CF9C8B648BF}" destId="{D9C7CA4C-0E16-4A59-9A94-6A1C1D2A217F}" srcOrd="5" destOrd="0" parTransId="{E6DB0B11-7891-4A92-BCC9-936C59B1D176}" sibTransId="{BD9DA670-3BFD-4450-A481-1487C39EDF96}"/>
    <dgm:cxn modelId="{7B73FAA1-9F8F-4F10-A558-FE2BC23B5B59}" type="presOf" srcId="{89E0EFFF-2490-497E-B279-9E1EC07E851B}" destId="{127BBE78-042D-4D7D-A4E3-89FBD374BA26}" srcOrd="0" destOrd="0" presId="urn:microsoft.com/office/officeart/2016/7/layout/RepeatingBendingProcessNew"/>
    <dgm:cxn modelId="{1792E3A5-4108-420F-9C91-C53F55AF5398}" type="presOf" srcId="{6E0E6D1C-DF32-4D78-A668-F99A35BD9DE4}" destId="{D7DCF2A7-A8EC-4DBB-B5AF-5E4FC9019E7E}" srcOrd="0" destOrd="0" presId="urn:microsoft.com/office/officeart/2016/7/layout/RepeatingBendingProcessNew"/>
    <dgm:cxn modelId="{05CEE6B8-3C30-465C-A5B4-8B39C08893A2}" type="presOf" srcId="{C91ECF12-AD78-4B04-9289-E5910AAE2251}" destId="{48B28523-1EBB-4202-85A0-2F30896A8313}" srcOrd="0" destOrd="0" presId="urn:microsoft.com/office/officeart/2016/7/layout/RepeatingBendingProcessNew"/>
    <dgm:cxn modelId="{D3C882BA-9E63-468F-A9F2-62B3C3D1A892}" type="presOf" srcId="{0C5BEB4F-2189-40D6-B176-19CBDF08064D}" destId="{C0277A6B-9FFA-4583-AFBD-47094E69CEDB}" srcOrd="0" destOrd="0" presId="urn:microsoft.com/office/officeart/2016/7/layout/RepeatingBendingProcessNew"/>
    <dgm:cxn modelId="{65777CBE-279F-45A4-81D3-3B2B6AC1877C}" type="presOf" srcId="{D9C7CA4C-0E16-4A59-9A94-6A1C1D2A217F}" destId="{04F3A700-BA2B-4ED1-8D65-0410BD87C9B9}" srcOrd="0" destOrd="0" presId="urn:microsoft.com/office/officeart/2016/7/layout/RepeatingBendingProcessNew"/>
    <dgm:cxn modelId="{1BFAE0C8-E66F-42D9-9ADB-2DAE3A1268AE}" type="presOf" srcId="{635E8E2D-7702-452E-81E1-F87D02540622}" destId="{E2A82EC5-847C-40AA-8A1D-0A9CB41AED95}" srcOrd="0" destOrd="0" presId="urn:microsoft.com/office/officeart/2016/7/layout/RepeatingBendingProcessNew"/>
    <dgm:cxn modelId="{9E0410E1-ED18-43B4-9A68-1054F1250172}" srcId="{D63F3CA2-B759-4E39-A53C-9CF9C8B648BF}" destId="{635E8E2D-7702-452E-81E1-F87D02540622}" srcOrd="1" destOrd="0" parTransId="{9FFC2409-6C0B-463F-A450-689202052F5D}" sibTransId="{409CB575-32D5-43C4-A34B-5C7DF698553C}"/>
    <dgm:cxn modelId="{98D0FFF4-8179-491A-8199-F688EDC526C0}" type="presOf" srcId="{409CB575-32D5-43C4-A34B-5C7DF698553C}" destId="{5FF687EF-90FC-4150-A22C-90ED14680FAA}" srcOrd="0" destOrd="0" presId="urn:microsoft.com/office/officeart/2016/7/layout/RepeatingBendingProcessNew"/>
    <dgm:cxn modelId="{CC2BB1FE-1D6C-4214-ACD7-D1507B686C16}" type="presOf" srcId="{89E0EFFF-2490-497E-B279-9E1EC07E851B}" destId="{58DA166E-F516-43E1-A84A-8ADF793AAEA8}" srcOrd="1" destOrd="0" presId="urn:microsoft.com/office/officeart/2016/7/layout/RepeatingBendingProcessNew"/>
    <dgm:cxn modelId="{0B71C9AD-57E3-4008-B1AC-ECC4C7442808}" type="presParOf" srcId="{EDB1DAEB-3837-4F83-81E5-313F78996486}" destId="{5556434A-D0EB-4A14-BA74-B172E1424CC5}" srcOrd="0" destOrd="0" presId="urn:microsoft.com/office/officeart/2016/7/layout/RepeatingBendingProcessNew"/>
    <dgm:cxn modelId="{74551E7C-1268-4D02-915C-F6E2086EC067}" type="presParOf" srcId="{EDB1DAEB-3837-4F83-81E5-313F78996486}" destId="{D7DCF2A7-A8EC-4DBB-B5AF-5E4FC9019E7E}" srcOrd="1" destOrd="0" presId="urn:microsoft.com/office/officeart/2016/7/layout/RepeatingBendingProcessNew"/>
    <dgm:cxn modelId="{B58AC4A2-E351-4662-8327-9562CC90211A}" type="presParOf" srcId="{D7DCF2A7-A8EC-4DBB-B5AF-5E4FC9019E7E}" destId="{3D608BBA-5EB4-494C-9FF3-58673F209A51}" srcOrd="0" destOrd="0" presId="urn:microsoft.com/office/officeart/2016/7/layout/RepeatingBendingProcessNew"/>
    <dgm:cxn modelId="{EA3FEAE5-E995-4F5F-92F2-5BC77D5A17B2}" type="presParOf" srcId="{EDB1DAEB-3837-4F83-81E5-313F78996486}" destId="{E2A82EC5-847C-40AA-8A1D-0A9CB41AED95}" srcOrd="2" destOrd="0" presId="urn:microsoft.com/office/officeart/2016/7/layout/RepeatingBendingProcessNew"/>
    <dgm:cxn modelId="{3C009C38-C6F1-462E-BCAC-3C1B7BF699BF}" type="presParOf" srcId="{EDB1DAEB-3837-4F83-81E5-313F78996486}" destId="{5FF687EF-90FC-4150-A22C-90ED14680FAA}" srcOrd="3" destOrd="0" presId="urn:microsoft.com/office/officeart/2016/7/layout/RepeatingBendingProcessNew"/>
    <dgm:cxn modelId="{8FBBA908-4A57-44ED-9A8E-A2A961EC4EF2}" type="presParOf" srcId="{5FF687EF-90FC-4150-A22C-90ED14680FAA}" destId="{8E1DDE5D-D6C7-490C-884B-B9DF8117FB1F}" srcOrd="0" destOrd="0" presId="urn:microsoft.com/office/officeart/2016/7/layout/RepeatingBendingProcessNew"/>
    <dgm:cxn modelId="{8E7CE904-7C35-4148-A57A-927901001806}" type="presParOf" srcId="{EDB1DAEB-3837-4F83-81E5-313F78996486}" destId="{3AABCE67-4655-485A-B2CD-477B1541B76B}" srcOrd="4" destOrd="0" presId="urn:microsoft.com/office/officeart/2016/7/layout/RepeatingBendingProcessNew"/>
    <dgm:cxn modelId="{F6A9E1A8-7296-489F-BBDF-53C5782BBE36}" type="presParOf" srcId="{EDB1DAEB-3837-4F83-81E5-313F78996486}" destId="{DE8CE7E0-AABC-4678-90CD-58ABDE5C802C}" srcOrd="5" destOrd="0" presId="urn:microsoft.com/office/officeart/2016/7/layout/RepeatingBendingProcessNew"/>
    <dgm:cxn modelId="{748B2BB6-3C99-4D67-8C3D-37597A75F436}" type="presParOf" srcId="{DE8CE7E0-AABC-4678-90CD-58ABDE5C802C}" destId="{E6CD586F-4DBC-43C9-80F6-C6026C5AED1B}" srcOrd="0" destOrd="0" presId="urn:microsoft.com/office/officeart/2016/7/layout/RepeatingBendingProcessNew"/>
    <dgm:cxn modelId="{CC53BF56-30EE-4FD8-8540-CDC57FE36EDA}" type="presParOf" srcId="{EDB1DAEB-3837-4F83-81E5-313F78996486}" destId="{48B28523-1EBB-4202-85A0-2F30896A8313}" srcOrd="6" destOrd="0" presId="urn:microsoft.com/office/officeart/2016/7/layout/RepeatingBendingProcessNew"/>
    <dgm:cxn modelId="{86DD86A8-B5F3-4A61-9298-B190A37ADE96}" type="presParOf" srcId="{EDB1DAEB-3837-4F83-81E5-313F78996486}" destId="{C0277A6B-9FFA-4583-AFBD-47094E69CEDB}" srcOrd="7" destOrd="0" presId="urn:microsoft.com/office/officeart/2016/7/layout/RepeatingBendingProcessNew"/>
    <dgm:cxn modelId="{9CFAC395-711E-45E7-B3D9-19FE393F6855}" type="presParOf" srcId="{C0277A6B-9FFA-4583-AFBD-47094E69CEDB}" destId="{C09F2755-DB4E-4F12-A308-198BCEA0FCF4}" srcOrd="0" destOrd="0" presId="urn:microsoft.com/office/officeart/2016/7/layout/RepeatingBendingProcessNew"/>
    <dgm:cxn modelId="{83BDA15D-0C4F-4368-BE08-1B9B0111FAB1}" type="presParOf" srcId="{EDB1DAEB-3837-4F83-81E5-313F78996486}" destId="{C7AF9897-A274-4C2F-A2BA-6BC130AE8417}" srcOrd="8" destOrd="0" presId="urn:microsoft.com/office/officeart/2016/7/layout/RepeatingBendingProcessNew"/>
    <dgm:cxn modelId="{B90FCF1C-5C3E-420E-A1AE-CA9823BD8997}" type="presParOf" srcId="{EDB1DAEB-3837-4F83-81E5-313F78996486}" destId="{127BBE78-042D-4D7D-A4E3-89FBD374BA26}" srcOrd="9" destOrd="0" presId="urn:microsoft.com/office/officeart/2016/7/layout/RepeatingBendingProcessNew"/>
    <dgm:cxn modelId="{2DFEF52A-6487-41AC-8AEE-FADECB950B0F}" type="presParOf" srcId="{127BBE78-042D-4D7D-A4E3-89FBD374BA26}" destId="{58DA166E-F516-43E1-A84A-8ADF793AAEA8}" srcOrd="0" destOrd="0" presId="urn:microsoft.com/office/officeart/2016/7/layout/RepeatingBendingProcessNew"/>
    <dgm:cxn modelId="{76A1ADD8-8692-497B-B395-26246004AC6A}" type="presParOf" srcId="{EDB1DAEB-3837-4F83-81E5-313F78996486}" destId="{04F3A700-BA2B-4ED1-8D65-0410BD87C9B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191F9-D70F-4480-ACD1-3728676EF185}">
      <dsp:nvSpPr>
        <dsp:cNvPr id="0" name=""/>
        <dsp:cNvSpPr/>
      </dsp:nvSpPr>
      <dsp:spPr>
        <a:xfrm>
          <a:off x="2741" y="22536"/>
          <a:ext cx="2174563" cy="13047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VOLGENS ONS HELEMAAL NIET</a:t>
          </a:r>
          <a:endParaRPr lang="en-US" sz="1400" kern="1200"/>
        </a:p>
      </dsp:txBody>
      <dsp:txXfrm>
        <a:off x="2741" y="22536"/>
        <a:ext cx="2174563" cy="1304738"/>
      </dsp:txXfrm>
    </dsp:sp>
    <dsp:sp modelId="{BBA97A7E-B39D-4F40-93A3-9EEDC19A4B6C}">
      <dsp:nvSpPr>
        <dsp:cNvPr id="0" name=""/>
        <dsp:cNvSpPr/>
      </dsp:nvSpPr>
      <dsp:spPr>
        <a:xfrm>
          <a:off x="2394761" y="22536"/>
          <a:ext cx="2174563" cy="13047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Ai is zoals een mens die super slim is</a:t>
          </a:r>
          <a:endParaRPr lang="en-US" sz="1400" kern="1200"/>
        </a:p>
      </dsp:txBody>
      <dsp:txXfrm>
        <a:off x="2394761" y="22536"/>
        <a:ext cx="2174563" cy="1304738"/>
      </dsp:txXfrm>
    </dsp:sp>
    <dsp:sp modelId="{F6DB8770-63EE-48FD-A505-971E4F73B15B}">
      <dsp:nvSpPr>
        <dsp:cNvPr id="0" name=""/>
        <dsp:cNvSpPr/>
      </dsp:nvSpPr>
      <dsp:spPr>
        <a:xfrm>
          <a:off x="4786781" y="22536"/>
          <a:ext cx="2174563" cy="13047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En ja dat kennen we reeds duizende jaren</a:t>
          </a:r>
          <a:endParaRPr lang="en-US" sz="1400" kern="1200"/>
        </a:p>
      </dsp:txBody>
      <dsp:txXfrm>
        <a:off x="4786781" y="22536"/>
        <a:ext cx="2174563" cy="1304738"/>
      </dsp:txXfrm>
    </dsp:sp>
    <dsp:sp modelId="{6900BB3F-B001-4976-9C3F-F0726B918520}">
      <dsp:nvSpPr>
        <dsp:cNvPr id="0" name=""/>
        <dsp:cNvSpPr/>
      </dsp:nvSpPr>
      <dsp:spPr>
        <a:xfrm>
          <a:off x="7178802" y="22536"/>
          <a:ext cx="2174563" cy="13047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Waren deze mensen gevaarlijk,,neen</a:t>
          </a:r>
          <a:endParaRPr lang="en-US" sz="1400" kern="1200"/>
        </a:p>
      </dsp:txBody>
      <dsp:txXfrm>
        <a:off x="7178802" y="22536"/>
        <a:ext cx="2174563" cy="1304738"/>
      </dsp:txXfrm>
    </dsp:sp>
    <dsp:sp modelId="{8DBA1467-59D4-4462-B77D-5A9A7851298C}">
      <dsp:nvSpPr>
        <dsp:cNvPr id="0" name=""/>
        <dsp:cNvSpPr/>
      </dsp:nvSpPr>
      <dsp:spPr>
        <a:xfrm>
          <a:off x="2741" y="1544730"/>
          <a:ext cx="2174563" cy="13047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Maar ja het waren mensen dus ze kunnen misbruikt worden of zelfs kunnen ze slecht worden</a:t>
          </a:r>
          <a:endParaRPr lang="en-US" sz="1400" kern="1200"/>
        </a:p>
      </dsp:txBody>
      <dsp:txXfrm>
        <a:off x="2741" y="1544730"/>
        <a:ext cx="2174563" cy="1304738"/>
      </dsp:txXfrm>
    </dsp:sp>
    <dsp:sp modelId="{BCAE26C4-41FA-4CD7-8575-341AD86EA61E}">
      <dsp:nvSpPr>
        <dsp:cNvPr id="0" name=""/>
        <dsp:cNvSpPr/>
      </dsp:nvSpPr>
      <dsp:spPr>
        <a:xfrm>
          <a:off x="2394761" y="1544730"/>
          <a:ext cx="2174563" cy="13047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Maar daarvoor heeft de maatschappij zich beschermd</a:t>
          </a:r>
          <a:endParaRPr lang="en-US" sz="1400" kern="1200"/>
        </a:p>
      </dsp:txBody>
      <dsp:txXfrm>
        <a:off x="2394761" y="1544730"/>
        <a:ext cx="2174563" cy="1304738"/>
      </dsp:txXfrm>
    </dsp:sp>
    <dsp:sp modelId="{DE8F380E-7C37-4B5D-A42C-FC909D5C5DB9}">
      <dsp:nvSpPr>
        <dsp:cNvPr id="0" name=""/>
        <dsp:cNvSpPr/>
      </dsp:nvSpPr>
      <dsp:spPr>
        <a:xfrm>
          <a:off x="4786781" y="1544730"/>
          <a:ext cx="2174563" cy="13047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Dus wij kunnen hetzelfde doen met AI</a:t>
          </a:r>
          <a:endParaRPr lang="en-US" sz="1400" kern="1200"/>
        </a:p>
      </dsp:txBody>
      <dsp:txXfrm>
        <a:off x="4786781" y="1544730"/>
        <a:ext cx="2174563" cy="1304738"/>
      </dsp:txXfrm>
    </dsp:sp>
    <dsp:sp modelId="{E903E295-B22E-4427-92E9-E87782EA67E4}">
      <dsp:nvSpPr>
        <dsp:cNvPr id="0" name=""/>
        <dsp:cNvSpPr/>
      </dsp:nvSpPr>
      <dsp:spPr>
        <a:xfrm>
          <a:off x="7178802" y="1544730"/>
          <a:ext cx="2174563" cy="13047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Het weigeren van ai is of zou de grootste misstap zijn voor mensen</a:t>
          </a:r>
          <a:endParaRPr lang="en-US" sz="1400" kern="1200"/>
        </a:p>
      </dsp:txBody>
      <dsp:txXfrm>
        <a:off x="7178802" y="1544730"/>
        <a:ext cx="2174563" cy="1304738"/>
      </dsp:txXfrm>
    </dsp:sp>
    <dsp:sp modelId="{7EE7E9D0-9C72-47D2-AE1B-F096B367C992}">
      <dsp:nvSpPr>
        <dsp:cNvPr id="0" name=""/>
        <dsp:cNvSpPr/>
      </dsp:nvSpPr>
      <dsp:spPr>
        <a:xfrm>
          <a:off x="2394761" y="3066925"/>
          <a:ext cx="2174563" cy="13047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Usa en china hebben alle voordeel bij van ons schrik aan te jagen,,zij zullen wel voortdoen en zo lopen de anderen een achterstand in die men niet kan inhalen</a:t>
          </a:r>
          <a:endParaRPr lang="en-US" sz="1400" kern="1200"/>
        </a:p>
      </dsp:txBody>
      <dsp:txXfrm>
        <a:off x="2394761" y="3066925"/>
        <a:ext cx="2174563" cy="1304738"/>
      </dsp:txXfrm>
    </dsp:sp>
    <dsp:sp modelId="{F44B6D93-4081-4EED-A110-8F0779B97671}">
      <dsp:nvSpPr>
        <dsp:cNvPr id="0" name=""/>
        <dsp:cNvSpPr/>
      </dsp:nvSpPr>
      <dsp:spPr>
        <a:xfrm>
          <a:off x="4786781" y="3066925"/>
          <a:ext cx="2174563" cy="13047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Trump is een duivelsspel begonnen ;hopelijk doorziet de mensheid dit vuil spel en hopelijk Europa ook</a:t>
          </a:r>
          <a:endParaRPr lang="en-US" sz="1400" kern="1200"/>
        </a:p>
      </dsp:txBody>
      <dsp:txXfrm>
        <a:off x="4786781" y="3066925"/>
        <a:ext cx="2174563" cy="13047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CF2A7-A8EC-4DBB-B5AF-5E4FC9019E7E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5556434A-D0EB-4A14-BA74-B172E1424CC5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Sinds</a:t>
          </a:r>
          <a:r>
            <a:rPr lang="en-US" sz="1500" b="1" kern="1200" dirty="0"/>
            <a:t> </a:t>
          </a:r>
          <a:r>
            <a:rPr lang="en-US" sz="1500" b="1" kern="1200" dirty="0" err="1"/>
            <a:t>flexijobs</a:t>
          </a:r>
          <a:r>
            <a:rPr lang="en-US" sz="1500" b="1" kern="1200" dirty="0"/>
            <a:t> </a:t>
          </a:r>
          <a:r>
            <a:rPr lang="en-US" sz="1500" b="1" kern="1200" dirty="0" err="1"/>
            <a:t>ook</a:t>
          </a:r>
          <a:r>
            <a:rPr lang="en-US" sz="1500" b="1" kern="1200" dirty="0"/>
            <a:t> in de </a:t>
          </a:r>
          <a:r>
            <a:rPr lang="en-US" sz="1500" b="1" kern="1200" dirty="0" err="1"/>
            <a:t>financiële</a:t>
          </a:r>
          <a:r>
            <a:rPr lang="en-US" sz="1500" b="1" kern="1200" dirty="0"/>
            <a:t> sector </a:t>
          </a:r>
          <a:r>
            <a:rPr lang="en-US" sz="1500" b="1" kern="1200" dirty="0" err="1"/>
            <a:t>zijn</a:t>
          </a:r>
          <a:r>
            <a:rPr lang="en-US" sz="1500" b="1" kern="1200" dirty="0"/>
            <a:t> </a:t>
          </a:r>
          <a:r>
            <a:rPr lang="en-US" sz="1500" b="1" kern="1200" dirty="0" err="1"/>
            <a:t>toegestaan</a:t>
          </a:r>
          <a:r>
            <a:rPr lang="en-US" sz="1500" b="1" kern="1200" dirty="0"/>
            <a:t>, </a:t>
          </a:r>
          <a:r>
            <a:rPr lang="en-US" sz="1500" b="1" kern="1200" dirty="0" err="1"/>
            <a:t>staat</a:t>
          </a:r>
          <a:r>
            <a:rPr lang="en-US" sz="1500" b="1" kern="1200" dirty="0"/>
            <a:t> </a:t>
          </a:r>
          <a:r>
            <a:rPr lang="en-US" sz="1500" b="1" kern="1200" dirty="0" err="1"/>
            <a:t>onze</a:t>
          </a:r>
          <a:r>
            <a:rPr lang="en-US" sz="1500" b="1" kern="1200" dirty="0"/>
            <a:t> </a:t>
          </a:r>
          <a:r>
            <a:rPr lang="en-US" sz="1500" b="1" kern="1200" dirty="0" err="1"/>
            <a:t>deur</a:t>
          </a:r>
          <a:r>
            <a:rPr lang="en-US" sz="1500" b="1" kern="1200" dirty="0"/>
            <a:t> open </a:t>
          </a:r>
          <a:r>
            <a:rPr lang="en-US" sz="1500" b="1" kern="1200" dirty="0" err="1"/>
            <a:t>voor</a:t>
          </a:r>
          <a:r>
            <a:rPr lang="en-US" sz="1500" b="1" kern="1200" dirty="0"/>
            <a:t> </a:t>
          </a:r>
          <a:r>
            <a:rPr lang="en-US" sz="1500" b="1" kern="1200" dirty="0" err="1"/>
            <a:t>gepensioneerde</a:t>
          </a:r>
          <a:r>
            <a:rPr lang="en-US" sz="1500" b="1" kern="1200" dirty="0"/>
            <a:t> private bankers die </a:t>
          </a:r>
          <a:r>
            <a:rPr lang="en-US" sz="1500" b="1" kern="1200" dirty="0" err="1"/>
            <a:t>nog</a:t>
          </a:r>
          <a:r>
            <a:rPr lang="en-US" sz="1500" b="1" kern="1200" dirty="0"/>
            <a:t> wat </a:t>
          </a:r>
          <a:r>
            <a:rPr lang="en-US" sz="1500" b="1" kern="1200" dirty="0" err="1"/>
            <a:t>voeling</a:t>
          </a:r>
          <a:r>
            <a:rPr lang="en-US" sz="1500" b="1" kern="1200" dirty="0"/>
            <a:t> </a:t>
          </a:r>
          <a:r>
            <a:rPr lang="en-US" sz="1500" b="1" kern="1200" dirty="0" err="1"/>
            <a:t>willen</a:t>
          </a:r>
          <a:r>
            <a:rPr lang="en-US" sz="1500" b="1" kern="1200" dirty="0"/>
            <a:t> </a:t>
          </a:r>
          <a:r>
            <a:rPr lang="en-US" sz="1500" b="1" kern="1200" dirty="0" err="1"/>
            <a:t>houden</a:t>
          </a:r>
          <a:r>
            <a:rPr lang="en-US" sz="1500" b="1" kern="1200" dirty="0"/>
            <a:t> met </a:t>
          </a:r>
          <a:r>
            <a:rPr lang="en-US" sz="1500" b="1" kern="1200" dirty="0" err="1"/>
            <a:t>hun</a:t>
          </a:r>
          <a:r>
            <a:rPr lang="en-US" sz="1500" b="1" kern="1200" dirty="0"/>
            <a:t> </a:t>
          </a:r>
          <a:r>
            <a:rPr lang="en-US" sz="1500" b="1" kern="1200" dirty="0" err="1"/>
            <a:t>vorige</a:t>
          </a:r>
          <a:r>
            <a:rPr lang="en-US" sz="1500" b="1" kern="1200"/>
            <a:t> job</a:t>
          </a:r>
          <a:endParaRPr lang="en-US" sz="1500" kern="1200" dirty="0"/>
        </a:p>
      </dsp:txBody>
      <dsp:txXfrm>
        <a:off x="8061" y="5979"/>
        <a:ext cx="3034531" cy="1820718"/>
      </dsp:txXfrm>
    </dsp:sp>
    <dsp:sp modelId="{5FF687EF-90FC-4150-A22C-90ED14680FAA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E2A82EC5-847C-40AA-8A1D-0A9CB41AED95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Wie jaren ervaring heeft opgebouwd, brengt daarmee extra inzicht naar de markt</a:t>
          </a:r>
          <a:endParaRPr lang="en-US" sz="1500" kern="1200"/>
        </a:p>
      </dsp:txBody>
      <dsp:txXfrm>
        <a:off x="3740534" y="5979"/>
        <a:ext cx="3034531" cy="1820718"/>
      </dsp:txXfrm>
    </dsp:sp>
    <dsp:sp modelId="{DE8CE7E0-AABC-4678-90CD-58ABDE5C802C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3AABCE67-4655-485A-B2CD-477B1541B76B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Daarnaast helpt een flexijob om ritme in het dagelijks leven te houden en contact te onderhouden met mensen en vrienden</a:t>
          </a:r>
          <a:endParaRPr lang="en-US" sz="1500" kern="1200"/>
        </a:p>
      </dsp:txBody>
      <dsp:txXfrm>
        <a:off x="7473007" y="5979"/>
        <a:ext cx="3034531" cy="1820718"/>
      </dsp:txXfrm>
    </dsp:sp>
    <dsp:sp modelId="{C0277A6B-9FFA-4583-AFBD-47094E69CEDB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48B28523-1EBB-4202-85A0-2F30896A8313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In de praktijk gaat het doorgaans om één dag of twee halve dagen per week</a:t>
          </a:r>
          <a:endParaRPr lang="en-US" sz="1500" kern="1200"/>
        </a:p>
      </dsp:txBody>
      <dsp:txXfrm>
        <a:off x="8061" y="2524640"/>
        <a:ext cx="3034531" cy="1820718"/>
      </dsp:txXfrm>
    </dsp:sp>
    <dsp:sp modelId="{127BBE78-042D-4D7D-A4E3-89FBD374BA26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C7AF9897-A274-4C2F-A2BA-6BC130AE8417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Met vragen kunt u terecht op ons kantoor bij B Busschaert</a:t>
          </a:r>
          <a:endParaRPr lang="en-US" sz="1500" kern="1200"/>
        </a:p>
      </dsp:txBody>
      <dsp:txXfrm>
        <a:off x="3740534" y="2524640"/>
        <a:ext cx="3034531" cy="1820718"/>
      </dsp:txXfrm>
    </dsp:sp>
    <dsp:sp modelId="{04F3A700-BA2B-4ED1-8D65-0410BD87C9B9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Zo begint een tweede loopbaanfase die u zelf vormgeeft</a:t>
          </a:r>
          <a:endParaRPr lang="en-US" sz="1500" kern="1200"/>
        </a:p>
      </dsp:txBody>
      <dsp:txXfrm>
        <a:off x="7473007" y="2524640"/>
        <a:ext cx="3034531" cy="182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85B5F-3492-4D5E-9382-6BC44A493532}" type="datetimeFigureOut">
              <a:t>30/09/2026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4A5BA-A066-41BE-B88D-5915C9664E5F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53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192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99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573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576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690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512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866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936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5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3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7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5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7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4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9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09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6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38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589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0A4B-AE81-4AD7-86EA-9F753B2B1EB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6193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s://www.flickr.com/photos/bullionvault/3591732069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9_AC88D8C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6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EFB4097-713F-F32D-2EFF-354A17AF6CC6}"/>
              </a:ext>
            </a:extLst>
          </p:cNvPr>
          <p:cNvSpPr/>
          <p:nvPr/>
        </p:nvSpPr>
        <p:spPr>
          <a:xfrm>
            <a:off x="498143" y="456345"/>
            <a:ext cx="3179929" cy="5773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+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24,5%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2024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+97,2%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in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2025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Deze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 week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Alert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berichten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3" name="Afbeelding 12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7A64C14-B85A-DC53-61BE-3216348D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9" r="6469" b="1"/>
          <a:stretch>
            <a:fillRect/>
          </a:stretch>
        </p:blipFill>
        <p:spPr>
          <a:xfrm>
            <a:off x="5325626" y="425705"/>
            <a:ext cx="5496449" cy="4182491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ED40CE6C-D9BC-2397-06E6-35D1256A7600}"/>
              </a:ext>
            </a:extLst>
          </p:cNvPr>
          <p:cNvSpPr txBox="1"/>
          <p:nvPr/>
        </p:nvSpPr>
        <p:spPr>
          <a:xfrm>
            <a:off x="4905052" y="4665824"/>
            <a:ext cx="6483958" cy="169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</a:rPr>
              <a:t>Piers de </a:t>
            </a:r>
            <a:r>
              <a:rPr lang="en-US" sz="2800" b="1" dirty="0" err="1">
                <a:solidFill>
                  <a:srgbClr val="FFC000"/>
                </a:solidFill>
              </a:rPr>
              <a:t>raveschootlaan</a:t>
            </a:r>
            <a:r>
              <a:rPr lang="en-US" sz="2800" b="1" dirty="0">
                <a:solidFill>
                  <a:srgbClr val="FFC000"/>
                </a:solidFill>
              </a:rPr>
              <a:t> 113  </a:t>
            </a:r>
            <a:r>
              <a:rPr lang="en-US" sz="2800" b="1" dirty="0" err="1">
                <a:solidFill>
                  <a:srgbClr val="FFC000"/>
                </a:solidFill>
              </a:rPr>
              <a:t>hoek</a:t>
            </a:r>
            <a:r>
              <a:rPr lang="en-US" sz="2800" b="1" dirty="0">
                <a:solidFill>
                  <a:srgbClr val="FFC000"/>
                </a:solidFill>
              </a:rPr>
              <a:t> De </a:t>
            </a:r>
            <a:r>
              <a:rPr lang="en-US" sz="2800" b="1" dirty="0" err="1">
                <a:solidFill>
                  <a:srgbClr val="FFC000"/>
                </a:solidFill>
              </a:rPr>
              <a:t>smidplein</a:t>
            </a:r>
            <a:r>
              <a:rPr lang="en-US" sz="2800" b="1" dirty="0">
                <a:solidFill>
                  <a:srgbClr val="FFC000"/>
                </a:solidFill>
              </a:rPr>
              <a:t>  050344777  </a:t>
            </a:r>
            <a:r>
              <a:rPr lang="en-US" sz="2800" b="1" dirty="0" err="1">
                <a:solidFill>
                  <a:srgbClr val="FFC000"/>
                </a:solidFill>
              </a:rPr>
              <a:t>samen</a:t>
            </a:r>
            <a:r>
              <a:rPr lang="en-US" sz="2800" b="1" dirty="0">
                <a:solidFill>
                  <a:srgbClr val="FFC000"/>
                </a:solidFill>
              </a:rPr>
              <a:t> met Goldbugs finance 050 731 789 </a:t>
            </a:r>
            <a:r>
              <a:rPr lang="en-US" sz="2800" b="1" dirty="0" err="1">
                <a:solidFill>
                  <a:srgbClr val="FFC000"/>
                </a:solidFill>
              </a:rPr>
              <a:t>uw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goudbank</a:t>
            </a:r>
            <a:endParaRPr lang="en-US" sz="2800" b="1" dirty="0">
              <a:solidFill>
                <a:srgbClr val="FFC000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Centrum </a:t>
            </a:r>
            <a:r>
              <a:rPr lang="en-US" sz="2000" dirty="0" err="1"/>
              <a:t>knokke</a:t>
            </a:r>
            <a:r>
              <a:rPr lang="en-US" sz="2000" dirty="0"/>
              <a:t> </a:t>
            </a:r>
            <a:r>
              <a:rPr lang="en-US" sz="2000" dirty="0" err="1"/>
              <a:t>kruispunt</a:t>
            </a:r>
            <a:r>
              <a:rPr lang="en-US" sz="2000" dirty="0"/>
              <a:t> </a:t>
            </a:r>
            <a:r>
              <a:rPr lang="en-US" sz="2000" dirty="0" err="1"/>
              <a:t>lippenslaan</a:t>
            </a:r>
            <a:r>
              <a:rPr lang="en-US" sz="2000" dirty="0"/>
              <a:t> /</a:t>
            </a:r>
            <a:r>
              <a:rPr lang="en-US" sz="2000" dirty="0" err="1"/>
              <a:t>elisabethlaan</a:t>
            </a:r>
            <a:r>
              <a:rPr lang="en-US" sz="2000" dirty="0"/>
              <a:t>/</a:t>
            </a:r>
            <a:r>
              <a:rPr lang="en-US" sz="2000" dirty="0" err="1"/>
              <a:t>burgemeester</a:t>
            </a:r>
            <a:r>
              <a:rPr lang="en-US" sz="2000" dirty="0"/>
              <a:t> </a:t>
            </a:r>
            <a:r>
              <a:rPr lang="en-US" sz="2000" dirty="0" err="1"/>
              <a:t>desmidtplein</a:t>
            </a:r>
            <a:r>
              <a:rPr lang="en-US" sz="2000" dirty="0"/>
              <a:t> /</a:t>
            </a:r>
            <a:r>
              <a:rPr lang="en-US" sz="2000" dirty="0" err="1"/>
              <a:t>pierslaan</a:t>
            </a:r>
            <a:r>
              <a:rPr lang="en-US" sz="2000" dirty="0"/>
              <a:t> </a:t>
            </a:r>
            <a:r>
              <a:rPr lang="en-US" sz="2000" dirty="0" err="1"/>
              <a:t>hoekgebouw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68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3ED58-316F-CBB7-EF03-44FA07D3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703" y="296969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Regionale </a:t>
            </a:r>
            <a:r>
              <a:rPr lang="en-US" sz="8000" b="1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Beleggingsclub</a:t>
            </a:r>
            <a:r>
              <a:rPr lang="en-US" sz="8000" b="1" kern="120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Knokke-heist</a:t>
            </a:r>
            <a:endParaRPr lang="en-US" sz="8000" b="1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E09D2D2-29E2-0B5C-0C0A-6F890015A6FC}"/>
              </a:ext>
            </a:extLst>
          </p:cNvPr>
          <p:cNvSpPr/>
          <p:nvPr/>
        </p:nvSpPr>
        <p:spPr>
          <a:xfrm flipH="1">
            <a:off x="146304" y="-676778"/>
            <a:ext cx="423602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nl-NL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nl-NL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Scharpoord</a:t>
            </a:r>
            <a:r>
              <a:rPr lang="nl-NL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 uur  gratis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FC05936-09A8-DEBA-BA49-A2D22B869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978087"/>
              </p:ext>
            </p:extLst>
          </p:nvPr>
        </p:nvGraphicFramePr>
        <p:xfrm>
          <a:off x="0" y="3516350"/>
          <a:ext cx="3221502" cy="33528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5251">
                  <a:extLst>
                    <a:ext uri="{9D8B030D-6E8A-4147-A177-3AD203B41FA5}">
                      <a16:colId xmlns:a16="http://schemas.microsoft.com/office/drawing/2014/main" val="4160022343"/>
                    </a:ext>
                  </a:extLst>
                </a:gridCol>
                <a:gridCol w="2296251">
                  <a:extLst>
                    <a:ext uri="{9D8B030D-6E8A-4147-A177-3AD203B41FA5}">
                      <a16:colId xmlns:a16="http://schemas.microsoft.com/office/drawing/2014/main" val="935920100"/>
                    </a:ext>
                  </a:extLst>
                </a:gridCol>
              </a:tblGrid>
              <a:tr h="65689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0407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85608"/>
                  </a:ext>
                </a:extLst>
              </a:tr>
              <a:tr h="450428">
                <a:tc>
                  <a:txBody>
                    <a:bodyPr/>
                    <a:lstStyle/>
                    <a:p>
                      <a:endParaRPr lang="nl-BE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400" b="1" dirty="0">
                          <a:solidFill>
                            <a:srgbClr val="FF0000"/>
                          </a:solidFill>
                        </a:rPr>
                        <a:t>volgende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32195"/>
                  </a:ext>
                </a:extLst>
              </a:tr>
              <a:tr h="594329">
                <a:tc>
                  <a:txBody>
                    <a:bodyPr/>
                    <a:lstStyle/>
                    <a:p>
                      <a:endParaRPr lang="nl-BE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FFFF00"/>
                          </a:highlight>
                        </a:rPr>
                        <a:t>28 oktober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44337"/>
                  </a:ext>
                </a:extLst>
              </a:tr>
              <a:tr h="531768">
                <a:tc>
                  <a:txBody>
                    <a:bodyPr/>
                    <a:lstStyle/>
                    <a:p>
                      <a:endParaRPr lang="nl-BE" sz="2800" b="1" i="1" u="sng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FF"/>
                          </a:highlight>
                        </a:rPr>
                        <a:t>18 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69283"/>
                  </a:ext>
                </a:extLst>
              </a:tr>
              <a:tr h="469207">
                <a:tc>
                  <a:txBody>
                    <a:bodyPr/>
                    <a:lstStyle/>
                    <a:p>
                      <a:endParaRPr lang="nl-BE" sz="2400" b="1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00"/>
                          </a:highlight>
                        </a:rPr>
                        <a:t>16 december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82588"/>
                  </a:ext>
                </a:extLst>
              </a:tr>
            </a:tbl>
          </a:graphicData>
        </a:graphic>
      </p:graphicFrame>
      <p:sp>
        <p:nvSpPr>
          <p:cNvPr id="5" name="Rechthoek 4">
            <a:extLst>
              <a:ext uri="{FF2B5EF4-FFF2-40B4-BE49-F238E27FC236}">
                <a16:creationId xmlns:a16="http://schemas.microsoft.com/office/drawing/2014/main" id="{C2C7FB1D-D4A9-7887-174C-6461A859286E}"/>
              </a:ext>
            </a:extLst>
          </p:cNvPr>
          <p:cNvSpPr/>
          <p:nvPr/>
        </p:nvSpPr>
        <p:spPr>
          <a:xfrm>
            <a:off x="1235823" y="1826389"/>
            <a:ext cx="23775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2026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23041B2-E53C-FAC0-27BF-A61E0F03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48" y="3601978"/>
            <a:ext cx="7971006" cy="3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31850" y="5209460"/>
            <a:ext cx="10003122" cy="659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328"/>
              </a:lnSpc>
              <a:spcBef>
                <a:spcPts val="0"/>
              </a:spcBef>
              <a:spcAft>
                <a:spcPts val="0"/>
              </a:spcAft>
            </a:pPr>
            <a:r>
              <a:rPr sz="2328" spc="-22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Technische</a:t>
            </a:r>
            <a:r>
              <a:rPr sz="2328" spc="-7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r>
              <a:rPr sz="2328" spc="-30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fundamentele</a:t>
            </a:r>
            <a:r>
              <a:rPr sz="2328" spc="-53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1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analyse</a:t>
            </a:r>
            <a:r>
              <a:rPr sz="2328" spc="-99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van</a:t>
            </a:r>
            <a:r>
              <a:rPr sz="2328" spc="-72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onze</a:t>
            </a:r>
            <a:r>
              <a:rPr sz="2328" spc="-9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economie</a:t>
            </a:r>
            <a:r>
              <a:rPr sz="2328" spc="-11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;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financiële</a:t>
            </a:r>
            <a:r>
              <a:rPr sz="2328" spc="-10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9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wereld</a:t>
            </a:r>
            <a:r>
              <a:rPr sz="2328" spc="-3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  <a:p>
            <a:pPr marL="0" marR="0">
              <a:lnSpc>
                <a:spcPts val="2328"/>
              </a:lnSpc>
              <a:spcBef>
                <a:spcPts val="454"/>
              </a:spcBef>
              <a:spcAft>
                <a:spcPts val="0"/>
              </a:spcAft>
            </a:pP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aandelen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beurzen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37081" y="6311299"/>
            <a:ext cx="310822" cy="335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117">
                <a:solidFill>
                  <a:srgbClr val="FEFEFE"/>
                </a:solidFill>
                <a:latin typeface="Arial Unicode MS"/>
                <a:cs typeface="Arial Unicode MS"/>
              </a:rPr>
              <a:t>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0273" y="6505548"/>
            <a:ext cx="791227" cy="203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01"/>
              </a:lnSpc>
              <a:spcBef>
                <a:spcPts val="0"/>
              </a:spcBef>
              <a:spcAft>
                <a:spcPts val="0"/>
              </a:spcAft>
            </a:pPr>
            <a:r>
              <a:rPr sz="1270">
                <a:solidFill>
                  <a:srgbClr val="FEFEFE"/>
                </a:solidFill>
                <a:latin typeface="Arial Unicode MS"/>
                <a:cs typeface="Arial Unicode MS"/>
              </a:rPr>
              <a:t>20/02/16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301D67BD-1B8E-40A3-9F02-50B41558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99CD06-1599-46A3-927D-61B578B04A02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3C419D-B64D-44A1-8715-E7F6E1B95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2FEB76C-16FA-53E4-68E3-D9287ECBA09E}"/>
              </a:ext>
            </a:extLst>
          </p:cNvPr>
          <p:cNvSpPr/>
          <p:nvPr/>
        </p:nvSpPr>
        <p:spPr>
          <a:xfrm>
            <a:off x="1871574" y="736601"/>
            <a:ext cx="844885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Private portfolio beleggers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699841B-F375-AA2E-4B8C-434EDF8C0F4B}"/>
              </a:ext>
            </a:extLst>
          </p:cNvPr>
          <p:cNvSpPr/>
          <p:nvPr/>
        </p:nvSpPr>
        <p:spPr>
          <a:xfrm>
            <a:off x="1768508" y="2967335"/>
            <a:ext cx="8551917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FFFF00"/>
                </a:highlight>
              </a:rPr>
              <a:t>Macro economische 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5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8F09BC-2EC9-4F40-3035-CB0AE2226244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         </a:t>
            </a: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Goldbugs news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B9DCA3-CA12-E109-12B1-5DB0B6DCB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38" y="896675"/>
            <a:ext cx="7608304" cy="5135605"/>
          </a:xfrm>
          <a:prstGeom prst="rect">
            <a:avLst/>
          </a:prstGeom>
        </p:spPr>
      </p:pic>
      <p:sp>
        <p:nvSpPr>
          <p:cNvPr id="157" name="Rectangle 15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7" name="Rectangle 176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9A45B71-45C7-63BF-CC94-5AB46B3B1DEC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Goldbugs news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29431E7-FA89-8068-4EE5-3DAC23D2D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38" y="868144"/>
            <a:ext cx="7608304" cy="5192667"/>
          </a:xfrm>
          <a:prstGeom prst="rect">
            <a:avLst/>
          </a:prstGeom>
        </p:spPr>
      </p:pic>
      <p:sp>
        <p:nvSpPr>
          <p:cNvPr id="183" name="Rectangle 182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1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2" name="Rectangle 151">
            <a:extLst>
              <a:ext uri="{FF2B5EF4-FFF2-40B4-BE49-F238E27FC236}">
                <a16:creationId xmlns:a16="http://schemas.microsoft.com/office/drawing/2014/main" id="{B649E800-A5C8-49A0-A453-ED537DA31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8BA67DD7-B75D-4A30-90A4-EEA9F64AF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8194" y="0"/>
            <a:ext cx="6164729" cy="6858000"/>
          </a:xfrm>
          <a:custGeom>
            <a:avLst/>
            <a:gdLst>
              <a:gd name="connsiteX0" fmla="*/ 0 w 6164729"/>
              <a:gd name="connsiteY0" fmla="*/ 6857542 h 6858000"/>
              <a:gd name="connsiteX1" fmla="*/ 199783 w 6164729"/>
              <a:gd name="connsiteY1" fmla="*/ 6857542 h 6858000"/>
              <a:gd name="connsiteX2" fmla="*/ 199783 w 6164729"/>
              <a:gd name="connsiteY2" fmla="*/ 6858000 h 6858000"/>
              <a:gd name="connsiteX3" fmla="*/ 0 w 6164729"/>
              <a:gd name="connsiteY3" fmla="*/ 6858000 h 6858000"/>
              <a:gd name="connsiteX4" fmla="*/ 4818273 w 6164729"/>
              <a:gd name="connsiteY4" fmla="*/ 0 h 6858000"/>
              <a:gd name="connsiteX5" fmla="*/ 5018056 w 6164729"/>
              <a:gd name="connsiteY5" fmla="*/ 0 h 6858000"/>
              <a:gd name="connsiteX6" fmla="*/ 5030703 w 6164729"/>
              <a:gd name="connsiteY6" fmla="*/ 31774 h 6858000"/>
              <a:gd name="connsiteX7" fmla="*/ 6085711 w 6164729"/>
              <a:gd name="connsiteY7" fmla="*/ 2682457 h 6858000"/>
              <a:gd name="connsiteX8" fmla="*/ 6085711 w 6164729"/>
              <a:gd name="connsiteY8" fmla="*/ 3752208 h 6858000"/>
              <a:gd name="connsiteX9" fmla="*/ 4928207 w 6164729"/>
              <a:gd name="connsiteY9" fmla="*/ 6660411 h 6858000"/>
              <a:gd name="connsiteX10" fmla="*/ 4849745 w 6164729"/>
              <a:gd name="connsiteY10" fmla="*/ 6857542 h 6858000"/>
              <a:gd name="connsiteX11" fmla="*/ 4649962 w 6164729"/>
              <a:gd name="connsiteY11" fmla="*/ 6857542 h 6858000"/>
              <a:gd name="connsiteX12" fmla="*/ 4728424 w 6164729"/>
              <a:gd name="connsiteY12" fmla="*/ 6660411 h 6858000"/>
              <a:gd name="connsiteX13" fmla="*/ 5885928 w 6164729"/>
              <a:gd name="connsiteY13" fmla="*/ 3752208 h 6858000"/>
              <a:gd name="connsiteX14" fmla="*/ 5885928 w 6164729"/>
              <a:gd name="connsiteY14" fmla="*/ 2682457 h 6858000"/>
              <a:gd name="connsiteX15" fmla="*/ 4830920 w 6164729"/>
              <a:gd name="connsiteY15" fmla="*/ 31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64729" h="6858000">
                <a:moveTo>
                  <a:pt x="0" y="6857542"/>
                </a:moveTo>
                <a:lnTo>
                  <a:pt x="199783" y="6857542"/>
                </a:lnTo>
                <a:lnTo>
                  <a:pt x="199783" y="6858000"/>
                </a:lnTo>
                <a:lnTo>
                  <a:pt x="0" y="6858000"/>
                </a:lnTo>
                <a:close/>
                <a:moveTo>
                  <a:pt x="4818273" y="0"/>
                </a:moveTo>
                <a:lnTo>
                  <a:pt x="5018056" y="0"/>
                </a:lnTo>
                <a:lnTo>
                  <a:pt x="5030703" y="31774"/>
                </a:lnTo>
                <a:cubicBezTo>
                  <a:pt x="6085711" y="2682457"/>
                  <a:pt x="6085711" y="2682457"/>
                  <a:pt x="6085711" y="2682457"/>
                </a:cubicBezTo>
                <a:cubicBezTo>
                  <a:pt x="6191069" y="2988100"/>
                  <a:pt x="6191069" y="3446565"/>
                  <a:pt x="6085711" y="3752208"/>
                </a:cubicBezTo>
                <a:cubicBezTo>
                  <a:pt x="5601723" y="4968215"/>
                  <a:pt x="5223609" y="5918220"/>
                  <a:pt x="4928207" y="6660411"/>
                </a:cubicBezTo>
                <a:lnTo>
                  <a:pt x="4849745" y="6857542"/>
                </a:lnTo>
                <a:lnTo>
                  <a:pt x="4649962" y="6857542"/>
                </a:lnTo>
                <a:lnTo>
                  <a:pt x="4728424" y="6660411"/>
                </a:lnTo>
                <a:cubicBezTo>
                  <a:pt x="5023826" y="5918220"/>
                  <a:pt x="5401940" y="4968215"/>
                  <a:pt x="5885928" y="3752208"/>
                </a:cubicBezTo>
                <a:cubicBezTo>
                  <a:pt x="5991286" y="3446565"/>
                  <a:pt x="5991286" y="2988100"/>
                  <a:pt x="5885928" y="2682457"/>
                </a:cubicBezTo>
                <a:cubicBezTo>
                  <a:pt x="5885928" y="2682457"/>
                  <a:pt x="5885928" y="2682457"/>
                  <a:pt x="4830920" y="3177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9A4F330-B9F6-D860-AAA1-995278147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12" y="1042120"/>
            <a:ext cx="7125016" cy="4773759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8C5FC48-0A3C-4D6D-A0D5-EEE93213D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57" name="Freeform 5">
              <a:extLst>
                <a:ext uri="{FF2B5EF4-FFF2-40B4-BE49-F238E27FC236}">
                  <a16:creationId xmlns:a16="http://schemas.microsoft.com/office/drawing/2014/main" id="{DBBC336D-7E16-4EE1-90F2-8D9F2B618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">
              <a:extLst>
                <a:ext uri="{FF2B5EF4-FFF2-40B4-BE49-F238E27FC236}">
                  <a16:creationId xmlns:a16="http://schemas.microsoft.com/office/drawing/2014/main" id="{0199BE21-2D26-4357-8702-909F3621A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4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CAEAB5-A082-5A17-1B13-E93D83A80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82" y="411982"/>
            <a:ext cx="7370815" cy="609935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3706AFB-4AF0-430C-8FBE-C38C0F839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8AC53B5C-1F4B-4D51-ADA0-F74EBA6A5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3BBF50A-9667-4DFA-9066-13B535B57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77308B94-FB87-6887-62D6-468D188A7197}"/>
              </a:ext>
            </a:extLst>
          </p:cNvPr>
          <p:cNvSpPr txBox="1"/>
          <p:nvPr/>
        </p:nvSpPr>
        <p:spPr>
          <a:xfrm>
            <a:off x="630936" y="630936"/>
            <a:ext cx="3599688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244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38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4C8E4FD-96D3-9BDE-18AF-508073EF3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02" y="480060"/>
            <a:ext cx="9726805" cy="589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6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40BBB36-6226-447F-B2C6-5F84306C6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163" y="643467"/>
            <a:ext cx="3941528" cy="557106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BCF338D-1D69-E6AF-D0A8-24777DE92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524" y="643467"/>
            <a:ext cx="402509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7138B9-6434-2603-E3FD-3A39C19F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9356106" cy="12003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 A.I ECHT EEN GEVAAR? </a:t>
            </a:r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</p:grpSpPr>
        <p:sp>
          <p:nvSpPr>
            <p:cNvPr id="12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2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2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2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Tijdelijke aanduiding voor tekst 2">
            <a:extLst>
              <a:ext uri="{FF2B5EF4-FFF2-40B4-BE49-F238E27FC236}">
                <a16:creationId xmlns:a16="http://schemas.microsoft.com/office/drawing/2014/main" id="{3BFD36D5-5E3E-3142-4037-EE799C9CA3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961567"/>
              </p:ext>
            </p:extLst>
          </p:nvPr>
        </p:nvGraphicFramePr>
        <p:xfrm>
          <a:off x="1188062" y="1825625"/>
          <a:ext cx="935610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9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!!Rectangle">
            <a:extLst>
              <a:ext uri="{FF2B5EF4-FFF2-40B4-BE49-F238E27FC236}">
                <a16:creationId xmlns:a16="http://schemas.microsoft.com/office/drawing/2014/main" id="{D5997EA8-5EFC-40CD-A85F-C3C3BC5F9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DB51EB-A6EF-ED51-24CC-4AD017C61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5" name="Rectangle 88">
            <a:extLst>
              <a:ext uri="{FF2B5EF4-FFF2-40B4-BE49-F238E27FC236}">
                <a16:creationId xmlns:a16="http://schemas.microsoft.com/office/drawing/2014/main" id="{1CF6A1EC-BD15-42D9-A339-A3970CF7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F9F4F03-7729-681A-A5EB-DA7618D04D01}"/>
              </a:ext>
            </a:extLst>
          </p:cNvPr>
          <p:cNvSpPr/>
          <p:nvPr/>
        </p:nvSpPr>
        <p:spPr>
          <a:xfrm>
            <a:off x="1051560" y="4498848"/>
            <a:ext cx="3611880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Tel   050344777</a:t>
            </a:r>
          </a:p>
        </p:txBody>
      </p:sp>
      <p:sp>
        <p:nvSpPr>
          <p:cNvPr id="86" name="Rectangle 90">
            <a:extLst>
              <a:ext uri="{FF2B5EF4-FFF2-40B4-BE49-F238E27FC236}">
                <a16:creationId xmlns:a16="http://schemas.microsoft.com/office/drawing/2014/main" id="{A720C27D-5C39-492B-BD68-C220C0F83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Rectangle 92">
            <a:extLst>
              <a:ext uri="{FF2B5EF4-FFF2-40B4-BE49-F238E27FC236}">
                <a16:creationId xmlns:a16="http://schemas.microsoft.com/office/drawing/2014/main" id="{A4F3394A-A959-460A-ACF9-5FA682C7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C63BD58-0D4B-CCA6-3D1F-5796A89BF3D4}"/>
              </a:ext>
            </a:extLst>
          </p:cNvPr>
          <p:cNvSpPr txBox="1"/>
          <p:nvPr/>
        </p:nvSpPr>
        <p:spPr>
          <a:xfrm>
            <a:off x="5295826" y="4498848"/>
            <a:ext cx="6061022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Goldbugs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Uw goudbroker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Heeft waarschijnlijk de scherpste aankoop en verkoop prijzen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 voor uw beleggingsgoud,,klanten in Knokke zijn veeleisend en trouw!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695C65-3EC0-C9A7-D81A-4FA773CD2199}"/>
              </a:ext>
            </a:extLst>
          </p:cNvPr>
          <p:cNvSpPr txBox="1"/>
          <p:nvPr/>
        </p:nvSpPr>
        <p:spPr>
          <a:xfrm>
            <a:off x="9469780" y="6657945"/>
            <a:ext cx="272221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nl-BE" sz="700">
                <a:solidFill>
                  <a:srgbClr val="FFFFFF"/>
                </a:solidFill>
                <a:hlinkClick r:id="rId4" tooltip="https://www.flickr.com/photos/bullionvault/3591732069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Deze foto</a:t>
            </a:r>
            <a:r>
              <a:rPr lang="nl-BE" sz="700">
                <a:solidFill>
                  <a:srgbClr val="FFFFFF"/>
                </a:solidFill>
              </a:rPr>
              <a:t> van Onbekende auteur is gelicentieerd onder </a:t>
            </a:r>
            <a:r>
              <a:rPr lang="nl-BE" sz="700">
                <a:solidFill>
                  <a:srgbClr val="FFFFFF"/>
                </a:solidFill>
                <a:hlinkClick r:id="rId5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nl-B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2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0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90" name="Group 82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24149DC-0D9C-C64A-E438-B6382A2E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38" y="2083024"/>
            <a:ext cx="7560860" cy="2589594"/>
          </a:xfrm>
          <a:prstGeom prst="rect">
            <a:avLst/>
          </a:prstGeo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4F86CD0-B6B2-4F13-95D0-2C51CD5E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356350"/>
            <a:ext cx="2843784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</a:pPr>
            <a:fld id="{B1269E3D-046A-4E0E-A8F6-516780ECFE19}" type="datetime1"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</a:rPr>
              <a:pPr algn="r" defTabSz="914400">
                <a:spcAft>
                  <a:spcPts val="600"/>
                </a:spcAft>
              </a:pPr>
              <a:t>9/30/2026</a:t>
            </a:fld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91D39C-43DE-4685-9DD4-64EFE3D6D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</a:pPr>
            <a:fld id="{80F073CC-40D5-4B23-8DF0-9BD0A0C12F2C}" type="slidenum"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0FEBE7B-FA98-3015-ED1F-7A8CD101C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457200"/>
            <a:ext cx="8255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11DCEC7-8B74-701B-CAB2-04EA9F2F96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" b="-1"/>
          <a:stretch>
            <a:fillRect/>
          </a:stretch>
        </p:blipFill>
        <p:spPr>
          <a:xfrm>
            <a:off x="865141" y="871147"/>
            <a:ext cx="10488660" cy="511471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C8029E-E679-5CC4-DE1F-B1AA37452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5966048"/>
            <a:ext cx="104775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5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66EE08-DD9B-BF05-B113-1A867572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21" b="12739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9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41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43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45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0D12C6A-41BE-7FA6-73D5-8B718F2E8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88" y="963385"/>
            <a:ext cx="10620375" cy="57150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94FA145E-99B5-0812-7487-49A9B625D14D}"/>
              </a:ext>
            </a:extLst>
          </p:cNvPr>
          <p:cNvSpPr/>
          <p:nvPr/>
        </p:nvSpPr>
        <p:spPr>
          <a:xfrm>
            <a:off x="251039" y="40055"/>
            <a:ext cx="1194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Placeuro gold mines nu koopwaardig</a:t>
            </a:r>
          </a:p>
        </p:txBody>
      </p:sp>
    </p:spTree>
    <p:extLst>
      <p:ext uri="{BB962C8B-B14F-4D97-AF65-F5344CB8AC3E}">
        <p14:creationId xmlns:p14="http://schemas.microsoft.com/office/powerpoint/2010/main" val="419082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49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F96D67E-3482-71F2-D5EF-EFA99A8E5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34356"/>
            <a:ext cx="10905066" cy="438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1A1356C-0032-4839-BB89-14B41094ED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5" r="2925"/>
          <a:stretch>
            <a:fillRect/>
          </a:stretch>
        </p:blipFill>
        <p:spPr>
          <a:xfrm>
            <a:off x="0" y="383239"/>
            <a:ext cx="12192000" cy="64747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325" y="4522402"/>
            <a:ext cx="3295980" cy="804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1" u="sng" dirty="0" err="1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Bedrijfsobligati</a:t>
            </a:r>
            <a:r>
              <a:rPr lang="nl-BE"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e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s</a:t>
            </a:r>
            <a:r>
              <a:rPr sz="3200" b="1" i="1" u="sng" spc="46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in</a:t>
            </a:r>
            <a:r>
              <a:rPr sz="3200" b="1" i="1" u="sng" spc="22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€.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325" y="5258416"/>
            <a:ext cx="7405841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Selectie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2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emissie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euro-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obligaties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in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verschillende</a:t>
            </a:r>
            <a:r>
              <a:rPr sz="2800" b="1" u="sng" spc="77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munten</a:t>
            </a:r>
            <a:endParaRPr sz="2800" b="1" u="sng" spc="11" dirty="0">
              <a:solidFill>
                <a:srgbClr val="FF0000"/>
              </a:solidFill>
              <a:highlight>
                <a:srgbClr val="FFFF00"/>
              </a:highlight>
              <a:latin typeface="LJQQAM+ITC Zapf Chancery Medium Italic"/>
              <a:cs typeface="LJQQAM+ITC Zapf Chancery Medium It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18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9B6CDDE-32B2-43E0-B68D-30F4F0E4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0F50FA9-D619-4A9B-BD42-A06B36CAB371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59BE715-56BA-49C5-A1D3-836E1C4C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lowchart: Document 4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C8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441B1F-10FF-5A9F-0014-D7AA3E6E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Alle  informatie op kantoor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33A366-D554-E523-0721-96E1790AF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889" y="640080"/>
            <a:ext cx="6357624" cy="5578816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FE9DCE-D8AD-2104-7344-9FD4F2AA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7083" y="6356350"/>
            <a:ext cx="2556791" cy="365125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  <a:defRPr/>
            </a:pPr>
            <a:fld id="{79EC0A4B-AE81-4AD7-86EA-9F753B2B1EB0}" type="datetime1">
              <a:rPr lang="en-US" sz="1200">
                <a:solidFill>
                  <a:schemeClr val="tx1">
                    <a:tint val="75000"/>
                  </a:schemeClr>
                </a:solidFill>
              </a:rPr>
              <a:pPr algn="r" defTabSz="914400">
                <a:spcAft>
                  <a:spcPts val="600"/>
                </a:spcAft>
                <a:defRPr/>
              </a:pPr>
              <a:t>9/30/2026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C8EA8D-8418-B3C0-C354-FC8AB390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  <a:defRPr/>
            </a:pPr>
            <a:fld id="{80F073CC-40D5-4B23-8DF0-9BD0A0C12F2C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  <a:defRPr/>
              </a:pPr>
              <a:t>19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9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818D5A93-AE1C-223E-73B2-DE5572E1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0015" y="5513722"/>
            <a:ext cx="10258699" cy="1006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Opgelet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koersdoel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is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hypothetische</a:t>
            </a:r>
            <a:r>
              <a:rPr sz="2011" spc="574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1" dirty="0" err="1">
                <a:solidFill>
                  <a:srgbClr val="FFFF00"/>
                </a:solidFill>
                <a:latin typeface="Arial Black"/>
                <a:cs typeface="Arial Black"/>
              </a:rPr>
              <a:t>cijfer</a:t>
            </a:r>
            <a:r>
              <a:rPr sz="2011" spc="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0" dirty="0" err="1">
                <a:solidFill>
                  <a:srgbClr val="FFFF00"/>
                </a:solidFill>
                <a:latin typeface="Arial Black"/>
                <a:cs typeface="Arial Black"/>
              </a:rPr>
              <a:t>dat</a:t>
            </a:r>
            <a:r>
              <a:rPr sz="2011" spc="3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15" dirty="0" err="1">
                <a:solidFill>
                  <a:srgbClr val="FFFF00"/>
                </a:solidFill>
                <a:latin typeface="Arial Black"/>
                <a:cs typeface="Arial Black"/>
              </a:rPr>
              <a:t>wij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naar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9" dirty="0" err="1">
                <a:solidFill>
                  <a:srgbClr val="FFFF00"/>
                </a:solidFill>
                <a:latin typeface="Arial Black"/>
                <a:cs typeface="Arial Black"/>
              </a:rPr>
              <a:t>voor</a:t>
            </a:r>
            <a:endParaRPr sz="2011" spc="-39" dirty="0">
              <a:solidFill>
                <a:srgbClr val="FFFF00"/>
              </a:solidFill>
              <a:latin typeface="Arial Black"/>
              <a:cs typeface="Arial Black"/>
            </a:endParaRPr>
          </a:p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schuiven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als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streefdoel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maar</a:t>
            </a:r>
            <a:r>
              <a:rPr sz="2011" spc="2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daarom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niet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altijd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bereikt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zal</a:t>
            </a:r>
            <a:r>
              <a:rPr sz="2011" spc="1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worden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!!</a:t>
            </a:r>
          </a:p>
          <a:p>
            <a:pPr marL="0" marR="0">
              <a:lnSpc>
                <a:spcPts val="2360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Let </a:t>
            </a:r>
            <a:r>
              <a:rPr sz="2011" spc="-18" dirty="0">
                <a:solidFill>
                  <a:srgbClr val="FFFF00"/>
                </a:solidFill>
                <a:latin typeface="Arial Black"/>
                <a:cs typeface="Arial Black"/>
              </a:rPr>
              <a:t>op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al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uw</a:t>
            </a:r>
            <a:r>
              <a:rPr sz="2011" spc="4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aankopen</a:t>
            </a:r>
            <a:r>
              <a:rPr sz="2011" spc="1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2" dirty="0" err="1">
                <a:solidFill>
                  <a:srgbClr val="FFFF00"/>
                </a:solidFill>
                <a:latin typeface="Arial Black"/>
                <a:cs typeface="Arial Black"/>
              </a:rPr>
              <a:t>verkopen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steeds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te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bespreken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met je</a:t>
            </a:r>
            <a:r>
              <a:rPr sz="2011" spc="-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adviseu</a:t>
            </a:r>
            <a:r>
              <a:rPr sz="2011" dirty="0" err="1">
                <a:solidFill>
                  <a:srgbClr val="C00000"/>
                </a:solidFill>
                <a:latin typeface="Arial Black"/>
                <a:cs typeface="Arial Black"/>
              </a:rPr>
              <a:t>r</a:t>
            </a:r>
            <a:endParaRPr sz="2011" dirty="0">
              <a:solidFill>
                <a:srgbClr val="C00000"/>
              </a:solidFill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23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0DCE50FF-178B-40E1-BADE-D6AE5DACE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F5962A-CB95-448E-8B92-D90A78C737B1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CD3BDAE-0B65-4E43-8051-7C163FE5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44AA349-CC23-E973-C8DE-B0C0A5AA9F46}"/>
              </a:ext>
            </a:extLst>
          </p:cNvPr>
          <p:cNvSpPr/>
          <p:nvPr/>
        </p:nvSpPr>
        <p:spPr>
          <a:xfrm>
            <a:off x="768486" y="1345645"/>
            <a:ext cx="84098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8000" b="1" cap="none" spc="0" dirty="0">
                <a:ln/>
                <a:solidFill>
                  <a:srgbClr val="C00000"/>
                </a:solidFill>
                <a:effectLst/>
              </a:rPr>
              <a:t>Aandelenselectie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5988170-760A-8731-BB17-241E261867F1}"/>
              </a:ext>
            </a:extLst>
          </p:cNvPr>
          <p:cNvSpPr/>
          <p:nvPr/>
        </p:nvSpPr>
        <p:spPr>
          <a:xfrm>
            <a:off x="727990" y="0"/>
            <a:ext cx="3686312" cy="55267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67801">
              <a:lnSpc>
                <a:spcPct val="90000"/>
              </a:lnSpc>
              <a:spcBef>
                <a:spcPct val="0"/>
              </a:spcBef>
              <a:spcAft>
                <a:spcPts val="635"/>
              </a:spcAft>
            </a:pPr>
            <a:endParaRPr lang="en-US" sz="4763" b="1" cap="all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DB8716D-F4C8-344E-0C79-1E320DFF557F}"/>
              </a:ext>
            </a:extLst>
          </p:cNvPr>
          <p:cNvSpPr/>
          <p:nvPr/>
        </p:nvSpPr>
        <p:spPr>
          <a:xfrm>
            <a:off x="4997176" y="137735"/>
            <a:ext cx="7147140" cy="666573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8141" lvl="2" algn="just" defTabSz="967801">
              <a:lnSpc>
                <a:spcPct val="90000"/>
              </a:lnSpc>
              <a:spcBef>
                <a:spcPts val="1058"/>
              </a:spcBef>
              <a:buClr>
                <a:schemeClr val="accent1">
                  <a:lumMod val="75000"/>
                </a:schemeClr>
              </a:buClr>
              <a:buSzPct val="85000"/>
            </a:pPr>
            <a:endParaRPr lang="en-US" sz="5715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46F76F-45D1-4394-AFF1-26D6D85F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6783" tIns="48392" rIns="96783" bIns="48392" rtlCol="0" anchor="ctr">
            <a:normAutofit fontScale="92500" lnSpcReduction="10000"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dirty="0"/>
              <a:pPr/>
              <a:t>21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EBB7476-A81E-1F9E-7F91-CB92FE8F291F}"/>
              </a:ext>
            </a:extLst>
          </p:cNvPr>
          <p:cNvSpPr/>
          <p:nvPr/>
        </p:nvSpPr>
        <p:spPr>
          <a:xfrm>
            <a:off x="8370368" y="1260"/>
            <a:ext cx="400755" cy="977284"/>
          </a:xfrm>
          <a:prstGeom prst="rect">
            <a:avLst/>
          </a:prstGeom>
          <a:noFill/>
        </p:spPr>
        <p:txBody>
          <a:bodyPr wrap="square" lIns="96783" tIns="48392" rIns="96783" bIns="48392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35"/>
              </a:spcAft>
            </a:pPr>
            <a:r>
              <a:rPr lang="nl-NL" sz="5715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B10C939-127F-55B2-6F8F-73CB09859C6D}"/>
              </a:ext>
            </a:extLst>
          </p:cNvPr>
          <p:cNvSpPr/>
          <p:nvPr/>
        </p:nvSpPr>
        <p:spPr>
          <a:xfrm>
            <a:off x="5361377" y="280531"/>
            <a:ext cx="6418738" cy="4588959"/>
          </a:xfrm>
          <a:prstGeom prst="rect">
            <a:avLst/>
          </a:prstGeom>
          <a:noFill/>
        </p:spPr>
        <p:txBody>
          <a:bodyPr wrap="square" lIns="96783" tIns="48392" rIns="96783" bIns="48392" anchor="t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7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Onze aan/verkoop adviezen</a:t>
            </a:r>
          </a:p>
          <a:p>
            <a:pPr algn="ctr"/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FFFF00"/>
                </a:highlight>
              </a:rPr>
              <a:t>DYNAMISCH BELEGGERS</a:t>
            </a:r>
          </a:p>
          <a:p>
            <a:pPr algn="ctr"/>
            <a:endParaRPr lang="nl-NL" sz="2964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nl-NL" sz="2964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  <a:p>
            <a:pPr algn="ctr"/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Aankopen portfolio in  </a:t>
            </a:r>
            <a:r>
              <a:rPr lang="nl-NL" sz="2964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usa</a:t>
            </a:r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-banksector de winnaar bij rentestijging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EB931B4-C0C9-E79E-6373-360A56E4BD17}"/>
              </a:ext>
            </a:extLst>
          </p:cNvPr>
          <p:cNvSpPr txBox="1"/>
          <p:nvPr/>
        </p:nvSpPr>
        <p:spPr>
          <a:xfrm>
            <a:off x="321547" y="5760145"/>
            <a:ext cx="4249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rgbClr val="FF0000"/>
                </a:solidFill>
                <a:highlight>
                  <a:srgbClr val="00FFFF"/>
                </a:highlight>
              </a:rPr>
              <a:t>Voor fractionele aankopen zijn wij de enige in Europa die dit kunnen dankzij platform van IABR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50CCC36-9473-3EA9-D7DE-45553A5EFBC6}"/>
              </a:ext>
            </a:extLst>
          </p:cNvPr>
          <p:cNvSpPr/>
          <p:nvPr/>
        </p:nvSpPr>
        <p:spPr>
          <a:xfrm>
            <a:off x="805173" y="646830"/>
            <a:ext cx="3609129" cy="46628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2026</a:t>
            </a:r>
          </a:p>
          <a:p>
            <a:pPr algn="ctr"/>
            <a:endParaRPr lang="nl-NL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Succes met </a:t>
            </a:r>
          </a:p>
          <a:p>
            <a:pPr algn="ctr"/>
            <a:r>
              <a:rPr lang="nl-NL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endParaRPr lang="nl-NL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BEURS TRADE </a:t>
            </a:r>
          </a:p>
          <a:p>
            <a:pPr algn="ctr"/>
            <a:r>
              <a:rPr lang="nl-NL" sz="9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BelgiumBUSSCHAERT</a:t>
            </a:r>
            <a:endParaRPr lang="nl-NL" sz="9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FF00"/>
              </a:highlight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0B2564A-C4A2-01FD-00E9-B634A8768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695" y="-357124"/>
            <a:ext cx="538609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Deze</a:t>
            </a: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433E6AD-A270-6DA1-76D4-EEC316F2D26C}"/>
              </a:ext>
            </a:extLst>
          </p:cNvPr>
          <p:cNvSpPr txBox="1"/>
          <p:nvPr/>
        </p:nvSpPr>
        <p:spPr>
          <a:xfrm>
            <a:off x="5574890" y="5032646"/>
            <a:ext cx="6046839" cy="97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03E9591-A6F9-0DFC-5816-0BBB81CF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67" y="-204724"/>
            <a:ext cx="65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F952F50-4A28-FE2E-B60E-21AE977ACCD0}"/>
              </a:ext>
            </a:extLst>
          </p:cNvPr>
          <p:cNvSpPr txBox="1"/>
          <p:nvPr/>
        </p:nvSpPr>
        <p:spPr>
          <a:xfrm>
            <a:off x="5466735" y="5325640"/>
            <a:ext cx="640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Deze aandelen zijn aandelen die gekocht worden wegens hun</a:t>
            </a:r>
          </a:p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prijszettingvermogen </a:t>
            </a:r>
          </a:p>
        </p:txBody>
      </p:sp>
    </p:spTree>
    <p:extLst>
      <p:ext uri="{BB962C8B-B14F-4D97-AF65-F5344CB8AC3E}">
        <p14:creationId xmlns:p14="http://schemas.microsoft.com/office/powerpoint/2010/main" val="28946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4B997E-A65C-3245-1032-D37F502C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38"/>
            <a:ext cx="12192000" cy="6069409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108CEC3D-C670-0917-CBFB-4F400B47010F}"/>
              </a:ext>
            </a:extLst>
          </p:cNvPr>
          <p:cNvSpPr/>
          <p:nvPr/>
        </p:nvSpPr>
        <p:spPr>
          <a:xfrm>
            <a:off x="1238120" y="4943874"/>
            <a:ext cx="855163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5400" b="1" cap="none" spc="0" dirty="0">
                <a:ln/>
                <a:solidFill>
                  <a:schemeClr val="accent4"/>
                </a:solidFill>
                <a:effectLst/>
              </a:rPr>
              <a:t>Markt analyse  =niet kopen</a:t>
            </a:r>
          </a:p>
          <a:p>
            <a:pPr algn="ctr"/>
            <a:r>
              <a:rPr lang="nl-NL" sz="5400" b="1" cap="none" spc="0" dirty="0">
                <a:ln/>
                <a:solidFill>
                  <a:schemeClr val="accent4"/>
                </a:solidFill>
                <a:effectLst/>
              </a:rPr>
              <a:t>/winst nemen</a:t>
            </a:r>
          </a:p>
        </p:txBody>
      </p:sp>
    </p:spTree>
    <p:extLst>
      <p:ext uri="{BB962C8B-B14F-4D97-AF65-F5344CB8AC3E}">
        <p14:creationId xmlns:p14="http://schemas.microsoft.com/office/powerpoint/2010/main" val="131139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5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0C478C1-E476-83BE-5716-4A8D6CC74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98152"/>
            <a:ext cx="10905066" cy="526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FD3C487-CB5D-E39A-A038-74A681CA7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37" b="6099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AC84EF5-73D6-E861-5731-16098D2C7A8D}"/>
              </a:ext>
            </a:extLst>
          </p:cNvPr>
          <p:cNvSpPr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111130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8522502-E745-35B0-9F6C-6E0EB6EE8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698" b="2552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8172E21-03AE-E116-A305-30DEBEE67F8D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3486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AF81F21-084B-4DA0-ADDA-E16587CEB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226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4CA1601-991B-5FD9-FF20-49BFD1077661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198824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E9D4C627-2FC6-8EA0-FD3F-663E09ADE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783" b="3952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B7ECF32-B877-30D4-648C-92CEEC3E61F9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217044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">
            <a:extLst>
              <a:ext uri="{FF2B5EF4-FFF2-40B4-BE49-F238E27FC236}">
                <a16:creationId xmlns:a16="http://schemas.microsoft.com/office/drawing/2014/main" id="{88D74A45-8C44-4D66-9253-B2B25C223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52C4E568-7801-4A1F-CD72-47B3C9592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551" b="2512"/>
          <a:stretch>
            <a:fillRect/>
          </a:stretch>
        </p:blipFill>
        <p:spPr>
          <a:xfrm>
            <a:off x="20" y="1371596"/>
            <a:ext cx="12191979" cy="5492379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1371597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678EB50-75BF-51A7-BB63-CE8C947CE4B9}"/>
              </a:ext>
            </a:extLst>
          </p:cNvPr>
          <p:cNvSpPr txBox="1"/>
          <p:nvPr/>
        </p:nvSpPr>
        <p:spPr>
          <a:xfrm>
            <a:off x="613461" y="232716"/>
            <a:ext cx="7179856" cy="906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9188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kstvak 7">
            <a:extLst>
              <a:ext uri="{FF2B5EF4-FFF2-40B4-BE49-F238E27FC236}">
                <a16:creationId xmlns:a16="http://schemas.microsoft.com/office/drawing/2014/main" id="{B5CEED5B-205A-AF8E-552D-4CA419E61B77}"/>
              </a:ext>
            </a:extLst>
          </p:cNvPr>
          <p:cNvSpPr txBox="1"/>
          <p:nvPr/>
        </p:nvSpPr>
        <p:spPr>
          <a:xfrm>
            <a:off x="838200" y="5609902"/>
            <a:ext cx="6924026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CDEB2493-4396-2D21-59F2-125A6EB0B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326" b="2624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9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D7E257-24D2-C792-E6E9-281BF1BB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6" y="751555"/>
            <a:ext cx="6012254" cy="176645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kopen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D907D5B-E5EC-5799-1CFF-8EEA2042DE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74" b="13651"/>
          <a:stretch>
            <a:fillRect/>
          </a:stretch>
        </p:blipFill>
        <p:spPr>
          <a:xfrm>
            <a:off x="-2" y="1225900"/>
            <a:ext cx="12192002" cy="56321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2221BB3-7B5D-C899-7745-66D7AC323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FD2D571-38D7-DB0F-166C-14FEDA700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88AEF72-50CD-C201-F6BF-C595BBBED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552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DA35AD87-561B-08EE-5E72-904E822B8EE1}"/>
              </a:ext>
            </a:extLst>
          </p:cNvPr>
          <p:cNvSpPr txBox="1"/>
          <p:nvPr/>
        </p:nvSpPr>
        <p:spPr>
          <a:xfrm>
            <a:off x="838200" y="5609902"/>
            <a:ext cx="6924026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E8636078-54F7-47BE-DC66-2FE89AA1E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599" b="6351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ECCD13E-23EC-62BB-A218-E16F1EF85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31" r="7213" b="-1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6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4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3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4B77FD-4AFF-FA67-5082-F4B87616F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2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44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46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48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BA3D3C-64A3-588A-C4AF-C3163A31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816" y="0"/>
            <a:ext cx="6964764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1BDE8D4-557F-626E-0020-AD5DBBAABD68}"/>
              </a:ext>
            </a:extLst>
          </p:cNvPr>
          <p:cNvSpPr txBox="1"/>
          <p:nvPr/>
        </p:nvSpPr>
        <p:spPr>
          <a:xfrm>
            <a:off x="9493320" y="2260315"/>
            <a:ext cx="22911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Dit is wat AI zegt over</a:t>
            </a: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Onze firma </a:t>
            </a:r>
          </a:p>
          <a:p>
            <a:endParaRPr lang="nl-BE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Wij zijn een TOP broker</a:t>
            </a:r>
          </a:p>
          <a:p>
            <a:endParaRPr lang="nl-BE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Bedankt AI</a:t>
            </a:r>
          </a:p>
        </p:txBody>
      </p:sp>
    </p:spTree>
    <p:extLst>
      <p:ext uri="{BB962C8B-B14F-4D97-AF65-F5344CB8AC3E}">
        <p14:creationId xmlns:p14="http://schemas.microsoft.com/office/powerpoint/2010/main" val="257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47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7FF148-7036-904A-332F-2E4DDC78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4" y="5792164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3100" dirty="0"/>
            </a:br>
            <a:r>
              <a:rPr lang="en-US" sz="3100" b="1" dirty="0"/>
              <a:t>www.goldbugs.finance/gouden-munten</a:t>
            </a:r>
            <a:r>
              <a:rPr lang="en-US" sz="3100" dirty="0"/>
              <a:t>/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B2729E-D61E-03EF-1AAB-1C580D871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81" y="5647503"/>
            <a:ext cx="10909643" cy="552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Goldbugs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uw</a:t>
            </a: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goudbroker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41CE63E-C004-0AC1-85D1-26DE1564A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39"/>
            <a:ext cx="7232903" cy="52211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BE6EE7-8F90-E2C1-40B5-4FE5F7300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97" y="3027049"/>
            <a:ext cx="4636008" cy="898306"/>
          </a:xfrm>
          <a:prstGeom prst="rect">
            <a:avLst/>
          </a:prstGeom>
        </p:spPr>
      </p:pic>
      <p:sp>
        <p:nvSpPr>
          <p:cNvPr id="16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892BF5F-9153-ED27-865C-0863602B3E3B}"/>
              </a:ext>
            </a:extLst>
          </p:cNvPr>
          <p:cNvSpPr/>
          <p:nvPr/>
        </p:nvSpPr>
        <p:spPr>
          <a:xfrm>
            <a:off x="8987748" y="4126508"/>
            <a:ext cx="14443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Live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8399301-78C4-56D5-B23C-1F815CBE0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112" y="251267"/>
            <a:ext cx="3252412" cy="257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5">
            <a:extLst>
              <a:ext uri="{FF2B5EF4-FFF2-40B4-BE49-F238E27FC236}">
                <a16:creationId xmlns:a16="http://schemas.microsoft.com/office/drawing/2014/main" id="{99135F0C-F5B6-C705-4B1C-EFB20BC885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6762" b="82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529B33-BCC5-02DC-FF56-6F6F86D76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Wij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zoeken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5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gepensioneerde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private bankers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voor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de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klantenservice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=FLEXIJOBS </a:t>
            </a:r>
          </a:p>
        </p:txBody>
      </p:sp>
      <p:graphicFrame>
        <p:nvGraphicFramePr>
          <p:cNvPr id="383" name="Tijdelijke aanduiding voor tekst 2">
            <a:extLst>
              <a:ext uri="{FF2B5EF4-FFF2-40B4-BE49-F238E27FC236}">
                <a16:creationId xmlns:a16="http://schemas.microsoft.com/office/drawing/2014/main" id="{57312B09-38CE-2267-E3A1-7D46770D9F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2755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161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11AD3B3-1732-6BE5-109B-1A5329CCE68C}"/>
              </a:ext>
            </a:extLst>
          </p:cNvPr>
          <p:cNvSpPr/>
          <p:nvPr/>
        </p:nvSpPr>
        <p:spPr>
          <a:xfrm>
            <a:off x="3371904" y="2451236"/>
            <a:ext cx="3140165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Beurs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80932DF-4816-B3B8-D751-CF60F40DADD6}"/>
              </a:ext>
            </a:extLst>
          </p:cNvPr>
          <p:cNvSpPr/>
          <p:nvPr/>
        </p:nvSpPr>
        <p:spPr>
          <a:xfrm>
            <a:off x="3371904" y="3613665"/>
            <a:ext cx="3263394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Bourse</a:t>
            </a:r>
            <a:endParaRPr lang="nl-N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107DBAA-5EE6-D03A-3C31-B7EE69844249}"/>
              </a:ext>
            </a:extLst>
          </p:cNvPr>
          <p:cNvSpPr/>
          <p:nvPr/>
        </p:nvSpPr>
        <p:spPr>
          <a:xfrm>
            <a:off x="6242002" y="2321004"/>
            <a:ext cx="459856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13800" b="1" cap="none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Trade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69694E8-1CF7-CB63-A1D8-A2A96DF1E799}"/>
              </a:ext>
            </a:extLst>
          </p:cNvPr>
          <p:cNvSpPr/>
          <p:nvPr/>
        </p:nvSpPr>
        <p:spPr>
          <a:xfrm>
            <a:off x="9206827" y="4445004"/>
            <a:ext cx="2162130" cy="757055"/>
          </a:xfrm>
          <a:prstGeom prst="rect">
            <a:avLst/>
          </a:prstGeom>
          <a:noFill/>
        </p:spPr>
        <p:txBody>
          <a:bodyPr wrap="none" lIns="91440" tIns="45720" rIns="91440" bIns="45720">
            <a:normAutofit/>
          </a:bodyPr>
          <a:lstStyle/>
          <a:p>
            <a:pPr algn="ctr"/>
            <a:r>
              <a:rPr lang="nl-NL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nl-NL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by </a:t>
            </a:r>
            <a:r>
              <a:rPr lang="nl-NL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Busschaert&amp;co</a:t>
            </a:r>
            <a:endParaRPr lang="nl-NL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3926419-98DF-3E94-5EE0-2A2C9C3968A3}"/>
              </a:ext>
            </a:extLst>
          </p:cNvPr>
          <p:cNvSpPr/>
          <p:nvPr/>
        </p:nvSpPr>
        <p:spPr>
          <a:xfrm>
            <a:off x="5801360" y="164584"/>
            <a:ext cx="6537316" cy="2259220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pPr algn="ctr"/>
            <a:r>
              <a:rPr lang="nl-N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BEURS .</a:t>
            </a:r>
            <a:r>
              <a:rPr lang="nl-BE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TRADE. </a:t>
            </a:r>
            <a:r>
              <a:rPr lang="nl-BE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Belgium</a:t>
            </a:r>
          </a:p>
          <a:p>
            <a:pPr algn="ctr"/>
            <a:r>
              <a:rPr lang="nl-BE" sz="1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Busschaert</a:t>
            </a:r>
            <a:endParaRPr lang="nl-NL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4722DFE-3357-82B5-9B83-B6B3B0450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304" y="467253"/>
            <a:ext cx="3347973" cy="1043991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C097785-BDAA-2400-7A66-1A68FDFD435F}"/>
              </a:ext>
            </a:extLst>
          </p:cNvPr>
          <p:cNvSpPr/>
          <p:nvPr/>
        </p:nvSpPr>
        <p:spPr>
          <a:xfrm>
            <a:off x="1092163" y="5229491"/>
            <a:ext cx="9722854" cy="15696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9600" b="1" cap="none" spc="0" dirty="0">
                <a:ln/>
                <a:solidFill>
                  <a:srgbClr val="FFFF00"/>
                </a:solidFill>
                <a:effectLst/>
              </a:rPr>
              <a:t>U</a:t>
            </a:r>
            <a:r>
              <a:rPr lang="nl-NL" sz="8000" b="1" cap="none" spc="0" dirty="0">
                <a:ln/>
                <a:solidFill>
                  <a:srgbClr val="FFFF00"/>
                </a:solidFill>
                <a:effectLst/>
              </a:rPr>
              <a:t>w Europese Broker</a:t>
            </a:r>
            <a:endParaRPr lang="nl-NL" sz="9600" b="1" cap="none" spc="0" dirty="0">
              <a:ln/>
              <a:solidFill>
                <a:srgbClr val="FFFF00"/>
              </a:solidFill>
              <a:effectLst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40D6BA6-70FB-F55D-7903-EBA1D872E35C}"/>
              </a:ext>
            </a:extLst>
          </p:cNvPr>
          <p:cNvSpPr txBox="1"/>
          <p:nvPr/>
        </p:nvSpPr>
        <p:spPr>
          <a:xfrm>
            <a:off x="9622350" y="989249"/>
            <a:ext cx="6108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cap="none" spc="0" dirty="0">
                <a:ln/>
                <a:solidFill>
                  <a:srgbClr val="FFFF00"/>
                </a:solidFill>
                <a:effectLst/>
              </a:rPr>
              <a:t>beursagent mexem </a:t>
            </a:r>
            <a:r>
              <a:rPr lang="nl-NL" sz="1400" b="1" cap="none" spc="0" dirty="0" err="1">
                <a:ln/>
                <a:solidFill>
                  <a:srgbClr val="FFFF00"/>
                </a:solidFill>
                <a:effectLst/>
              </a:rPr>
              <a:t>ltd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7664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56CA119-6D88-48BA-8F08-27A7E0B7AB69}">
  <we:reference id="wa200005566" version="3.0.0.2" store="nl-NL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78136A5-969D-4817-9CA1-4CFBFEEF2160}">
  <we:reference id="wa200007130" version="1.0.0.1" store="en-US" storeType="OMEX"/>
  <we:alternateReferences>
    <we:reference id="WA200007130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554</Words>
  <Application>Microsoft Office PowerPoint</Application>
  <PresentationFormat>Breedbeeld</PresentationFormat>
  <Paragraphs>121</Paragraphs>
  <Slides>37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48" baseType="lpstr">
      <vt:lpstr>Meiryo</vt:lpstr>
      <vt:lpstr>Aptos</vt:lpstr>
      <vt:lpstr>Aptos Display</vt:lpstr>
      <vt:lpstr>Arial</vt:lpstr>
      <vt:lpstr>Arial Black</vt:lpstr>
      <vt:lpstr>Arial Unicode MS</vt:lpstr>
      <vt:lpstr>Calibri</vt:lpstr>
      <vt:lpstr>Constantia</vt:lpstr>
      <vt:lpstr>Lato</vt:lpstr>
      <vt:lpstr>LJQQAM+ITC Zapf Chancery Medium Italic</vt:lpstr>
      <vt:lpstr>Office Theme</vt:lpstr>
      <vt:lpstr>PowerPoint-presentatie</vt:lpstr>
      <vt:lpstr>Regionale Beleggingsclub Knokke-heist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Is A.I ECHT EEN GEVAAR?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Alle  informatie op kantoor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www.goldbugs.finance/gouden-munten/</vt:lpstr>
      <vt:lpstr>Wij zoeken 5 gepensioneerde private bankers voor de klantenservice=FLEXIJOBS 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bernard busschaert</cp:lastModifiedBy>
  <cp:revision>100</cp:revision>
  <cp:lastPrinted>2025-12-10T10:36:58Z</cp:lastPrinted>
  <dcterms:created xsi:type="dcterms:W3CDTF">2024-10-30T09:13:17Z</dcterms:created>
  <dcterms:modified xsi:type="dcterms:W3CDTF">2026-09-30T08:30:09Z</dcterms:modified>
</cp:coreProperties>
</file>